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23" d="100"/>
          <a:sy n="23" d="100"/>
        </p:scale>
        <p:origin x="6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C261D-9A9A-4A86-9527-215E690A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8C7B1-2AB9-4923-A1B4-3A48FE5F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4C526-D5D8-47B2-A913-EE04B91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C250C-A022-41E8-A71C-A9394A2E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A1C8-0B02-4438-AC7A-87047450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3FF2A-AFCF-4740-8463-FBA4AABF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049D6-8B49-46FC-BDDA-749E4B1F2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4238B-22BD-4C7E-9397-785C8940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62380-7419-4F39-A2CD-CAC97456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B4A0A-817D-4DE3-B3FB-ACD9D440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90408-8692-4587-974D-19FA5A4A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FB353-D872-43A3-A93E-8427BB33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668D4-EBD7-4FE7-ADD3-C557DB11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391C6-B17D-4C1A-A806-CE536F9C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BDEB4-880C-4135-BE38-A0E90762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F07E4-38F2-4423-A82D-E0B8E3B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68930-6F43-4CA5-9FF0-EFD2B1C6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5EBA3-7F41-462E-B803-643A39DA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CD0F4-733F-4C2E-8825-2F4EE21F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9A054-85D0-49F9-964D-9A981012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CBD5-1C50-4298-8259-86762361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B188E-3E69-4B61-8982-91EFB02A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63528-975C-44AE-B65D-930A3F4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09FC2-47A3-40C0-80C4-2FF1974A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1F5CB-2C60-4B2C-BD69-DDD1463B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C3F0-49F1-4A71-B84E-1844117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34B12-7F27-4816-B9B2-CEB9C0F77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2E28D-F91A-4278-8D4F-ADABBF03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A7B03-9DB9-46EA-B479-F83285F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5C886-AD0E-4595-A27A-1D896E47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C522F-D546-4B86-9CA5-6259D10C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8FB98-60AA-4F1D-A162-C493A89C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1DA80-6D7E-448A-A370-B6274897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86CF6-B370-407E-A460-8C1D782F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7611AE-3B98-43FB-9637-ABD6272D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7FD006-6088-4A8A-AC07-F76C64189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05B35-6A12-48F7-86D5-F2EA992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1906E-0AC1-4016-829A-1B106ADC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09C06B-6EB2-4BAF-81C5-0243FC3E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7AF66-6708-4D63-A4AB-2928EDAD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5727F-E9F2-4AED-91AD-B7352954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F116C-BD54-45AB-A99F-67066781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C2084-5A7D-4C44-92DB-2FDE277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2AB1E-0572-4D18-894C-5BA08B0A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A00DA-FB0E-4099-8090-EAB27D3B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9C109-317E-4208-B8B1-57FC2288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5511-1A67-4762-94CF-BDD84BB9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8380D-2767-4190-A32E-23B11362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F5094-DCFC-4349-89D6-31447E9C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E8B0B-383D-4240-9BCA-C6F31B9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338F2-D9F7-482D-99B3-79C668DA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800A-2D2B-4D8A-9B44-411D52DE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5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022B-6D40-456D-8759-49A718DC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0E39F-59B4-47CC-9DA6-0E668281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BBE27-C06E-475F-9EE1-70F49CB6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689A0-B3A0-4F45-8CCC-C91E65F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DEEA5-666C-41FC-BCCE-41FB3994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375EF-340B-44DB-AA7E-DA1638FD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5CC25-0E75-4EE9-B749-744D53B6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BF577-57C2-467F-BD1A-D3DF4AB5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9B74A-919A-44DB-86DF-75FDA90C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B422-4852-4C57-8466-831EE1CE4D52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C0636-6D83-442F-B324-6505F2CA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8253D-9467-48C6-97C8-11FBFF45A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50E8-C4A8-4605-899E-07A5B6614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636B55-8A98-43EA-9A1D-F444A61F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5" y="630107"/>
            <a:ext cx="5229225" cy="317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8EF19-6B62-4D73-9E45-8D698D91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82" y="391982"/>
            <a:ext cx="5095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A4B4F9-EE25-48FE-B696-81AD5150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7" y="1450618"/>
            <a:ext cx="5191125" cy="3362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8914B3-235D-4582-B2EA-4F608BEC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62" y="1393468"/>
            <a:ext cx="3514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23572A-00F7-4ABE-8D13-26F72974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7" y="0"/>
            <a:ext cx="5295900" cy="3676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0E981A-2E05-4BB6-9EFC-D09660BE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84" y="0"/>
            <a:ext cx="2476500" cy="3400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81AFB4-A03C-4445-8909-F0980B8E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448050"/>
            <a:ext cx="5153025" cy="3409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56F011-EC17-4AF1-96C8-A73E2C6F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393" y="3343275"/>
            <a:ext cx="2209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53193E-EFAC-4FF5-82C6-5A284599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06387"/>
            <a:ext cx="5305425" cy="3400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ACA946-B8A6-4443-8608-B0257696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79" y="306387"/>
            <a:ext cx="2314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2CD7EC-DD35-4DD5-898C-2B9F1B10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9" y="143933"/>
            <a:ext cx="5429250" cy="3543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676598-6251-4F44-91BD-B0F4129B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3" y="332316"/>
            <a:ext cx="2899305" cy="3448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8A386D-EEF4-47D2-869F-A9111003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46" y="3248025"/>
            <a:ext cx="53625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492A05-E6D1-4F2D-873B-4A7BA6FC9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588" y="3581400"/>
            <a:ext cx="2381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797D9F-982E-4522-A6FC-F817982F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46" y="283104"/>
            <a:ext cx="5895975" cy="3514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BEAD8-C33F-468D-A367-619602AC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0" y="283104"/>
            <a:ext cx="2705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시연</dc:creator>
  <cp:lastModifiedBy>시연</cp:lastModifiedBy>
  <cp:revision>1</cp:revision>
  <dcterms:created xsi:type="dcterms:W3CDTF">2018-12-13T04:02:50Z</dcterms:created>
  <dcterms:modified xsi:type="dcterms:W3CDTF">2018-12-13T04:11:01Z</dcterms:modified>
</cp:coreProperties>
</file>