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0" r:id="rId3"/>
    <p:sldId id="269" r:id="rId4"/>
    <p:sldId id="257" r:id="rId5"/>
    <p:sldId id="276" r:id="rId6"/>
    <p:sldId id="258" r:id="rId7"/>
    <p:sldId id="262" r:id="rId8"/>
    <p:sldId id="271" r:id="rId9"/>
    <p:sldId id="272" r:id="rId10"/>
    <p:sldId id="259" r:id="rId11"/>
    <p:sldId id="261" r:id="rId12"/>
    <p:sldId id="263" r:id="rId13"/>
    <p:sldId id="265" r:id="rId14"/>
    <p:sldId id="264" r:id="rId15"/>
    <p:sldId id="266" r:id="rId16"/>
    <p:sldId id="277" r:id="rId17"/>
    <p:sldId id="268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20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0004-038A-104E-B7D3-132F69DA274F}" type="datetimeFigureOut">
              <a:rPr lang="en-US" smtClean="0"/>
              <a:t>9/15/13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41CF-3371-B24F-8F94-1D4E2458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92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0004-038A-104E-B7D3-132F69DA274F}" type="datetimeFigureOut">
              <a:rPr lang="en-US" smtClean="0"/>
              <a:t>9/15/13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41CF-3371-B24F-8F94-1D4E2458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84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0004-038A-104E-B7D3-132F69DA274F}" type="datetimeFigureOut">
              <a:rPr lang="en-US" smtClean="0"/>
              <a:t>9/15/13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41CF-3371-B24F-8F94-1D4E2458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36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0004-038A-104E-B7D3-132F69DA274F}" type="datetimeFigureOut">
              <a:rPr lang="en-US" smtClean="0"/>
              <a:t>9/15/13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41CF-3371-B24F-8F94-1D4E2458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81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0004-038A-104E-B7D3-132F69DA274F}" type="datetimeFigureOut">
              <a:rPr lang="en-US" smtClean="0"/>
              <a:t>9/15/13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41CF-3371-B24F-8F94-1D4E2458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13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0004-038A-104E-B7D3-132F69DA274F}" type="datetimeFigureOut">
              <a:rPr lang="en-US" smtClean="0"/>
              <a:t>9/15/13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41CF-3371-B24F-8F94-1D4E2458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893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0004-038A-104E-B7D3-132F69DA274F}" type="datetimeFigureOut">
              <a:rPr lang="en-US" smtClean="0"/>
              <a:t>9/15/13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41CF-3371-B24F-8F94-1D4E2458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18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0004-038A-104E-B7D3-132F69DA274F}" type="datetimeFigureOut">
              <a:rPr lang="en-US" smtClean="0"/>
              <a:t>9/15/13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41CF-3371-B24F-8F94-1D4E2458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8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0004-038A-104E-B7D3-132F69DA274F}" type="datetimeFigureOut">
              <a:rPr lang="en-US" smtClean="0"/>
              <a:t>9/15/13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41CF-3371-B24F-8F94-1D4E2458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805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0004-038A-104E-B7D3-132F69DA274F}" type="datetimeFigureOut">
              <a:rPr lang="en-US" smtClean="0"/>
              <a:t>9/15/13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41CF-3371-B24F-8F94-1D4E2458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33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0004-038A-104E-B7D3-132F69DA274F}" type="datetimeFigureOut">
              <a:rPr lang="en-US" smtClean="0"/>
              <a:t>9/15/13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41CF-3371-B24F-8F94-1D4E2458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81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F0004-038A-104E-B7D3-132F69DA274F}" type="datetimeFigureOut">
              <a:rPr lang="en-US" smtClean="0"/>
              <a:t>9/15/13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141CF-3371-B24F-8F94-1D4E2458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77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iot-pune/Arduino-101/tree/master/Code/AC_BLINK" TargetMode="Externa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iot-pune/Arduino-101/tree/master/Code/LDR_Based_Light_Switch" TargetMode="External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iot-pune/Arduino-101/tree/master/Code/LCD_Interface" TargetMode="External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iot-pune/Arduino-101/tree/master/Code/Tic_Tac_Toe" TargetMode="External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iot-pune/Arduino-101/tree/master/Code/IR_AC_Bulb" TargetMode="External"/><Relationship Id="rId3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7968"/>
            <a:ext cx="7772400" cy="1470025"/>
          </a:xfrm>
        </p:spPr>
        <p:txBody>
          <a:bodyPr/>
          <a:lstStyle/>
          <a:p>
            <a:r>
              <a:rPr lang="en-US" dirty="0" smtClean="0"/>
              <a:t>Arduino 101</a:t>
            </a:r>
            <a:endParaRPr lang="en-US" dirty="0"/>
          </a:p>
        </p:txBody>
      </p:sp>
      <p:pic>
        <p:nvPicPr>
          <p:cNvPr id="4" name="Picture 3" descr="Arduino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875" y="1489666"/>
            <a:ext cx="3810281" cy="25931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38875" y="4687961"/>
            <a:ext cx="3810281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@prakashwagle89</a:t>
            </a:r>
          </a:p>
          <a:p>
            <a:endParaRPr lang="en-US" sz="2400" dirty="0"/>
          </a:p>
          <a:p>
            <a:r>
              <a:rPr lang="en-US" sz="2400" dirty="0" smtClean="0"/>
              <a:t>@</a:t>
            </a:r>
            <a:r>
              <a:rPr lang="en-US" sz="2400" dirty="0" err="1" smtClean="0"/>
              <a:t>siddhartha_b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58362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3m3tp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>
          <a:xfrm>
            <a:off x="0" y="716028"/>
            <a:ext cx="9616210" cy="5288545"/>
          </a:xfrm>
        </p:spPr>
      </p:pic>
    </p:spTree>
    <p:extLst>
      <p:ext uri="{BB962C8B-B14F-4D97-AF65-F5344CB8AC3E}">
        <p14:creationId xmlns:p14="http://schemas.microsoft.com/office/powerpoint/2010/main" val="3639009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Hands on I</a:t>
            </a:r>
            <a:br>
              <a:rPr lang="en-US" dirty="0" smtClean="0"/>
            </a:br>
            <a:r>
              <a:rPr lang="en-US" dirty="0" smtClean="0"/>
              <a:t>Hardware Hello World!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Programming with Arduino</a:t>
            </a:r>
          </a:p>
          <a:p>
            <a:r>
              <a:rPr lang="en-US" dirty="0" smtClean="0"/>
              <a:t>IDE</a:t>
            </a:r>
          </a:p>
          <a:p>
            <a:endParaRPr lang="en-US" dirty="0" smtClean="0"/>
          </a:p>
          <a:p>
            <a:r>
              <a:rPr lang="en-US" dirty="0" smtClean="0">
                <a:hlinkClick r:id="rId2"/>
              </a:rPr>
              <a:t>LED Blink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arduino-icon-sm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425" y="2874963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759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Sensing the Environment</a:t>
            </a:r>
            <a:endParaRPr lang="en-US" dirty="0"/>
          </a:p>
        </p:txBody>
      </p:sp>
      <p:pic>
        <p:nvPicPr>
          <p:cNvPr id="4" name="Content Placeholder 3" descr="Basic-Process-Model-300x154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568" b="-3568"/>
          <a:stretch>
            <a:fillRect/>
          </a:stretch>
        </p:blipFill>
        <p:spPr>
          <a:xfrm>
            <a:off x="957130" y="1758989"/>
            <a:ext cx="7474131" cy="4110484"/>
          </a:xfrm>
        </p:spPr>
      </p:pic>
    </p:spTree>
    <p:extLst>
      <p:ext uri="{BB962C8B-B14F-4D97-AF65-F5344CB8AC3E}">
        <p14:creationId xmlns:p14="http://schemas.microsoft.com/office/powerpoint/2010/main" val="3171044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>
                <a:hlinkClick r:id="rId2"/>
              </a:rPr>
              <a:t>LDR Based Light Switch</a:t>
            </a:r>
            <a:endParaRPr lang="en-US" dirty="0" smtClean="0"/>
          </a:p>
        </p:txBody>
      </p:sp>
      <p:pic>
        <p:nvPicPr>
          <p:cNvPr id="4" name="Picture 3" descr="arduino-icon-sm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936" y="3100358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127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>
                <a:hlinkClick r:id="rId2"/>
              </a:rPr>
              <a:t>LCD Interfacing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 descr="arduino-icon-sm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890" y="3104633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263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 </a:t>
            </a:r>
            <a:r>
              <a:rPr lang="en-US" dirty="0"/>
              <a:t>I</a:t>
            </a:r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>
                <a:hlinkClick r:id="rId2"/>
              </a:rPr>
              <a:t>TIC – TAC – TOE!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arduino-icon-sm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600" y="2874963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55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 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>
                <a:hlinkClick r:id="rId2"/>
              </a:rPr>
              <a:t>IR AC Bulb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arduino-icon-sm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600" y="3303007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391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presentation-finished-any-questions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044" r="-58044"/>
          <a:stretch>
            <a:fillRect/>
          </a:stretch>
        </p:blipFill>
        <p:spPr>
          <a:xfrm>
            <a:off x="-623731" y="499870"/>
            <a:ext cx="10230342" cy="5626294"/>
          </a:xfrm>
        </p:spPr>
      </p:pic>
    </p:spTree>
    <p:extLst>
      <p:ext uri="{BB962C8B-B14F-4D97-AF65-F5344CB8AC3E}">
        <p14:creationId xmlns:p14="http://schemas.microsoft.com/office/powerpoint/2010/main" val="2748122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wnload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784" r="-54784"/>
          <a:stretch>
            <a:fillRect/>
          </a:stretch>
        </p:blipFill>
        <p:spPr>
          <a:xfrm>
            <a:off x="-826406" y="380886"/>
            <a:ext cx="10446691" cy="5745278"/>
          </a:xfrm>
        </p:spPr>
      </p:pic>
    </p:spTree>
    <p:extLst>
      <p:ext uri="{BB962C8B-B14F-4D97-AF65-F5344CB8AC3E}">
        <p14:creationId xmlns:p14="http://schemas.microsoft.com/office/powerpoint/2010/main" val="910541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IOT Pune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Groups – internet-of-things-</a:t>
            </a:r>
            <a:r>
              <a:rPr lang="en-US" dirty="0" err="1" smtClean="0"/>
              <a:t>pune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Meetup.com</a:t>
            </a:r>
            <a:r>
              <a:rPr lang="en-US" dirty="0"/>
              <a:t> </a:t>
            </a:r>
            <a:r>
              <a:rPr lang="en-US" dirty="0" smtClean="0"/>
              <a:t>–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http://</a:t>
            </a:r>
            <a:r>
              <a:rPr lang="en-US" dirty="0" err="1"/>
              <a:t>www.meetup.com</a:t>
            </a:r>
            <a:r>
              <a:rPr lang="en-US" dirty="0"/>
              <a:t>/The-Internet-of-Things</a:t>
            </a:r>
          </a:p>
        </p:txBody>
      </p:sp>
    </p:spTree>
    <p:extLst>
      <p:ext uri="{BB962C8B-B14F-4D97-AF65-F5344CB8AC3E}">
        <p14:creationId xmlns:p14="http://schemas.microsoft.com/office/powerpoint/2010/main" val="1774221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Arduino IDE for Mac OSX, Linux &amp; Windows!</a:t>
            </a:r>
          </a:p>
          <a:p>
            <a:endParaRPr lang="en-US" dirty="0"/>
          </a:p>
          <a:p>
            <a:r>
              <a:rPr lang="en-US" dirty="0" smtClean="0"/>
              <a:t>FTDI Drivers for MAC OSX, Linux, Windows!</a:t>
            </a:r>
          </a:p>
        </p:txBody>
      </p:sp>
    </p:spTree>
    <p:extLst>
      <p:ext uri="{BB962C8B-B14F-4D97-AF65-F5344CB8AC3E}">
        <p14:creationId xmlns:p14="http://schemas.microsoft.com/office/powerpoint/2010/main" val="1286209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529" y="1883909"/>
            <a:ext cx="8229600" cy="4525963"/>
          </a:xfrm>
        </p:spPr>
        <p:txBody>
          <a:bodyPr/>
          <a:lstStyle/>
          <a:p>
            <a:r>
              <a:rPr lang="en-US" dirty="0" smtClean="0"/>
              <a:t>Revealing Hour Creations</a:t>
            </a:r>
          </a:p>
          <a:p>
            <a:r>
              <a:rPr lang="en-US" dirty="0" err="1" smtClean="0"/>
              <a:t>Nishant</a:t>
            </a:r>
            <a:r>
              <a:rPr lang="en-US" dirty="0" smtClean="0"/>
              <a:t> </a:t>
            </a:r>
            <a:r>
              <a:rPr lang="en-US" dirty="0" err="1" smtClean="0"/>
              <a:t>Modak</a:t>
            </a:r>
            <a:endParaRPr lang="en-US" dirty="0" smtClean="0"/>
          </a:p>
          <a:p>
            <a:r>
              <a:rPr lang="en-US" dirty="0" err="1" smtClean="0"/>
              <a:t>Prateek</a:t>
            </a:r>
            <a:r>
              <a:rPr lang="en-US" dirty="0" smtClean="0"/>
              <a:t> </a:t>
            </a:r>
            <a:r>
              <a:rPr lang="en-US" dirty="0" err="1" smtClean="0"/>
              <a:t>Chaudhari</a:t>
            </a:r>
            <a:endParaRPr lang="en-US" dirty="0" smtClean="0"/>
          </a:p>
          <a:p>
            <a:r>
              <a:rPr lang="en-US" dirty="0" err="1" smtClean="0"/>
              <a:t>Prashant</a:t>
            </a:r>
            <a:r>
              <a:rPr lang="en-US" dirty="0" smtClean="0"/>
              <a:t> </a:t>
            </a:r>
            <a:r>
              <a:rPr lang="en-US" dirty="0" err="1" smtClean="0"/>
              <a:t>Tiwari</a:t>
            </a:r>
            <a:endParaRPr lang="en-US" dirty="0" smtClean="0"/>
          </a:p>
          <a:p>
            <a:r>
              <a:rPr lang="en-US" dirty="0" err="1" smtClean="0"/>
              <a:t>Anuj</a:t>
            </a:r>
            <a:r>
              <a:rPr lang="en-US" dirty="0" smtClean="0"/>
              <a:t> </a:t>
            </a:r>
            <a:r>
              <a:rPr lang="en-US" dirty="0" err="1" smtClean="0"/>
              <a:t>Deshpande</a:t>
            </a:r>
            <a:endParaRPr lang="en-US" dirty="0" smtClean="0"/>
          </a:p>
          <a:p>
            <a:r>
              <a:rPr lang="en-US" dirty="0" err="1" smtClean="0"/>
              <a:t>Sharmaji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704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https://github.com/iot-pune/Arduino-101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607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Arduino?</a:t>
            </a:r>
            <a:endParaRPr lang="en-US" dirty="0"/>
          </a:p>
        </p:txBody>
      </p:sp>
      <p:pic>
        <p:nvPicPr>
          <p:cNvPr id="4" name="Content Placeholder 3" descr="arduino_uno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02" b="22502"/>
          <a:stretch>
            <a:fillRect/>
          </a:stretch>
        </p:blipFill>
        <p:spPr>
          <a:xfrm>
            <a:off x="930108" y="1600201"/>
            <a:ext cx="7379549" cy="4058468"/>
          </a:xfrm>
        </p:spPr>
      </p:pic>
    </p:spTree>
    <p:extLst>
      <p:ext uri="{BB962C8B-B14F-4D97-AF65-F5344CB8AC3E}">
        <p14:creationId xmlns:p14="http://schemas.microsoft.com/office/powerpoint/2010/main" val="3934589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Board</a:t>
            </a:r>
            <a:endParaRPr lang="en-US" dirty="0"/>
          </a:p>
        </p:txBody>
      </p:sp>
      <p:pic>
        <p:nvPicPr>
          <p:cNvPr id="4" name="Content Placeholder 3" descr="01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3" b="246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77587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it do?</a:t>
            </a:r>
            <a:endParaRPr lang="en-US" dirty="0"/>
          </a:p>
        </p:txBody>
      </p:sp>
      <p:pic>
        <p:nvPicPr>
          <p:cNvPr id="6" name="Content Placeholder 5" descr="arduino-duemilanove-usb-led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095" r="-14095"/>
          <a:stretch>
            <a:fillRect/>
          </a:stretch>
        </p:blipFill>
        <p:spPr>
          <a:xfrm>
            <a:off x="457200" y="1847068"/>
            <a:ext cx="7784898" cy="4281394"/>
          </a:xfrm>
        </p:spPr>
      </p:pic>
    </p:spTree>
    <p:extLst>
      <p:ext uri="{BB962C8B-B14F-4D97-AF65-F5344CB8AC3E}">
        <p14:creationId xmlns:p14="http://schemas.microsoft.com/office/powerpoint/2010/main" val="203375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 can it do?</a:t>
            </a:r>
            <a:endParaRPr lang="en-US" dirty="0"/>
          </a:p>
        </p:txBody>
      </p:sp>
      <p:pic>
        <p:nvPicPr>
          <p:cNvPr id="6" name="Content Placeholder 5" descr="ACQuad_med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871" b="-11871"/>
          <a:stretch>
            <a:fillRect/>
          </a:stretch>
        </p:blipFill>
        <p:spPr>
          <a:xfrm>
            <a:off x="565292" y="1783315"/>
            <a:ext cx="7921204" cy="4356357"/>
          </a:xfrm>
        </p:spPr>
      </p:pic>
    </p:spTree>
    <p:extLst>
      <p:ext uri="{BB962C8B-B14F-4D97-AF65-F5344CB8AC3E}">
        <p14:creationId xmlns:p14="http://schemas.microsoft.com/office/powerpoint/2010/main" val="1415005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what else can it do!?</a:t>
            </a:r>
            <a:endParaRPr lang="en-US" dirty="0"/>
          </a:p>
        </p:txBody>
      </p:sp>
      <p:pic>
        <p:nvPicPr>
          <p:cNvPr id="4" name="Content Placeholder 3" descr="botanicals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611" r="-2061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86304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WTH!!!</a:t>
            </a:r>
            <a:endParaRPr lang="en-US" dirty="0"/>
          </a:p>
        </p:txBody>
      </p:sp>
      <p:pic>
        <p:nvPicPr>
          <p:cNvPr id="4" name="Content Placeholder 3" descr="4162130652_194d5fa999_m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610" r="-1061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06090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1271</TotalTime>
  <Words>153</Words>
  <Application>Microsoft Macintosh PowerPoint</Application>
  <PresentationFormat>On-screen Show (4:3)</PresentationFormat>
  <Paragraphs>46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Arduino 101</vt:lpstr>
      <vt:lpstr>Setup</vt:lpstr>
      <vt:lpstr>Github</vt:lpstr>
      <vt:lpstr>What is an Arduino?</vt:lpstr>
      <vt:lpstr>The Board</vt:lpstr>
      <vt:lpstr>What can it do?</vt:lpstr>
      <vt:lpstr>What else can it do?</vt:lpstr>
      <vt:lpstr>And what else can it do!?</vt:lpstr>
      <vt:lpstr>WTH!!!</vt:lpstr>
      <vt:lpstr>PowerPoint Presentation</vt:lpstr>
      <vt:lpstr>Hands on I Hardware Hello World!</vt:lpstr>
      <vt:lpstr>Sensing the Environment</vt:lpstr>
      <vt:lpstr>Hands on II</vt:lpstr>
      <vt:lpstr>Hands On III</vt:lpstr>
      <vt:lpstr>Hands on IV</vt:lpstr>
      <vt:lpstr>Hands on V</vt:lpstr>
      <vt:lpstr>PowerPoint Presentation</vt:lpstr>
      <vt:lpstr>PowerPoint Presentation</vt:lpstr>
      <vt:lpstr>IOT Pune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101</dc:title>
  <dc:creator>user</dc:creator>
  <cp:lastModifiedBy>user</cp:lastModifiedBy>
  <cp:revision>82</cp:revision>
  <dcterms:created xsi:type="dcterms:W3CDTF">2013-09-03T13:14:20Z</dcterms:created>
  <dcterms:modified xsi:type="dcterms:W3CDTF">2013-09-15T00:47:51Z</dcterms:modified>
</cp:coreProperties>
</file>