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9" r:id="rId4"/>
    <p:sldId id="257" r:id="rId5"/>
    <p:sldId id="276" r:id="rId6"/>
    <p:sldId id="258" r:id="rId7"/>
    <p:sldId id="262" r:id="rId8"/>
    <p:sldId id="271" r:id="rId9"/>
    <p:sldId id="272" r:id="rId10"/>
    <p:sldId id="259" r:id="rId11"/>
    <p:sldId id="261" r:id="rId12"/>
    <p:sldId id="263" r:id="rId13"/>
    <p:sldId id="264" r:id="rId14"/>
    <p:sldId id="265" r:id="rId15"/>
    <p:sldId id="266" r:id="rId16"/>
    <p:sldId id="268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9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8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3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8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1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9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8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0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8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F0004-038A-104E-B7D3-132F69DA274F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7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5587"/>
            <a:ext cx="7772400" cy="1470025"/>
          </a:xfrm>
        </p:spPr>
        <p:txBody>
          <a:bodyPr/>
          <a:lstStyle/>
          <a:p>
            <a:r>
              <a:rPr lang="en-US" dirty="0" smtClean="0"/>
              <a:t>Arduino 101</a:t>
            </a:r>
            <a:endParaRPr lang="en-US" dirty="0"/>
          </a:p>
        </p:txBody>
      </p:sp>
      <p:pic>
        <p:nvPicPr>
          <p:cNvPr id="4" name="Picture 3" descr="Arduino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75" y="2665033"/>
            <a:ext cx="3810281" cy="259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6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m3tp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0" y="716028"/>
            <a:ext cx="9616210" cy="5288545"/>
          </a:xfrm>
        </p:spPr>
      </p:pic>
    </p:spTree>
    <p:extLst>
      <p:ext uri="{BB962C8B-B14F-4D97-AF65-F5344CB8AC3E}">
        <p14:creationId xmlns:p14="http://schemas.microsoft.com/office/powerpoint/2010/main" val="363900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 on I</a:t>
            </a:r>
            <a:br>
              <a:rPr lang="en-US" dirty="0" smtClean="0"/>
            </a:br>
            <a:r>
              <a:rPr lang="en-US" dirty="0" smtClean="0"/>
              <a:t>Hardware Hello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with Arduino</a:t>
            </a:r>
          </a:p>
          <a:p>
            <a:r>
              <a:rPr lang="en-US" dirty="0" smtClean="0"/>
              <a:t>IDE</a:t>
            </a:r>
          </a:p>
          <a:p>
            <a:r>
              <a:rPr lang="en-US" dirty="0" smtClean="0"/>
              <a:t>LED Blink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5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 the Environment</a:t>
            </a:r>
            <a:endParaRPr lang="en-US" dirty="0"/>
          </a:p>
        </p:txBody>
      </p:sp>
      <p:pic>
        <p:nvPicPr>
          <p:cNvPr id="4" name="Content Placeholder 3" descr="Basic-Process-Model-300x154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68" b="-3568"/>
          <a:stretch>
            <a:fillRect/>
          </a:stretch>
        </p:blipFill>
        <p:spPr>
          <a:xfrm>
            <a:off x="957130" y="1758989"/>
            <a:ext cx="7474131" cy="4110484"/>
          </a:xfrm>
        </p:spPr>
      </p:pic>
    </p:spTree>
    <p:extLst>
      <p:ext uri="{BB962C8B-B14F-4D97-AF65-F5344CB8AC3E}">
        <p14:creationId xmlns:p14="http://schemas.microsoft.com/office/powerpoint/2010/main" val="317104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LCD </a:t>
            </a:r>
            <a:r>
              <a:rPr lang="en-US" dirty="0" smtClean="0"/>
              <a:t>Interfacing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63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 Light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2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</a:t>
            </a:r>
            <a:r>
              <a:rPr lang="en-US" dirty="0"/>
              <a:t>I</a:t>
            </a:r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TIC – TAC – TOE!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presentation-finished-any-question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044" r="-58044"/>
          <a:stretch>
            <a:fillRect/>
          </a:stretch>
        </p:blipFill>
        <p:spPr>
          <a:xfrm>
            <a:off x="-623731" y="499870"/>
            <a:ext cx="10230342" cy="5626294"/>
          </a:xfrm>
        </p:spPr>
      </p:pic>
    </p:spTree>
    <p:extLst>
      <p:ext uri="{BB962C8B-B14F-4D97-AF65-F5344CB8AC3E}">
        <p14:creationId xmlns:p14="http://schemas.microsoft.com/office/powerpoint/2010/main" val="2748122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84" r="-54784"/>
          <a:stretch>
            <a:fillRect/>
          </a:stretch>
        </p:blipFill>
        <p:spPr>
          <a:xfrm>
            <a:off x="-826406" y="380886"/>
            <a:ext cx="10446691" cy="5745278"/>
          </a:xfrm>
        </p:spPr>
      </p:pic>
    </p:spTree>
    <p:extLst>
      <p:ext uri="{BB962C8B-B14F-4D97-AF65-F5344CB8AC3E}">
        <p14:creationId xmlns:p14="http://schemas.microsoft.com/office/powerpoint/2010/main" val="910541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 Pune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Groups – internet-of-things-</a:t>
            </a:r>
            <a:r>
              <a:rPr lang="en-US" dirty="0" err="1" smtClean="0"/>
              <a:t>pune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Meetup.com</a:t>
            </a:r>
            <a:r>
              <a:rPr lang="en-US" dirty="0"/>
              <a:t> </a:t>
            </a:r>
            <a:r>
              <a:rPr lang="en-US" dirty="0" smtClean="0"/>
              <a:t>–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http://</a:t>
            </a:r>
            <a:r>
              <a:rPr lang="en-US" dirty="0" err="1"/>
              <a:t>www.meetup.com</a:t>
            </a:r>
            <a:r>
              <a:rPr lang="en-US" dirty="0"/>
              <a:t>/The-Internet-of-Things</a:t>
            </a:r>
          </a:p>
        </p:txBody>
      </p:sp>
    </p:spTree>
    <p:extLst>
      <p:ext uri="{BB962C8B-B14F-4D97-AF65-F5344CB8AC3E}">
        <p14:creationId xmlns:p14="http://schemas.microsoft.com/office/powerpoint/2010/main" val="1774221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29" y="1883909"/>
            <a:ext cx="8229600" cy="4525963"/>
          </a:xfrm>
        </p:spPr>
        <p:txBody>
          <a:bodyPr/>
          <a:lstStyle/>
          <a:p>
            <a:r>
              <a:rPr lang="en-US" dirty="0" smtClean="0"/>
              <a:t>Revealing Hour Creations</a:t>
            </a:r>
          </a:p>
          <a:p>
            <a:r>
              <a:rPr lang="en-US" dirty="0" err="1" smtClean="0"/>
              <a:t>Nishant</a:t>
            </a:r>
            <a:r>
              <a:rPr lang="en-US" dirty="0" smtClean="0"/>
              <a:t> </a:t>
            </a:r>
            <a:r>
              <a:rPr lang="en-US" dirty="0" err="1" smtClean="0"/>
              <a:t>Modak</a:t>
            </a:r>
            <a:endParaRPr lang="en-US" dirty="0" smtClean="0"/>
          </a:p>
          <a:p>
            <a:r>
              <a:rPr lang="en-US" dirty="0" err="1" smtClean="0"/>
              <a:t>Prateek</a:t>
            </a:r>
            <a:r>
              <a:rPr lang="en-US" dirty="0" smtClean="0"/>
              <a:t> </a:t>
            </a:r>
            <a:r>
              <a:rPr lang="en-US" dirty="0" err="1" smtClean="0"/>
              <a:t>Chaudhari</a:t>
            </a:r>
            <a:endParaRPr lang="en-US" dirty="0" smtClean="0"/>
          </a:p>
          <a:p>
            <a:r>
              <a:rPr lang="en-US" dirty="0" err="1" smtClean="0"/>
              <a:t>Prashant</a:t>
            </a:r>
            <a:r>
              <a:rPr lang="en-US" dirty="0" smtClean="0"/>
              <a:t> </a:t>
            </a:r>
            <a:r>
              <a:rPr lang="en-US" dirty="0" err="1" smtClean="0"/>
              <a:t>Tiwari</a:t>
            </a:r>
            <a:endParaRPr lang="en-US" dirty="0" smtClean="0"/>
          </a:p>
          <a:p>
            <a:r>
              <a:rPr lang="en-US" dirty="0" err="1" smtClean="0"/>
              <a:t>Anuj</a:t>
            </a:r>
            <a:r>
              <a:rPr lang="en-US" dirty="0" smtClean="0"/>
              <a:t> </a:t>
            </a:r>
            <a:r>
              <a:rPr lang="en-US" dirty="0" err="1" smtClean="0"/>
              <a:t>Deshpande</a:t>
            </a:r>
            <a:endParaRPr lang="en-US" dirty="0" smtClean="0"/>
          </a:p>
          <a:p>
            <a:r>
              <a:rPr lang="en-US" dirty="0" err="1" smtClean="0"/>
              <a:t>Sharmaji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0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IDE for Mac OSX, Linux &amp; Windows!</a:t>
            </a:r>
          </a:p>
          <a:p>
            <a:endParaRPr lang="en-US" dirty="0"/>
          </a:p>
          <a:p>
            <a:r>
              <a:rPr lang="en-US" dirty="0" smtClean="0"/>
              <a:t>FTDI Drivers for MAC OSX, Linux, Windows!</a:t>
            </a:r>
          </a:p>
        </p:txBody>
      </p:sp>
    </p:spTree>
    <p:extLst>
      <p:ext uri="{BB962C8B-B14F-4D97-AF65-F5344CB8AC3E}">
        <p14:creationId xmlns:p14="http://schemas.microsoft.com/office/powerpoint/2010/main" val="128620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https://github.com/iot-pune/Arduino-101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0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Arduino?</a:t>
            </a:r>
            <a:endParaRPr lang="en-US" dirty="0"/>
          </a:p>
        </p:txBody>
      </p:sp>
      <p:pic>
        <p:nvPicPr>
          <p:cNvPr id="4" name="Content Placeholder 3" descr="arduino_un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2" b="22502"/>
          <a:stretch>
            <a:fillRect/>
          </a:stretch>
        </p:blipFill>
        <p:spPr>
          <a:xfrm>
            <a:off x="930108" y="1600201"/>
            <a:ext cx="7379549" cy="4058468"/>
          </a:xfrm>
        </p:spPr>
      </p:pic>
    </p:spTree>
    <p:extLst>
      <p:ext uri="{BB962C8B-B14F-4D97-AF65-F5344CB8AC3E}">
        <p14:creationId xmlns:p14="http://schemas.microsoft.com/office/powerpoint/2010/main" val="3934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Board</a:t>
            </a:r>
            <a:endParaRPr lang="en-US" dirty="0"/>
          </a:p>
        </p:txBody>
      </p:sp>
      <p:pic>
        <p:nvPicPr>
          <p:cNvPr id="4" name="Content Placeholder 3" descr="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3" b="24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758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it do?</a:t>
            </a:r>
            <a:endParaRPr lang="en-US" dirty="0"/>
          </a:p>
        </p:txBody>
      </p:sp>
      <p:pic>
        <p:nvPicPr>
          <p:cNvPr id="6" name="Content Placeholder 5" descr="arduino-duemilanove-usb-le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95" r="-14095"/>
          <a:stretch>
            <a:fillRect/>
          </a:stretch>
        </p:blipFill>
        <p:spPr>
          <a:xfrm>
            <a:off x="457200" y="1847068"/>
            <a:ext cx="7784898" cy="4281394"/>
          </a:xfrm>
        </p:spPr>
      </p:pic>
    </p:spTree>
    <p:extLst>
      <p:ext uri="{BB962C8B-B14F-4D97-AF65-F5344CB8AC3E}">
        <p14:creationId xmlns:p14="http://schemas.microsoft.com/office/powerpoint/2010/main" val="20337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it Do?</a:t>
            </a:r>
            <a:endParaRPr lang="en-US" dirty="0"/>
          </a:p>
        </p:txBody>
      </p:sp>
      <p:pic>
        <p:nvPicPr>
          <p:cNvPr id="6" name="Content Placeholder 5" descr="ACQuad_me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71" b="-11871"/>
          <a:stretch>
            <a:fillRect/>
          </a:stretch>
        </p:blipFill>
        <p:spPr>
          <a:xfrm>
            <a:off x="565292" y="1783315"/>
            <a:ext cx="7921204" cy="4356357"/>
          </a:xfrm>
        </p:spPr>
      </p:pic>
    </p:spTree>
    <p:extLst>
      <p:ext uri="{BB962C8B-B14F-4D97-AF65-F5344CB8AC3E}">
        <p14:creationId xmlns:p14="http://schemas.microsoft.com/office/powerpoint/2010/main" val="141500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it do!?</a:t>
            </a:r>
            <a:endParaRPr lang="en-US" dirty="0"/>
          </a:p>
        </p:txBody>
      </p:sp>
      <p:pic>
        <p:nvPicPr>
          <p:cNvPr id="4" name="Content Placeholder 3" descr="botanical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11" r="-206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630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IT DO!?</a:t>
            </a:r>
            <a:endParaRPr lang="en-US" dirty="0"/>
          </a:p>
        </p:txBody>
      </p:sp>
      <p:pic>
        <p:nvPicPr>
          <p:cNvPr id="4" name="Content Placeholder 3" descr="4162130652_194d5fa999_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0609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141</Words>
  <Application>Microsoft Macintosh PowerPoint</Application>
  <PresentationFormat>On-screen Show (4:3)</PresentationFormat>
  <Paragraphs>36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Arduino 101</vt:lpstr>
      <vt:lpstr>Setup</vt:lpstr>
      <vt:lpstr>Github</vt:lpstr>
      <vt:lpstr>What is an Arduino?</vt:lpstr>
      <vt:lpstr>The Board</vt:lpstr>
      <vt:lpstr>What can it do?</vt:lpstr>
      <vt:lpstr>What can it Do?</vt:lpstr>
      <vt:lpstr>What can it do!?</vt:lpstr>
      <vt:lpstr>WHAT CAN IT DO!?</vt:lpstr>
      <vt:lpstr>PowerPoint Presentation</vt:lpstr>
      <vt:lpstr>Hands on I Hardware Hello World!</vt:lpstr>
      <vt:lpstr>Sensing the Environment</vt:lpstr>
      <vt:lpstr>Hands On II</vt:lpstr>
      <vt:lpstr>Hands on III</vt:lpstr>
      <vt:lpstr>Hands on IV</vt:lpstr>
      <vt:lpstr>PowerPoint Presentation</vt:lpstr>
      <vt:lpstr>PowerPoint Presentation</vt:lpstr>
      <vt:lpstr>IOT Pune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101</dc:title>
  <dc:creator>user</dc:creator>
  <cp:lastModifiedBy>user</cp:lastModifiedBy>
  <cp:revision>51</cp:revision>
  <dcterms:created xsi:type="dcterms:W3CDTF">2013-09-03T13:14:20Z</dcterms:created>
  <dcterms:modified xsi:type="dcterms:W3CDTF">2013-09-14T19:00:34Z</dcterms:modified>
</cp:coreProperties>
</file>