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sldIdLst>
    <p:sldId id="278" r:id="rId5"/>
    <p:sldId id="279" r:id="rId6"/>
    <p:sldId id="281" r:id="rId7"/>
    <p:sldId id="282" r:id="rId8"/>
    <p:sldId id="287" r:id="rId9"/>
    <p:sldId id="288" r:id="rId10"/>
    <p:sldId id="290" r:id="rId11"/>
    <p:sldId id="294" r:id="rId12"/>
    <p:sldId id="289" r:id="rId13"/>
    <p:sldId id="293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DF8C8C"/>
    <a:srgbClr val="DE8C8C"/>
    <a:srgbClr val="AAC3E8"/>
    <a:srgbClr val="FDFBF6"/>
    <a:srgbClr val="AAC4E9"/>
    <a:srgbClr val="F5CDCE"/>
    <a:srgbClr val="D4D593"/>
    <a:srgbClr val="E6F0FE"/>
    <a:srgbClr val="CDB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95" d="100"/>
          <a:sy n="95" d="100"/>
        </p:scale>
        <p:origin x="163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Mth208 : data science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5748" y="4478474"/>
            <a:ext cx="3493008" cy="878908"/>
          </a:xfrm>
        </p:spPr>
        <p:txBody>
          <a:bodyPr/>
          <a:lstStyle/>
          <a:p>
            <a:r>
              <a:rPr lang="en-US" dirty="0"/>
              <a:t>Instructor : Prof. Dootika Vats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1848" y="3429000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Group 22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3601452"/>
            <a:ext cx="5693664" cy="2291347"/>
          </a:xfrm>
        </p:spPr>
        <p:txBody>
          <a:bodyPr/>
          <a:lstStyle/>
          <a:p>
            <a:r>
              <a:rPr lang="en-US" dirty="0" err="1"/>
              <a:t>Indraj</a:t>
            </a:r>
            <a:r>
              <a:rPr lang="en-US" dirty="0"/>
              <a:t> Prajapat </a:t>
            </a:r>
            <a:r>
              <a:rPr lang="en-US" dirty="0" err="1"/>
              <a:t>M.Sc</a:t>
            </a:r>
            <a:r>
              <a:rPr lang="en-US" dirty="0"/>
              <a:t> Statistics 231080044</a:t>
            </a:r>
          </a:p>
          <a:p>
            <a:r>
              <a:rPr lang="en-US" dirty="0"/>
              <a:t>Viral </a:t>
            </a:r>
            <a:r>
              <a:rPr lang="en-US" dirty="0" err="1"/>
              <a:t>Chitlangia</a:t>
            </a:r>
            <a:r>
              <a:rPr lang="en-US" dirty="0"/>
              <a:t> B.S SDS 221198</a:t>
            </a:r>
          </a:p>
          <a:p>
            <a:r>
              <a:rPr lang="en-US" dirty="0"/>
              <a:t>Vikas </a:t>
            </a:r>
            <a:r>
              <a:rPr lang="en-US" dirty="0" err="1"/>
              <a:t>M.Sc</a:t>
            </a:r>
            <a:r>
              <a:rPr lang="en-US" dirty="0"/>
              <a:t> Statistics 231080104</a:t>
            </a:r>
          </a:p>
          <a:p>
            <a:r>
              <a:rPr lang="en-US" dirty="0"/>
              <a:t>Vandan Neema B.S SDS 221165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495" y="3200399"/>
            <a:ext cx="7732294" cy="1179095"/>
          </a:xfrm>
        </p:spPr>
        <p:txBody>
          <a:bodyPr/>
          <a:lstStyle/>
          <a:p>
            <a:r>
              <a:rPr lang="en-US" sz="40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What our app can do ?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A3C7D-5657-AA18-D229-0091B721D991}"/>
              </a:ext>
            </a:extLst>
          </p:cNvPr>
          <p:cNvSpPr txBox="1"/>
          <p:nvPr/>
        </p:nvSpPr>
        <p:spPr>
          <a:xfrm>
            <a:off x="4138863" y="328863"/>
            <a:ext cx="62082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02C8F"/>
                </a:solidFill>
                <a:latin typeface="+mj-lt"/>
              </a:rPr>
              <a:t>Retrieve individual player info throughout his entire career</a:t>
            </a:r>
            <a:endParaRPr lang="en-IN" sz="2800" dirty="0">
              <a:solidFill>
                <a:srgbClr val="202C8F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96B1A2-F4BB-20BE-DC27-A37F47178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" t="4950" r="67566" b="70990"/>
          <a:stretch/>
        </p:blipFill>
        <p:spPr>
          <a:xfrm>
            <a:off x="128334" y="594360"/>
            <a:ext cx="3890211" cy="15400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7B1F3B-0A4B-51D2-9123-4DF80354A6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46" t="4950" r="23173"/>
          <a:stretch/>
        </p:blipFill>
        <p:spPr>
          <a:xfrm>
            <a:off x="144379" y="2214613"/>
            <a:ext cx="3890211" cy="4527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725204-66BB-44B1-AE30-04D9935A5D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47" t="7857" r="19737" b="18484"/>
          <a:stretch/>
        </p:blipFill>
        <p:spPr>
          <a:xfrm>
            <a:off x="4275218" y="1860486"/>
            <a:ext cx="4010529" cy="4314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1BFDEE-974B-1DB0-036D-E227C42F4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0779" y="2648351"/>
            <a:ext cx="3419642" cy="179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lide Number Placeholder 217">
            <a:extLst>
              <a:ext uri="{FF2B5EF4-FFF2-40B4-BE49-F238E27FC236}">
                <a16:creationId xmlns:a16="http://schemas.microsoft.com/office/drawing/2014/main" id="{C29F391A-4647-2731-26B5-3B262D8730A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457200"/>
            <a:ext cx="987425" cy="274638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065E5440-AE8B-AE19-5AF7-7683EA0833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32" t="7861" r="790" b="14098"/>
          <a:stretch/>
        </p:blipFill>
        <p:spPr>
          <a:xfrm>
            <a:off x="6430800" y="237046"/>
            <a:ext cx="5552653" cy="341696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BB522C5B-73A9-BDFF-579F-AD81916681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3" t="6328" r="1184" b="26253"/>
          <a:stretch/>
        </p:blipFill>
        <p:spPr>
          <a:xfrm>
            <a:off x="198441" y="3952455"/>
            <a:ext cx="7395410" cy="266849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B2F89559-7A83-2CC1-8EE1-D84848529577}"/>
              </a:ext>
            </a:extLst>
          </p:cNvPr>
          <p:cNvSpPr txBox="1"/>
          <p:nvPr/>
        </p:nvSpPr>
        <p:spPr>
          <a:xfrm>
            <a:off x="617621" y="457200"/>
            <a:ext cx="50612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02C8F"/>
                </a:solidFill>
                <a:latin typeface="+mj-lt"/>
              </a:rPr>
              <a:t>Run A live simulation of a cricket match with either default sides or a custom team of your favorite players!</a:t>
            </a:r>
            <a:endParaRPr lang="en-IN" sz="3200" dirty="0">
              <a:solidFill>
                <a:srgbClr val="202C8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2269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lide Number Placeholder 373">
            <a:extLst>
              <a:ext uri="{FF2B5EF4-FFF2-40B4-BE49-F238E27FC236}">
                <a16:creationId xmlns:a16="http://schemas.microsoft.com/office/drawing/2014/main" id="{049B2870-98EC-2977-8CE4-A7AA3009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107BA82-3BCD-47B2-E3E1-6C50D9EFB5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7" b="1468"/>
          <a:stretch/>
        </p:blipFill>
        <p:spPr>
          <a:xfrm>
            <a:off x="230202" y="4603856"/>
            <a:ext cx="6039854" cy="210174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2B62259-736F-7ABE-44E6-2259566EC0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" r="628" b="2055"/>
          <a:stretch/>
        </p:blipFill>
        <p:spPr>
          <a:xfrm>
            <a:off x="5893067" y="2378128"/>
            <a:ext cx="6039853" cy="2049341"/>
          </a:xfrm>
          <a:prstGeom prst="rect">
            <a:avLst/>
          </a:prstGeom>
          <a:ln>
            <a:noFill/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5D3B234-8986-732C-3B3D-2C26821D5C3D}"/>
              </a:ext>
            </a:extLst>
          </p:cNvPr>
          <p:cNvSpPr txBox="1"/>
          <p:nvPr/>
        </p:nvSpPr>
        <p:spPr>
          <a:xfrm>
            <a:off x="376989" y="2685020"/>
            <a:ext cx="52457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Get access to a summary of each previous encounter between two sides!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C18800D-7E53-B6F2-9E5C-8463DAE6B893}"/>
              </a:ext>
            </a:extLst>
          </p:cNvPr>
          <p:cNvSpPr txBox="1"/>
          <p:nvPr/>
        </p:nvSpPr>
        <p:spPr>
          <a:xfrm>
            <a:off x="6678331" y="5177673"/>
            <a:ext cx="52834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View a team's previous performance</a:t>
            </a:r>
            <a:endParaRPr lang="en-IN" sz="280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1D097F-A083-1401-BDDC-DB7372D4E1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790" b="1690"/>
          <a:stretch/>
        </p:blipFill>
        <p:spPr>
          <a:xfrm>
            <a:off x="230202" y="152401"/>
            <a:ext cx="6038307" cy="20493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5B5B00-E6FE-0302-D973-70A62617DB00}"/>
              </a:ext>
            </a:extLst>
          </p:cNvPr>
          <p:cNvSpPr txBox="1"/>
          <p:nvPr/>
        </p:nvSpPr>
        <p:spPr>
          <a:xfrm>
            <a:off x="6866021" y="385859"/>
            <a:ext cx="44436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Win-Loss ratio of different countries participating in ODI World Cup</a:t>
            </a:r>
          </a:p>
        </p:txBody>
      </p:sp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481CD8F-B78E-EA9D-79C1-6493EAC917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" t="7608" r="5264" b="1675"/>
          <a:stretch/>
        </p:blipFill>
        <p:spPr>
          <a:xfrm>
            <a:off x="143697" y="770347"/>
            <a:ext cx="6832024" cy="225998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1B93174-AA9C-5EC2-CDE5-20F6E1440A75}"/>
              </a:ext>
            </a:extLst>
          </p:cNvPr>
          <p:cNvSpPr txBox="1"/>
          <p:nvPr/>
        </p:nvSpPr>
        <p:spPr>
          <a:xfrm>
            <a:off x="7483643" y="113892"/>
            <a:ext cx="3874168" cy="43666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Some extra features of our app :-</a:t>
            </a:r>
          </a:p>
          <a:p>
            <a:pPr>
              <a:lnSpc>
                <a:spcPct val="150000"/>
              </a:lnSpc>
            </a:pPr>
            <a:endParaRPr lang="en-IN" sz="32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IN" sz="32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Graph of Correlation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AAE50C-3E76-551A-C2EC-62A16BC2F3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58" r="2125" b="1499"/>
          <a:stretch/>
        </p:blipFill>
        <p:spPr>
          <a:xfrm>
            <a:off x="143698" y="3867978"/>
            <a:ext cx="6832024" cy="212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317D2-2E6B-FBA6-A0C0-494FAF99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D580F2-0C51-56BA-5817-AB6F8980F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" t="14185" r="2894" b="4113"/>
          <a:stretch/>
        </p:blipFill>
        <p:spPr>
          <a:xfrm>
            <a:off x="3609822" y="1564541"/>
            <a:ext cx="8323098" cy="2437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1E27E4-638C-EEDE-5581-DF014F4027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2" t="15008" r="2763" b="4138"/>
          <a:stretch/>
        </p:blipFill>
        <p:spPr>
          <a:xfrm>
            <a:off x="3609822" y="4182286"/>
            <a:ext cx="8398469" cy="24190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7535C9-81DB-71F7-506E-DA5D0BB59272}"/>
              </a:ext>
            </a:extLst>
          </p:cNvPr>
          <p:cNvSpPr txBox="1"/>
          <p:nvPr/>
        </p:nvSpPr>
        <p:spPr>
          <a:xfrm>
            <a:off x="4055284" y="362188"/>
            <a:ext cx="6890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Relation between GDP per Capital , Happiness index vs Win - Loss ratio</a:t>
            </a:r>
          </a:p>
        </p:txBody>
      </p:sp>
    </p:spTree>
    <p:extLst>
      <p:ext uri="{BB962C8B-B14F-4D97-AF65-F5344CB8AC3E}">
        <p14:creationId xmlns:p14="http://schemas.microsoft.com/office/powerpoint/2010/main" val="3592272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457200"/>
            <a:ext cx="987425" cy="274638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028CDD-9A55-90DF-74BF-915082BECC37}"/>
              </a:ext>
            </a:extLst>
          </p:cNvPr>
          <p:cNvSpPr txBox="1"/>
          <p:nvPr/>
        </p:nvSpPr>
        <p:spPr>
          <a:xfrm>
            <a:off x="3549316" y="547353"/>
            <a:ext cx="5093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202C8F"/>
                </a:solidFill>
                <a:latin typeface="+mj-lt"/>
              </a:rPr>
              <a:t>References and links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03651D-A7CA-0981-D0E2-4532582EE2B7}"/>
              </a:ext>
            </a:extLst>
          </p:cNvPr>
          <p:cNvSpPr txBox="1"/>
          <p:nvPr/>
        </p:nvSpPr>
        <p:spPr>
          <a:xfrm>
            <a:off x="3324726" y="1925483"/>
            <a:ext cx="554254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 https://www.espncricinfo.com/records/list-of-match-results-by-year-307851 (For ODI Match Data)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https://www.kaggle.com/datasets/simonaasm/world-happiness-index-by-reports-2013-2023/?select=World+Happiness+Index+by+Reports+2013-2023+with+nulls.csv (Happiness Index)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https://www.kaggle.com/datasets/zgrcemta/world-gdpgdp-gdp-per-capita-and-annual-growths?select=gdp_per_capita.csv (GDP Data)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{A5EB649B-99E6-4BC7-8891-17C1CA05E0DA}tf78438558_win32</Template>
  <TotalTime>472</TotalTime>
  <Words>221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Sabon Next LT</vt:lpstr>
      <vt:lpstr>Wingdings</vt:lpstr>
      <vt:lpstr>Office Theme</vt:lpstr>
      <vt:lpstr>Mth208 : data science project </vt:lpstr>
      <vt:lpstr>Group 22 members</vt:lpstr>
      <vt:lpstr>What our app can do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Mth208 : data science project</dc:title>
  <dc:subject/>
  <dc:creator>Vandan Neema</dc:creator>
  <cp:lastModifiedBy>Vandan Neema</cp:lastModifiedBy>
  <cp:revision>5</cp:revision>
  <dcterms:created xsi:type="dcterms:W3CDTF">2023-11-04T11:35:10Z</dcterms:created>
  <dcterms:modified xsi:type="dcterms:W3CDTF">2023-11-08T11:18:50Z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