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440" y="-3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EB5F3-C78E-42FA-846F-61CF227463D2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67538-7392-4112-94F2-16BF681AB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86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67538-7392-4112-94F2-16BF681ABF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21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AE6D-6630-4A03-8782-3B581549DCD8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132E8-1E16-4A78-B3A6-AA97B74A5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73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AE6D-6630-4A03-8782-3B581549DCD8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132E8-1E16-4A78-B3A6-AA97B74A5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6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AE6D-6630-4A03-8782-3B581549DCD8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132E8-1E16-4A78-B3A6-AA97B74A5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5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AE6D-6630-4A03-8782-3B581549DCD8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132E8-1E16-4A78-B3A6-AA97B74A5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41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AE6D-6630-4A03-8782-3B581549DCD8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132E8-1E16-4A78-B3A6-AA97B74A5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90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AE6D-6630-4A03-8782-3B581549DCD8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132E8-1E16-4A78-B3A6-AA97B74A5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86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AE6D-6630-4A03-8782-3B581549DCD8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132E8-1E16-4A78-B3A6-AA97B74A5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1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AE6D-6630-4A03-8782-3B581549DCD8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132E8-1E16-4A78-B3A6-AA97B74A5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7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AE6D-6630-4A03-8782-3B581549DCD8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132E8-1E16-4A78-B3A6-AA97B74A5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64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AE6D-6630-4A03-8782-3B581549DCD8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132E8-1E16-4A78-B3A6-AA97B74A5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10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AE6D-6630-4A03-8782-3B581549DCD8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132E8-1E16-4A78-B3A6-AA97B74A5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26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FAE6D-6630-4A03-8782-3B581549DCD8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132E8-1E16-4A78-B3A6-AA97B74A5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9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2743200"/>
            <a:ext cx="19431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Mealtime </a:t>
            </a:r>
            <a:r>
              <a:rPr lang="en-US" dirty="0" smtClean="0">
                <a:solidFill>
                  <a:schemeClr val="tx1"/>
                </a:solidFill>
              </a:rPr>
              <a:t>routines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[</a:t>
            </a:r>
            <a:r>
              <a:rPr lang="en-US" sz="1200" dirty="0" err="1" smtClean="0">
                <a:solidFill>
                  <a:schemeClr val="tx1"/>
                </a:solidFill>
              </a:rPr>
              <a:t>MealtimeRoutineMEAN</a:t>
            </a:r>
            <a:r>
              <a:rPr lang="en-US" sz="1200" dirty="0" smtClean="0">
                <a:solidFill>
                  <a:schemeClr val="tx1"/>
                </a:solidFill>
              </a:rPr>
              <a:t>]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4600" y="5257800"/>
            <a:ext cx="1805053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Parental feeding </a:t>
            </a:r>
            <a:r>
              <a:rPr lang="en-US" dirty="0" smtClean="0">
                <a:solidFill>
                  <a:schemeClr val="tx1"/>
                </a:solidFill>
              </a:rPr>
              <a:t>style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[</a:t>
            </a:r>
            <a:r>
              <a:rPr lang="en-US" sz="1200" dirty="0" err="1" smtClean="0">
                <a:solidFill>
                  <a:schemeClr val="tx1"/>
                </a:solidFill>
              </a:rPr>
              <a:t>CFSQStyleSampMedian</a:t>
            </a:r>
            <a:r>
              <a:rPr lang="en-US" sz="1200" dirty="0" smtClean="0">
                <a:solidFill>
                  <a:schemeClr val="tx1"/>
                </a:solidFill>
              </a:rPr>
              <a:t>]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09800" y="1123987"/>
            <a:ext cx="2057399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Economic </a:t>
            </a:r>
            <a:r>
              <a:rPr lang="en-US" dirty="0" smtClean="0">
                <a:solidFill>
                  <a:schemeClr val="tx1"/>
                </a:solidFill>
              </a:rPr>
              <a:t>strain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[</a:t>
            </a:r>
            <a:r>
              <a:rPr lang="en-US" sz="1200" dirty="0" err="1" smtClean="0">
                <a:solidFill>
                  <a:schemeClr val="tx1"/>
                </a:solidFill>
              </a:rPr>
              <a:t>FamEconomicsSTRAINmean</a:t>
            </a:r>
            <a:r>
              <a:rPr lang="en-US" sz="1200" dirty="0" smtClean="0">
                <a:solidFill>
                  <a:schemeClr val="tx1"/>
                </a:solidFill>
              </a:rPr>
              <a:t>]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67300" y="2743200"/>
            <a:ext cx="1676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Healthy </a:t>
            </a:r>
            <a:r>
              <a:rPr lang="en-US" dirty="0" smtClean="0">
                <a:solidFill>
                  <a:schemeClr val="tx1"/>
                </a:solidFill>
              </a:rPr>
              <a:t>Behaviors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[</a:t>
            </a:r>
            <a:r>
              <a:rPr lang="en-US" sz="1200" dirty="0" err="1" smtClean="0">
                <a:solidFill>
                  <a:schemeClr val="tx1"/>
                </a:solidFill>
              </a:rPr>
              <a:t>BC_Score_new</a:t>
            </a:r>
            <a:r>
              <a:rPr lang="en-US" sz="1200" dirty="0">
                <a:solidFill>
                  <a:schemeClr val="tx1"/>
                </a:solidFill>
              </a:rPr>
              <a:t>]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72221" y="3858016"/>
            <a:ext cx="1785481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Family Sense of </a:t>
            </a:r>
            <a:r>
              <a:rPr lang="en-US" dirty="0" smtClean="0">
                <a:solidFill>
                  <a:schemeClr val="tx1"/>
                </a:solidFill>
              </a:rPr>
              <a:t>Coherence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[</a:t>
            </a:r>
            <a:r>
              <a:rPr lang="en-US" sz="1200" dirty="0" err="1" smtClean="0">
                <a:solidFill>
                  <a:schemeClr val="tx1"/>
                </a:solidFill>
              </a:rPr>
              <a:t>FamilyCoherenceMean</a:t>
            </a:r>
            <a:r>
              <a:rPr lang="en-US" sz="1200" dirty="0" smtClean="0">
                <a:solidFill>
                  <a:schemeClr val="tx1"/>
                </a:solidFill>
              </a:rPr>
              <a:t>]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0" y="4977008"/>
            <a:ext cx="2414270" cy="1295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Child eating </a:t>
            </a:r>
            <a:r>
              <a:rPr lang="en-US" dirty="0" smtClean="0">
                <a:solidFill>
                  <a:schemeClr val="tx1"/>
                </a:solidFill>
              </a:rPr>
              <a:t>behaviors – two variables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[</a:t>
            </a:r>
            <a:r>
              <a:rPr lang="en-US" sz="1200" dirty="0" err="1" smtClean="0">
                <a:solidFill>
                  <a:schemeClr val="tx1"/>
                </a:solidFill>
              </a:rPr>
              <a:t>CEBQ_FoodResponsiveness</a:t>
            </a:r>
            <a:r>
              <a:rPr lang="en-US" sz="1200" dirty="0" smtClean="0">
                <a:solidFill>
                  <a:schemeClr val="tx1"/>
                </a:solidFill>
              </a:rPr>
              <a:t>] and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[</a:t>
            </a:r>
            <a:r>
              <a:rPr lang="en-US" sz="1200" dirty="0" err="1" smtClean="0">
                <a:solidFill>
                  <a:schemeClr val="tx1"/>
                </a:solidFill>
              </a:rPr>
              <a:t>CEBQ_SatietyResponsiveness</a:t>
            </a:r>
            <a:r>
              <a:rPr lang="en-US" sz="1200" dirty="0" smtClean="0">
                <a:solidFill>
                  <a:schemeClr val="tx1"/>
                </a:solidFill>
              </a:rPr>
              <a:t>]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86400" y="270951"/>
            <a:ext cx="359880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Potential covariates: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Child </a:t>
            </a:r>
            <a:r>
              <a:rPr lang="en-US" sz="1400" dirty="0" smtClean="0"/>
              <a:t>gender [</a:t>
            </a:r>
            <a:r>
              <a:rPr lang="en-US" sz="1400" dirty="0" err="1" smtClean="0"/>
              <a:t>Ch_Gender</a:t>
            </a:r>
            <a:r>
              <a:rPr lang="en-US" sz="1400" dirty="0" smtClean="0"/>
              <a:t>]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Child </a:t>
            </a:r>
            <a:r>
              <a:rPr lang="en-US" sz="1400" dirty="0" smtClean="0"/>
              <a:t>age [</a:t>
            </a:r>
            <a:r>
              <a:rPr lang="en-US" sz="1400" dirty="0" err="1" smtClean="0"/>
              <a:t>Ch_Age_atInt</a:t>
            </a:r>
            <a:r>
              <a:rPr lang="en-US" sz="1400" dirty="0" smtClean="0"/>
              <a:t>]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Parent </a:t>
            </a:r>
            <a:r>
              <a:rPr lang="en-US" sz="1400" dirty="0" smtClean="0"/>
              <a:t>BMI [</a:t>
            </a:r>
            <a:r>
              <a:rPr lang="en-US" sz="1400" dirty="0" err="1" smtClean="0"/>
              <a:t>Par_BMI</a:t>
            </a:r>
            <a:r>
              <a:rPr lang="en-US" sz="1400" dirty="0" smtClean="0"/>
              <a:t>] or [</a:t>
            </a:r>
            <a:r>
              <a:rPr lang="en-US" sz="1400" dirty="0" err="1" smtClean="0"/>
              <a:t>Par_BMIClass</a:t>
            </a:r>
            <a:r>
              <a:rPr lang="en-US" sz="1400" dirty="0" smtClean="0"/>
              <a:t>]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Parent marital </a:t>
            </a:r>
            <a:r>
              <a:rPr lang="en-US" sz="1400" dirty="0" smtClean="0"/>
              <a:t>status [</a:t>
            </a:r>
            <a:r>
              <a:rPr lang="en-US" sz="1400" dirty="0" err="1" smtClean="0"/>
              <a:t>Marital_StatusNEW</a:t>
            </a:r>
            <a:r>
              <a:rPr lang="en-US" sz="1400" dirty="0" smtClean="0"/>
              <a:t>]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Parent </a:t>
            </a:r>
            <a:r>
              <a:rPr lang="en-US" sz="1400" dirty="0" smtClean="0"/>
              <a:t>employment [Employment]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Parent </a:t>
            </a:r>
            <a:r>
              <a:rPr lang="en-US" sz="1400" dirty="0" smtClean="0"/>
              <a:t>education [Education]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Parent </a:t>
            </a:r>
            <a:r>
              <a:rPr lang="en-US" sz="1400" dirty="0" smtClean="0"/>
              <a:t>race/ethnicity [</a:t>
            </a:r>
            <a:r>
              <a:rPr lang="en-US" sz="1400" dirty="0" err="1" smtClean="0"/>
              <a:t>Race_EthnicityNEW</a:t>
            </a:r>
            <a:r>
              <a:rPr lang="en-US" sz="1400" dirty="0" smtClean="0"/>
              <a:t>]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7762240" y="2438401"/>
            <a:ext cx="1153160" cy="1605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Child </a:t>
            </a:r>
            <a:r>
              <a:rPr lang="en-US" dirty="0" smtClean="0">
                <a:solidFill>
                  <a:schemeClr val="tx1"/>
                </a:solidFill>
              </a:rPr>
              <a:t>BMI-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Two options: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[</a:t>
            </a:r>
            <a:r>
              <a:rPr lang="en-US" sz="1200" dirty="0" err="1" smtClean="0">
                <a:solidFill>
                  <a:schemeClr val="tx1"/>
                </a:solidFill>
              </a:rPr>
              <a:t>Ch_zscore</a:t>
            </a:r>
            <a:r>
              <a:rPr lang="en-US" sz="1200" dirty="0" smtClean="0">
                <a:solidFill>
                  <a:schemeClr val="tx1"/>
                </a:solidFill>
              </a:rPr>
              <a:t>] or [</a:t>
            </a:r>
            <a:r>
              <a:rPr lang="en-US" sz="1200" dirty="0" err="1" smtClean="0">
                <a:solidFill>
                  <a:schemeClr val="tx1"/>
                </a:solidFill>
              </a:rPr>
              <a:t>Ch_BMIClass</a:t>
            </a:r>
            <a:r>
              <a:rPr lang="en-US" sz="1200" dirty="0" smtClean="0">
                <a:solidFill>
                  <a:schemeClr val="tx1"/>
                </a:solidFill>
              </a:rPr>
              <a:t>]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057400" y="3200400"/>
            <a:ext cx="2743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32004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143000" y="17526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257300" y="3711357"/>
            <a:ext cx="838200" cy="3329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957703" y="3654884"/>
            <a:ext cx="876300" cy="6576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14400" y="3858016"/>
            <a:ext cx="1600200" cy="17807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343400" y="5562600"/>
            <a:ext cx="914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7200900" y="4191000"/>
            <a:ext cx="547370" cy="64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267200" y="1905000"/>
            <a:ext cx="1219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168041" y="2128168"/>
            <a:ext cx="0" cy="15294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3168041" y="4772416"/>
            <a:ext cx="0" cy="409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4006241" y="2128168"/>
            <a:ext cx="27662" cy="30534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4343400" y="3877849"/>
            <a:ext cx="1295400" cy="1303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109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97</Words>
  <Application>Microsoft Office PowerPoint</Application>
  <PresentationFormat>On-screen Show (4:3)</PresentationFormat>
  <Paragraphs>25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Connecticut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setup</dc:creator>
  <cp:lastModifiedBy>setup</cp:lastModifiedBy>
  <cp:revision>26</cp:revision>
  <cp:lastPrinted>2015-02-16T03:54:41Z</cp:lastPrinted>
  <dcterms:created xsi:type="dcterms:W3CDTF">2014-09-26T17:00:39Z</dcterms:created>
  <dcterms:modified xsi:type="dcterms:W3CDTF">2015-02-16T22:34:03Z</dcterms:modified>
</cp:coreProperties>
</file>