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EB5F3-C78E-42FA-846F-61CF227463D2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67538-7392-4112-94F2-16BF681AB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967538-7392-4112-94F2-16BF681ABF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21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5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8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7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2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FAE6D-6630-4A03-8782-3B581549DCD8}" type="datetimeFigureOut">
              <a:rPr lang="en-US" smtClean="0"/>
              <a:t>3/2/2015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132E8-1E16-4A78-B3A6-AA97B74A5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9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743200"/>
            <a:ext cx="19431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Mealtime routines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MealtimeRoutineMEAN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600" y="5257800"/>
            <a:ext cx="180505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Parental feeding style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CFSQStyleSampMedian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9800" y="1123987"/>
            <a:ext cx="2057399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Economic strain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FamEconomicsSTRAINmean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67300" y="2743200"/>
            <a:ext cx="16764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Healthy Behaviors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BC_Score_new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" name="Rectangle 7"/>
          <p:cNvSpPr/>
          <p:nvPr/>
        </p:nvSpPr>
        <p:spPr>
          <a:xfrm>
            <a:off x="2172221" y="3858016"/>
            <a:ext cx="1785481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Family Sense of Coherence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FamilyCoherenceMean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4977008"/>
            <a:ext cx="2414270" cy="129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eating behaviors – two variables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CEBQ_FoodResponsiveness</a:t>
            </a:r>
            <a:r>
              <a:rPr lang="en-US" sz="1200" dirty="0" smtClean="0">
                <a:solidFill>
                  <a:schemeClr val="tx1"/>
                </a:solidFill>
              </a:rPr>
              <a:t>] and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CEBQ_SatietyResponsiveness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86400" y="270951"/>
            <a:ext cx="35988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Potential covariates: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Child gender [</a:t>
            </a:r>
            <a:r>
              <a:rPr lang="en-US" sz="1400" dirty="0" err="1" smtClean="0"/>
              <a:t>Ch_Gender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Child age [</a:t>
            </a:r>
            <a:r>
              <a:rPr lang="en-US" sz="1400" dirty="0" err="1" smtClean="0"/>
              <a:t>Ch_Age_atInt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Parent </a:t>
            </a:r>
            <a:r>
              <a:rPr lang="en-US" sz="1400" dirty="0" smtClean="0"/>
              <a:t>BMI [</a:t>
            </a:r>
            <a:r>
              <a:rPr lang="en-US" sz="1400" dirty="0" err="1" smtClean="0"/>
              <a:t>Par_BMI</a:t>
            </a:r>
            <a:r>
              <a:rPr lang="en-US" sz="1400" dirty="0" smtClean="0"/>
              <a:t>] or [</a:t>
            </a:r>
            <a:r>
              <a:rPr lang="en-US" sz="1400" dirty="0" err="1" smtClean="0"/>
              <a:t>Par_BMIClass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marital status [</a:t>
            </a:r>
            <a:r>
              <a:rPr lang="en-US" sz="1400" dirty="0" err="1" smtClean="0"/>
              <a:t>Marital_StatusNEW</a:t>
            </a:r>
            <a:r>
              <a:rPr lang="en-US" sz="1400" dirty="0" smtClean="0"/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employment [Employment]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education [Education]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Parent race/ethnicity [</a:t>
            </a:r>
            <a:r>
              <a:rPr lang="en-US" sz="1400" dirty="0" err="1" smtClean="0"/>
              <a:t>Race_EthnicityNEW</a:t>
            </a:r>
            <a:r>
              <a:rPr lang="en-US" sz="1400" dirty="0" smtClean="0"/>
              <a:t>]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762240" y="2438401"/>
            <a:ext cx="1153160" cy="1605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Child BMI-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Two options: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[</a:t>
            </a:r>
            <a:r>
              <a:rPr lang="en-US" sz="1200" dirty="0" err="1" smtClean="0">
                <a:solidFill>
                  <a:schemeClr val="tx1"/>
                </a:solidFill>
              </a:rPr>
              <a:t>Ch_zscore</a:t>
            </a:r>
            <a:r>
              <a:rPr lang="en-US" sz="1200" dirty="0" smtClean="0">
                <a:solidFill>
                  <a:schemeClr val="tx1"/>
                </a:solidFill>
              </a:rPr>
              <a:t>] or [</a:t>
            </a:r>
            <a:r>
              <a:rPr lang="en-US" sz="1200" dirty="0" err="1" smtClean="0">
                <a:solidFill>
                  <a:schemeClr val="tx1"/>
                </a:solidFill>
              </a:rPr>
              <a:t>Ch_BMIClass</a:t>
            </a:r>
            <a:r>
              <a:rPr lang="en-US" sz="1200" dirty="0" smtClean="0">
                <a:solidFill>
                  <a:schemeClr val="tx1"/>
                </a:solidFill>
              </a:rPr>
              <a:t>]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57400" y="3200400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8000" y="3200400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143000" y="17526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257300" y="3711357"/>
            <a:ext cx="838200" cy="332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957703" y="3654884"/>
            <a:ext cx="876300" cy="65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14400" y="3858016"/>
            <a:ext cx="1600200" cy="1780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4343400" y="55626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200900" y="4191000"/>
            <a:ext cx="547370" cy="64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43400" y="1739831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3168041" y="2128168"/>
            <a:ext cx="0" cy="1529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68041" y="4772416"/>
            <a:ext cx="0" cy="4091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006241" y="2128168"/>
            <a:ext cx="27662" cy="3053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343400" y="3877849"/>
            <a:ext cx="1295400" cy="1303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lus 10"/>
          <p:cNvSpPr/>
          <p:nvPr/>
        </p:nvSpPr>
        <p:spPr>
          <a:xfrm>
            <a:off x="4773861" y="1888920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lus 26"/>
          <p:cNvSpPr/>
          <p:nvPr/>
        </p:nvSpPr>
        <p:spPr>
          <a:xfrm>
            <a:off x="1586752" y="3665801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lus 28"/>
          <p:cNvSpPr/>
          <p:nvPr/>
        </p:nvSpPr>
        <p:spPr>
          <a:xfrm>
            <a:off x="4286633" y="3714011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1442740" y="1997516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y 30"/>
          <p:cNvSpPr/>
          <p:nvPr/>
        </p:nvSpPr>
        <p:spPr>
          <a:xfrm>
            <a:off x="6962140" y="3008746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lus 31"/>
          <p:cNvSpPr/>
          <p:nvPr/>
        </p:nvSpPr>
        <p:spPr>
          <a:xfrm>
            <a:off x="3298013" y="3008746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lus 32"/>
          <p:cNvSpPr/>
          <p:nvPr/>
        </p:nvSpPr>
        <p:spPr>
          <a:xfrm>
            <a:off x="3001671" y="2387514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2952482" y="4748408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Plus 34"/>
          <p:cNvSpPr/>
          <p:nvPr/>
        </p:nvSpPr>
        <p:spPr>
          <a:xfrm>
            <a:off x="1372121" y="4343249"/>
            <a:ext cx="332739" cy="424095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3780545" y="2619593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lus 36"/>
          <p:cNvSpPr/>
          <p:nvPr/>
        </p:nvSpPr>
        <p:spPr>
          <a:xfrm>
            <a:off x="4782262" y="4286000"/>
            <a:ext cx="332739" cy="424095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4591050" y="5456074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lus 38"/>
          <p:cNvSpPr/>
          <p:nvPr/>
        </p:nvSpPr>
        <p:spPr>
          <a:xfrm>
            <a:off x="4619372" y="5764718"/>
            <a:ext cx="332739" cy="424095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4369626" y="5829300"/>
            <a:ext cx="940627" cy="1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y 40"/>
          <p:cNvSpPr/>
          <p:nvPr/>
        </p:nvSpPr>
        <p:spPr>
          <a:xfrm>
            <a:off x="7285803" y="4286000"/>
            <a:ext cx="419100" cy="348367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1396" y="99372"/>
            <a:ext cx="4605403" cy="792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No relation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Strong relation ( p value &lt; 0.05)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Not so strong relation( 0.05&lt; p value &lt; 0.07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Multiply 45"/>
          <p:cNvSpPr/>
          <p:nvPr/>
        </p:nvSpPr>
        <p:spPr>
          <a:xfrm>
            <a:off x="1926580" y="258317"/>
            <a:ext cx="185440" cy="185268"/>
          </a:xfrm>
          <a:prstGeom prst="mathMultiply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lus 46"/>
          <p:cNvSpPr/>
          <p:nvPr/>
        </p:nvSpPr>
        <p:spPr>
          <a:xfrm>
            <a:off x="1486972" y="403057"/>
            <a:ext cx="134807" cy="174910"/>
          </a:xfrm>
          <a:prstGeom prst="mathPlu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lus 47"/>
          <p:cNvSpPr/>
          <p:nvPr/>
        </p:nvSpPr>
        <p:spPr>
          <a:xfrm>
            <a:off x="1110588" y="515769"/>
            <a:ext cx="247382" cy="232547"/>
          </a:xfrm>
          <a:prstGeom prst="mathPlu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118</Words>
  <Application>Microsoft Office PowerPoint</Application>
  <PresentationFormat>On-screen Show (4:3)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University of Connecticut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setup</dc:creator>
  <cp:lastModifiedBy>Roy, Dooti</cp:lastModifiedBy>
  <cp:revision>30</cp:revision>
  <cp:lastPrinted>2015-02-16T03:54:41Z</cp:lastPrinted>
  <dcterms:created xsi:type="dcterms:W3CDTF">2014-09-26T17:00:39Z</dcterms:created>
  <dcterms:modified xsi:type="dcterms:W3CDTF">2015-03-03T06:52:33Z</dcterms:modified>
</cp:coreProperties>
</file>