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6D763-6CDF-45C2-819F-AD954E95D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089ED1-C6CA-41DC-A3B4-26EC78751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F6CE3-23CF-45A5-BD66-A0D8EB03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8E9F-5FE3-4CD7-BAAC-701765ECFB8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11B7A-79BD-45EF-9693-3EE8EB7C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70359-EA19-4387-B9F2-CCE82410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9237-4C34-4686-ADCF-3F89B3C51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10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C13BE-3B3A-4441-8ECC-6309F168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3E1B27-89E7-4A8C-BD29-D0FDE7682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92B7A-C446-4845-93A4-52ADC47B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8E9F-5FE3-4CD7-BAAC-701765ECFB8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EA517-B47B-4E8D-B7A2-899231A2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FE070-EA3A-40A0-9DF3-2C014DEF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9237-4C34-4686-ADCF-3F89B3C51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3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D17767-A330-40C6-B082-AE150FBEF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102D7F-6CC3-4803-9533-289F80487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9EA63-B4CF-4723-B345-2162F038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8E9F-5FE3-4CD7-BAAC-701765ECFB8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E8791-F5A0-4EF9-AC6E-0B5250DD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9469F-8DCF-4F5D-8576-08D9A0C9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9237-4C34-4686-ADCF-3F89B3C51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05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A28C-6921-4662-9D1C-BBF3048E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53A90-7955-47F6-97D5-DFCE42E13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3CC66-E051-4128-B7B4-9B98A631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8E9F-5FE3-4CD7-BAAC-701765ECFB8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B6888-691E-41F1-B951-4BD0D849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861C1-A293-47B2-8215-4B80070E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9237-4C34-4686-ADCF-3F89B3C51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8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6512C-40F2-49B7-BAF3-424C1927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6E5A2-E095-4D2E-89A7-B3C69C030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0996B-8775-444B-B2AB-8A16978F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8E9F-5FE3-4CD7-BAAC-701765ECFB8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4D8B-CA55-4CAE-8D94-D8A601B8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35300-655F-4CDC-880C-05AF9436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9237-4C34-4686-ADCF-3F89B3C51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5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0B8B8-C9F9-4331-A973-1973664F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0F099-E0DC-4A56-9898-23C1E61FA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CFFABB-12B0-4B3A-B0D4-70C7E3321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80C762-3D9A-421C-8BF6-9166E49A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8E9F-5FE3-4CD7-BAAC-701765ECFB8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6D8AFE-9374-4C9C-A8D6-66A276E9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121736-3F43-4F10-9B0F-3EF07C5C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9237-4C34-4686-ADCF-3F89B3C51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1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91B8-11AA-4342-B4F3-FE997565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A8B8F4-1D05-4BE3-8193-A82BD81FD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BDB3FA-CB69-4C3F-A37A-B494D47F9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159C2A-4795-462F-97C4-CE628A112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6E1AF7-04C3-40E5-88EF-F0287FE36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704FBC-4F7F-43F4-829A-A41CAD69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8E9F-5FE3-4CD7-BAAC-701765ECFB8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C9B746-0DB2-4FC0-AFFD-2DE59398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4273AE-01CD-41DF-9D1F-5636FCDB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9237-4C34-4686-ADCF-3F89B3C51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8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68CF9-6F7B-4977-9111-FC721DF2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4972B7-E906-40C8-A52E-7B71E309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8E9F-5FE3-4CD7-BAAC-701765ECFB8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A529D0-F35F-434D-83FC-CFA55128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9E65E3-AD48-4887-AF95-98D74224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9237-4C34-4686-ADCF-3F89B3C51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79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0C38EF-68A6-4500-B823-EE318102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8E9F-5FE3-4CD7-BAAC-701765ECFB8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B3AB7B-C43A-46E8-B30F-71EEA16A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516EC0-7452-4B51-BD47-4F9E4338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9237-4C34-4686-ADCF-3F89B3C51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8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E318-11D2-4313-AF85-D572605F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628F2-D193-4029-86AF-D91BFAB61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EE4BD3-BA40-4C20-AA1D-24C41C8AB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4EDE00-8CA2-4BA9-B7C3-5AD3CA7D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8E9F-5FE3-4CD7-BAAC-701765ECFB8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FC650-144B-4122-B08A-FE6A48CD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CD4CA-84A9-44AF-9E93-E5F7783C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9237-4C34-4686-ADCF-3F89B3C51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1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E9901-7852-495A-8D5A-B2DBA7C1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C41561-C833-41A2-920A-177B0816C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481285-240B-49D8-9F3B-F7ED8A2F9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8C9C9C-D4CE-41FD-98D2-168A70AD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8E9F-5FE3-4CD7-BAAC-701765ECFB8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16275-CD82-4DB1-AB35-7D7EC0B9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CC5FBA-307A-4E6D-8974-C7DE5F62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9237-4C34-4686-ADCF-3F89B3C51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8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0C2430-C7EB-431C-AB59-D87B9D5F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C5734-87BE-440D-90D4-A1E432EC1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946E4-1CB8-427F-AF54-564CE1302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B8E9F-5FE3-4CD7-BAAC-701765ECFB8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4D3C0-8142-4D18-95B0-6851BBC84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CC44-3DC1-42F6-AC98-0EB9EDF12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A9237-4C34-4686-ADCF-3F89B3C51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6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56C4A-D09E-42F6-A514-88DE273D4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173206-88A9-4850-A890-BB8C9ADC3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9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7CB4C-7035-47E3-9BEB-93C82D5E2597}"/>
              </a:ext>
            </a:extLst>
          </p:cNvPr>
          <p:cNvSpPr/>
          <p:nvPr/>
        </p:nvSpPr>
        <p:spPr>
          <a:xfrm>
            <a:off x="5552388" y="1564849"/>
            <a:ext cx="1046376" cy="4524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(0, 5, 4)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C81BAD-76BA-4777-ADD0-5C524D08E233}"/>
              </a:ext>
            </a:extLst>
          </p:cNvPr>
          <p:cNvSpPr/>
          <p:nvPr/>
        </p:nvSpPr>
        <p:spPr>
          <a:xfrm>
            <a:off x="3280517" y="2333918"/>
            <a:ext cx="1046376" cy="4524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(1, 1, 1)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080586-10FC-488D-B659-249B1F930B84}"/>
              </a:ext>
            </a:extLst>
          </p:cNvPr>
          <p:cNvSpPr/>
          <p:nvPr/>
        </p:nvSpPr>
        <p:spPr>
          <a:xfrm>
            <a:off x="7685985" y="2256149"/>
            <a:ext cx="1046376" cy="4524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(5, 2, 3)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89A133-17C1-476A-8ED5-CFAFF99FFE8A}"/>
              </a:ext>
            </a:extLst>
          </p:cNvPr>
          <p:cNvSpPr/>
          <p:nvPr/>
        </p:nvSpPr>
        <p:spPr>
          <a:xfrm>
            <a:off x="2491416" y="2972589"/>
            <a:ext cx="1046376" cy="4524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(3, 4, 3)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CA5C5F-CD78-4372-8482-8F5323F1A8B0}"/>
              </a:ext>
            </a:extLst>
          </p:cNvPr>
          <p:cNvSpPr/>
          <p:nvPr/>
        </p:nvSpPr>
        <p:spPr>
          <a:xfrm>
            <a:off x="4226350" y="2972589"/>
            <a:ext cx="1046376" cy="4524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(1, 5, 3)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7064A0-6F8C-45F4-BB7A-D04993333E3E}"/>
              </a:ext>
            </a:extLst>
          </p:cNvPr>
          <p:cNvSpPr/>
          <p:nvPr/>
        </p:nvSpPr>
        <p:spPr>
          <a:xfrm>
            <a:off x="6875280" y="2972589"/>
            <a:ext cx="1046376" cy="4524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(1, 3, 1)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1E463A-C68D-4D40-A67D-5FC0E9DF29B9}"/>
              </a:ext>
            </a:extLst>
          </p:cNvPr>
          <p:cNvSpPr/>
          <p:nvPr/>
        </p:nvSpPr>
        <p:spPr>
          <a:xfrm>
            <a:off x="8619238" y="2972588"/>
            <a:ext cx="1046376" cy="4524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(5, 4, 0)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C9842E-0A7B-4D1B-A98F-D7CE46A99738}"/>
              </a:ext>
            </a:extLst>
          </p:cNvPr>
          <p:cNvSpPr/>
          <p:nvPr/>
        </p:nvSpPr>
        <p:spPr>
          <a:xfrm>
            <a:off x="1909709" y="3811573"/>
            <a:ext cx="1046376" cy="4524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(4, 0, 0)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C96E60-A403-47BF-8FE7-1574F41AA9DE}"/>
              </a:ext>
            </a:extLst>
          </p:cNvPr>
          <p:cNvSpPr/>
          <p:nvPr/>
        </p:nvSpPr>
        <p:spPr>
          <a:xfrm>
            <a:off x="3079023" y="3797444"/>
            <a:ext cx="1046376" cy="4524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(5, 0, 0)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86356C-DE06-4896-ABA9-D4EABAD65FB9}"/>
              </a:ext>
            </a:extLst>
          </p:cNvPr>
          <p:cNvSpPr/>
          <p:nvPr/>
        </p:nvSpPr>
        <p:spPr>
          <a:xfrm>
            <a:off x="4383074" y="3792742"/>
            <a:ext cx="1046376" cy="4524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(3, 4, 4)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5AB02C-9FE4-4BDC-A3C8-92303979D566}"/>
              </a:ext>
            </a:extLst>
          </p:cNvPr>
          <p:cNvSpPr/>
          <p:nvPr/>
        </p:nvSpPr>
        <p:spPr>
          <a:xfrm>
            <a:off x="5552388" y="3792743"/>
            <a:ext cx="1046376" cy="4524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(3, 1, 4)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2EF2FD-CAEE-42FA-9848-9F51529815F5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flipH="1">
            <a:off x="4326893" y="2017336"/>
            <a:ext cx="1748683" cy="5428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27A720-D4A0-44A4-9378-56F665A8B10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6075576" y="2017336"/>
            <a:ext cx="1610409" cy="4650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730C1A4-12B5-4722-A5DD-F080566E904F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014604" y="2786405"/>
            <a:ext cx="789101" cy="186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D3E6ABD-603C-4494-84B4-CF01B024701C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3803705" y="2786405"/>
            <a:ext cx="945833" cy="186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62AA8B-2725-412B-9C66-894F29B2724A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7398468" y="2708636"/>
            <a:ext cx="810705" cy="2639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69F6944-D5F4-4EE2-9641-A2C39B8B7A22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8209173" y="2708636"/>
            <a:ext cx="933253" cy="2639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4CD52A3-269D-41B4-A33D-B1DF9C9DDB9A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2432897" y="3425076"/>
            <a:ext cx="581707" cy="3864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F07C621-8B87-48F2-84C3-6883AE344DB9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3014604" y="3425076"/>
            <a:ext cx="587607" cy="372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53E7DB-882E-441C-83C1-3033BBCEA95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4749538" y="3425076"/>
            <a:ext cx="156724" cy="3676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89A6B08-63BE-46E4-826D-B8581CDC5E70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4749538" y="3425076"/>
            <a:ext cx="1326038" cy="3676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73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Hanmo</dc:creator>
  <cp:lastModifiedBy>Hanmo</cp:lastModifiedBy>
  <cp:revision>1</cp:revision>
  <dcterms:created xsi:type="dcterms:W3CDTF">2017-10-17T10:02:13Z</dcterms:created>
  <dcterms:modified xsi:type="dcterms:W3CDTF">2017-10-17T10:02:56Z</dcterms:modified>
</cp:coreProperties>
</file>