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>
        <p:scale>
          <a:sx n="81" d="100"/>
          <a:sy n="81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0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3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7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458CE-28FE-4525-AD98-A5B9655ABE8E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2E8A-7BD2-488B-A5B1-D3553428C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032"/>
          </a:xfrm>
        </p:spPr>
        <p:txBody>
          <a:bodyPr/>
          <a:lstStyle/>
          <a:p>
            <a:r>
              <a:rPr lang="en-US" dirty="0" smtClean="0"/>
              <a:t>Thank you to our sponsors!</a:t>
            </a:r>
            <a:endParaRPr lang="en-US" dirty="0"/>
          </a:p>
        </p:txBody>
      </p:sp>
      <p:pic>
        <p:nvPicPr>
          <p:cNvPr id="205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84" y="1077436"/>
            <a:ext cx="3590925" cy="12319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47" y="4321972"/>
            <a:ext cx="1924050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72" y="5830828"/>
            <a:ext cx="1476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2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5" y="2747909"/>
            <a:ext cx="3448050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959" y="2747771"/>
            <a:ext cx="2463800" cy="10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087247" y="1120901"/>
            <a:ext cx="1486269" cy="61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Platinum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272913" y="2311442"/>
            <a:ext cx="916005" cy="61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940103" y="30291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196968" y="3719170"/>
            <a:ext cx="1486269" cy="61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207403" y="5423468"/>
            <a:ext cx="1486269" cy="61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Thank you to our sponsors!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 to our sponsors!</dc:title>
  <dc:creator>Philip Japikse</dc:creator>
  <cp:lastModifiedBy>Brian</cp:lastModifiedBy>
  <cp:revision>3</cp:revision>
  <dcterms:created xsi:type="dcterms:W3CDTF">2013-12-03T01:20:01Z</dcterms:created>
  <dcterms:modified xsi:type="dcterms:W3CDTF">2013-12-07T02:26:46Z</dcterms:modified>
</cp:coreProperties>
</file>