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69200" cy="10693400"/>
  <p:notesSz cx="75692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1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76199"/>
            <a:ext cx="5176520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latin typeface="굴림"/>
                <a:cs typeface="굴림"/>
              </a:rPr>
              <a:t>위드마인드</a:t>
            </a:r>
            <a:endParaRPr sz="13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(Head_Pose)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0" dirty="0">
                <a:latin typeface="굴림"/>
                <a:cs typeface="굴림"/>
              </a:rPr>
              <a:t>개발언어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jupyter notebook 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pycham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Rstudio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굴림"/>
                <a:cs typeface="굴림"/>
              </a:rPr>
              <a:t>개발목표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굴림"/>
                <a:cs typeface="굴림"/>
              </a:rPr>
              <a:t>영상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5" dirty="0">
                <a:latin typeface="굴림"/>
                <a:cs typeface="굴림"/>
              </a:rPr>
              <a:t>면접움직임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횟수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체크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굴림"/>
                <a:cs typeface="굴림"/>
              </a:rPr>
              <a:t>사람이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판별했을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때의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움직임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과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일치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여부</a:t>
            </a:r>
            <a:endParaRPr sz="1100">
              <a:latin typeface="굴림"/>
              <a:cs typeface="굴림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2235200"/>
          <a:ext cx="5715000" cy="746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YOLO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0" dirty="0">
                          <a:latin typeface="Arial"/>
                          <a:cs typeface="Arial"/>
                        </a:rPr>
                        <a:t>raw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데이터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 marR="162179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yaw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좌우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움직임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pitch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상하</a:t>
                      </a:r>
                      <a:r>
                        <a:rPr sz="1100" spc="-1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움직임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회전</a:t>
                      </a:r>
                      <a:r>
                        <a:rPr sz="1100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움직임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(1648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행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분위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이상치</a:t>
                      </a:r>
                      <a:r>
                        <a:rPr sz="1100" spc="-9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40%~60%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이내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의 값</a:t>
                      </a:r>
                      <a:r>
                        <a:rPr sz="1100" spc="-1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확인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기울기 값으로 변환후 움직임</a:t>
                      </a:r>
                      <a:r>
                        <a:rPr sz="1100" spc="-2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체크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 marR="252095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upper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lower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올바른 자세의</a:t>
                      </a:r>
                      <a:r>
                        <a:rPr sz="1100" spc="-1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5" dirty="0">
                          <a:latin typeface="굴림"/>
                          <a:cs typeface="굴림"/>
                        </a:rPr>
                        <a:t>면접자들의 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평균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값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0125" y="2336401"/>
            <a:ext cx="2371725" cy="1704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25" y="4307488"/>
            <a:ext cx="2242369" cy="1483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915" y="5923958"/>
            <a:ext cx="2167667" cy="1504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672" y="7650528"/>
            <a:ext cx="2599827" cy="1729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715000" cy="8127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upper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이상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이하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값을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0,1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로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표현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0-&gt;1 1-&gt;0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으로 변환시</a:t>
                      </a:r>
                      <a:r>
                        <a:rPr sz="1200" spc="-1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횟수체크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 studio (regression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분석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라벨링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값과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육안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결과값</a:t>
                      </a:r>
                      <a:r>
                        <a:rPr sz="1200" spc="-8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분석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 marR="149860">
                        <a:lnSpc>
                          <a:spcPct val="1102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pitch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결과표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실제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카운팅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화면  손으로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들고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촬영할경우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노이즈로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인해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66040" marR="602615">
                        <a:lnSpc>
                          <a:spcPct val="1102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+-2~3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가량 차이가 날수있음  일반적으로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+-1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의 결과를</a:t>
                      </a:r>
                      <a:r>
                        <a:rPr sz="1200" spc="-3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나타냄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c_p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,c_y,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c_r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육안 확인</a:t>
                      </a:r>
                      <a:r>
                        <a:rPr sz="1200" spc="-1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결과표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(35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개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검증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65705" y="1075282"/>
            <a:ext cx="2182040" cy="1479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125" y="2806425"/>
            <a:ext cx="27241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1943" y="3842417"/>
            <a:ext cx="1942156" cy="1707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25" y="5685601"/>
            <a:ext cx="1994936" cy="2038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25" y="7796702"/>
            <a:ext cx="2724150" cy="1133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6560703"/>
            <a:ext cx="491807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latin typeface="굴림"/>
                <a:cs typeface="굴림"/>
              </a:rPr>
              <a:t>위드마인드</a:t>
            </a:r>
            <a:endParaRPr sz="13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(Hand_Count)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0" dirty="0">
                <a:latin typeface="굴림"/>
                <a:cs typeface="굴림"/>
              </a:rPr>
              <a:t>개발언어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-5" dirty="0">
                <a:latin typeface="Arial"/>
                <a:cs typeface="Arial"/>
              </a:rPr>
              <a:t>jupyter notebook 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pycham (Open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Cv)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굴림"/>
                <a:cs typeface="굴림"/>
              </a:rPr>
              <a:t>개발목표 </a:t>
            </a:r>
            <a:r>
              <a:rPr sz="1100" dirty="0">
                <a:latin typeface="Arial"/>
                <a:cs typeface="Arial"/>
              </a:rPr>
              <a:t>: </a:t>
            </a:r>
            <a:r>
              <a:rPr sz="1100" spc="10" dirty="0">
                <a:latin typeface="굴림"/>
                <a:cs typeface="굴림"/>
              </a:rPr>
              <a:t>데이터</a:t>
            </a:r>
            <a:r>
              <a:rPr sz="1100" spc="-10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고도화</a:t>
            </a:r>
            <a:endParaRPr sz="1100">
              <a:latin typeface="굴림"/>
              <a:cs typeface="굴림"/>
            </a:endParaRPr>
          </a:p>
          <a:p>
            <a:pPr marL="51435">
              <a:lnSpc>
                <a:spcPct val="100000"/>
              </a:lnSpc>
              <a:spcBef>
                <a:spcPts val="135"/>
              </a:spcBef>
            </a:pP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굴림"/>
                <a:cs typeface="굴림"/>
              </a:rPr>
              <a:t>딥러닝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학습하여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손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이라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체크할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확률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및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5" dirty="0">
                <a:latin typeface="굴림"/>
                <a:cs typeface="굴림"/>
              </a:rPr>
              <a:t>횟수체크</a:t>
            </a:r>
            <a:r>
              <a:rPr sz="1100" spc="1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AI</a:t>
            </a:r>
            <a:r>
              <a:rPr sz="1100" dirty="0">
                <a:latin typeface="굴림"/>
                <a:cs typeface="굴림"/>
              </a:rPr>
              <a:t>면접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평가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요소가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될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손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등장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여부에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관한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프로젝트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진행</a:t>
            </a:r>
            <a:endParaRPr sz="1100">
              <a:latin typeface="굴림"/>
              <a:cs typeface="굴림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cuda cudnn </a:t>
            </a:r>
            <a:r>
              <a:rPr sz="1100" dirty="0">
                <a:latin typeface="굴림"/>
                <a:cs typeface="굴림"/>
              </a:rPr>
              <a:t>을 </a:t>
            </a:r>
            <a:r>
              <a:rPr sz="1100" spc="10" dirty="0">
                <a:latin typeface="굴림"/>
                <a:cs typeface="굴림"/>
              </a:rPr>
              <a:t>활용하여 </a:t>
            </a:r>
            <a:r>
              <a:rPr sz="1100" spc="-5" dirty="0">
                <a:latin typeface="Arial"/>
                <a:cs typeface="Arial"/>
              </a:rPr>
              <a:t>gpu </a:t>
            </a:r>
            <a:r>
              <a:rPr sz="1100" spc="10" dirty="0">
                <a:latin typeface="굴림"/>
                <a:cs typeface="굴림"/>
              </a:rPr>
              <a:t>학습을 </a:t>
            </a:r>
            <a:r>
              <a:rPr sz="1100" spc="15" dirty="0">
                <a:latin typeface="굴림"/>
                <a:cs typeface="굴림"/>
              </a:rPr>
              <a:t>할수있도록</a:t>
            </a:r>
            <a:r>
              <a:rPr sz="1100" spc="-204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기반</a:t>
            </a:r>
            <a:endParaRPr sz="1100">
              <a:latin typeface="굴림"/>
              <a:cs typeface="굴림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100" spc="5" dirty="0">
                <a:latin typeface="굴림"/>
                <a:cs typeface="굴림"/>
              </a:rPr>
              <a:t>기존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-5" dirty="0">
                <a:latin typeface="Arial"/>
                <a:cs typeface="Arial"/>
              </a:rPr>
              <a:t>yolo </a:t>
            </a:r>
            <a:r>
              <a:rPr sz="1100" spc="10" dirty="0">
                <a:latin typeface="굴림"/>
                <a:cs typeface="굴림"/>
              </a:rPr>
              <a:t>웹캠으로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확인결과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손을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인식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dirty="0">
                <a:latin typeface="굴림"/>
                <a:cs typeface="굴림"/>
              </a:rPr>
              <a:t>할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수있는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확률이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10" dirty="0">
                <a:latin typeface="굴림"/>
                <a:cs typeface="굴림"/>
              </a:rPr>
              <a:t>낮다고</a:t>
            </a:r>
            <a:r>
              <a:rPr sz="1100" spc="-4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판단</a:t>
            </a:r>
            <a:endParaRPr sz="1100">
              <a:latin typeface="굴림"/>
              <a:cs typeface="굴림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darknet </a:t>
            </a:r>
            <a:r>
              <a:rPr sz="1100" dirty="0">
                <a:latin typeface="굴림"/>
                <a:cs typeface="굴림"/>
              </a:rPr>
              <a:t>를 </a:t>
            </a:r>
            <a:r>
              <a:rPr sz="1100" spc="10" dirty="0">
                <a:latin typeface="굴림"/>
                <a:cs typeface="굴림"/>
              </a:rPr>
              <a:t>활용하여 </a:t>
            </a:r>
            <a:r>
              <a:rPr sz="1100" dirty="0">
                <a:latin typeface="굴림"/>
                <a:cs typeface="굴림"/>
              </a:rPr>
              <a:t>손 </a:t>
            </a:r>
            <a:r>
              <a:rPr sz="1100" spc="-5" dirty="0">
                <a:latin typeface="Arial"/>
                <a:cs typeface="Arial"/>
              </a:rPr>
              <a:t>weight </a:t>
            </a:r>
            <a:r>
              <a:rPr sz="1100" spc="10" dirty="0">
                <a:latin typeface="굴림"/>
                <a:cs typeface="굴림"/>
              </a:rPr>
              <a:t>가중치 </a:t>
            </a:r>
            <a:r>
              <a:rPr sz="1100" spc="5" dirty="0">
                <a:latin typeface="굴림"/>
                <a:cs typeface="굴림"/>
              </a:rPr>
              <a:t>학습 하여 </a:t>
            </a:r>
            <a:r>
              <a:rPr sz="1100" spc="-5" dirty="0">
                <a:latin typeface="Arial"/>
                <a:cs typeface="Arial"/>
              </a:rPr>
              <a:t>count </a:t>
            </a:r>
            <a:r>
              <a:rPr sz="110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acc </a:t>
            </a:r>
            <a:r>
              <a:rPr sz="1100" spc="5" dirty="0">
                <a:latin typeface="굴림"/>
                <a:cs typeface="굴림"/>
              </a:rPr>
              <a:t>결과</a:t>
            </a:r>
            <a:r>
              <a:rPr sz="1100" spc="-65" dirty="0">
                <a:latin typeface="굴림"/>
                <a:cs typeface="굴림"/>
              </a:rPr>
              <a:t> </a:t>
            </a:r>
            <a:r>
              <a:rPr sz="1100" spc="5" dirty="0">
                <a:latin typeface="굴림"/>
                <a:cs typeface="굴림"/>
              </a:rPr>
              <a:t>도출</a:t>
            </a:r>
            <a:endParaRPr sz="1100">
              <a:latin typeface="굴림"/>
              <a:cs typeface="굴림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914400"/>
          <a:ext cx="5715000" cy="5104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9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상관관계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pitch = 0.84 yaw =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0.93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머신러닝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사이킷런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 marL="66040" marR="657225">
                        <a:lnSpc>
                          <a:spcPct val="1102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R-square 71% , 87%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확률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에  가까울수록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일치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040" marR="81915">
                        <a:lnSpc>
                          <a:spcPct val="1102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raw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데이터의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상하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움직임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라벨링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목표로  유의미한 값을 찾고자 진행하였으며  영상 녹화후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초간 자세 교정 시간을  고려하여 앞뒤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초씩을</a:t>
                      </a:r>
                      <a:r>
                        <a:rPr sz="1200" spc="-2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제외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문제점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040" marR="217170">
                        <a:lnSpc>
                          <a:spcPct val="1102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화면 노이즈 스마트폰 촬영시 흔들림  육안으로 판단결과가 정확하지</a:t>
                      </a:r>
                      <a:r>
                        <a:rPr sz="1200" spc="-3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않을수  있음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0125" y="1009650"/>
            <a:ext cx="2521571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125" y="2982104"/>
            <a:ext cx="2724150" cy="2145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715000" cy="6844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9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기존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YOLO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손</a:t>
                      </a:r>
                      <a:r>
                        <a:rPr sz="1200" spc="-1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마킹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손 인식 성능</a:t>
                      </a:r>
                      <a:r>
                        <a:rPr sz="1200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↓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YOLO_MARK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데이터 학습</a:t>
                      </a:r>
                      <a:r>
                        <a:rPr sz="1200" spc="-1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셋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64135">
                        <a:lnSpc>
                          <a:spcPct val="1102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weight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학습 결과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면접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영상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프레임 이미지  저장후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라벨링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_yolo_mark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활용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&lt;-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이미지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출처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구글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00125" y="1009650"/>
            <a:ext cx="150495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0125" y="3092177"/>
            <a:ext cx="1895475" cy="2190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094" y="5683290"/>
            <a:ext cx="2222605" cy="1962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715000" cy="848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영상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csv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1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손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등장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0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손</a:t>
                      </a:r>
                      <a:r>
                        <a:rPr sz="1100" spc="-25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X)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410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문제점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41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두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손이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인식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될시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acc,x,y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좌표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출력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 marR="158115">
                        <a:lnSpc>
                          <a:spcPts val="1380"/>
                        </a:lnSpc>
                        <a:buFont typeface="Arial"/>
                        <a:buAutoNum type="arabicPeriod" startAt="2"/>
                        <a:tabLst>
                          <a:tab pos="236220" algn="l"/>
                        </a:tabLst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손이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계속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등장하고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있을경우</a:t>
                      </a:r>
                      <a:r>
                        <a:rPr sz="12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카운팅  불가능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AutoNum type="arabicPeriod" startAt="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buFont typeface="Arial"/>
                        <a:buAutoNum type="arabicPeriod" startAt="2"/>
                        <a:tabLst>
                          <a:tab pos="236220" algn="l"/>
                        </a:tabLst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손날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같은경우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팔목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팔뚝과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같이</a:t>
                      </a:r>
                      <a:r>
                        <a:rPr sz="1200" spc="-8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인식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AutoNum type="arabicPeriod" startAt="2"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buAutoNum type="arabicPeriod" startAt="2"/>
                        <a:tabLst>
                          <a:tab pos="23622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wight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파일로 인해 속도가</a:t>
                      </a:r>
                      <a:r>
                        <a:rPr sz="1200" spc="-2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느려짐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24460">
                        <a:lnSpc>
                          <a:spcPct val="1102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rectangle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hand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좌표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이동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기울기값  테스트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움직이는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손에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관한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값이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갱신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hand1, hand2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구분 없이</a:t>
                      </a:r>
                      <a:r>
                        <a:rPr sz="1100" spc="-10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계산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040" marR="260350">
                        <a:lnSpc>
                          <a:spcPct val="1102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hand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카운팅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및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ACC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(Yolo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기반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정확도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) 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결과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화면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 marR="553085">
                        <a:lnSpc>
                          <a:spcPct val="1102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두손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등장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손이계속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영상에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등장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시 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결과표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00125" y="1009650"/>
            <a:ext cx="1771650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0" y="4416149"/>
            <a:ext cx="1323975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3224" y="5770772"/>
            <a:ext cx="2000684" cy="1351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610" y="7257664"/>
            <a:ext cx="1818112" cy="1208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25" y="8749202"/>
            <a:ext cx="180975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734050" cy="876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검증 결과표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r_h , r_h2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직접</a:t>
                      </a:r>
                      <a:r>
                        <a:rPr sz="1200" spc="-2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카운팅</a:t>
                      </a:r>
                      <a:endParaRPr sz="12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415"/>
                        </a:lnSpc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문제점</a:t>
                      </a:r>
                      <a:r>
                        <a:rPr sz="1200" spc="-7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95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적은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테스트 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셋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화면에서</a:t>
                      </a:r>
                      <a:r>
                        <a:rPr sz="1100" spc="-2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사라지고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나타날시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많은</a:t>
                      </a:r>
                      <a:r>
                        <a:rPr sz="1100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카운팅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개선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제안표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손이 나온</a:t>
                      </a:r>
                      <a:r>
                        <a:rPr sz="1100" spc="-9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시간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Heat_Map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손이 나온 좌표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색상으로</a:t>
                      </a:r>
                      <a:r>
                        <a:rPr sz="1100" spc="-2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강조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23875" algn="l"/>
                        </a:tabLst>
                      </a:pPr>
                      <a:r>
                        <a:rPr sz="1100" spc="15" dirty="0">
                          <a:latin typeface="굴림"/>
                          <a:cs typeface="굴림"/>
                        </a:rPr>
                        <a:t>결측치제거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Arial"/>
                        <a:buAutoNum type="arabicPeriod"/>
                        <a:tabLst>
                          <a:tab pos="523875" algn="l"/>
                        </a:tabLst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샘플링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AutoNum type="arabicPeriod"/>
                        <a:tabLst>
                          <a:tab pos="52387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pivot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테이블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Arial"/>
                        <a:buAutoNum type="arabicPeriod"/>
                        <a:tabLst>
                          <a:tab pos="523875" algn="l"/>
                        </a:tabLst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시각화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추후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개선표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이미지 위에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heat map</a:t>
                      </a:r>
                      <a:r>
                        <a:rPr sz="12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굴림"/>
                          <a:cs typeface="굴림"/>
                        </a:rPr>
                        <a:t>표시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00125" y="1009650"/>
            <a:ext cx="1905000" cy="200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575" y="3710012"/>
            <a:ext cx="1590675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365" y="4464096"/>
            <a:ext cx="2618451" cy="2337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0125" y="7351191"/>
            <a:ext cx="2724150" cy="2219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2364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latin typeface="굴림"/>
                <a:cs typeface="굴림"/>
              </a:rPr>
              <a:t>위드마인드 </a:t>
            </a:r>
            <a:r>
              <a:rPr sz="1100" spc="5" dirty="0">
                <a:latin typeface="굴림"/>
                <a:cs typeface="굴림"/>
              </a:rPr>
              <a:t>성별 </a:t>
            </a:r>
            <a:r>
              <a:rPr sz="1100" dirty="0">
                <a:latin typeface="Arial"/>
                <a:cs typeface="Arial"/>
              </a:rPr>
              <a:t>/ </a:t>
            </a:r>
            <a:r>
              <a:rPr sz="1100" spc="5" dirty="0">
                <a:latin typeface="굴림"/>
                <a:cs typeface="굴림"/>
              </a:rPr>
              <a:t>나이 </a:t>
            </a:r>
            <a:r>
              <a:rPr sz="1100" dirty="0">
                <a:latin typeface="Arial"/>
                <a:cs typeface="Arial"/>
              </a:rPr>
              <a:t>/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굴림"/>
                <a:cs typeface="굴림"/>
              </a:rPr>
              <a:t>안경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굴림"/>
                <a:cs typeface="굴림"/>
              </a:rPr>
              <a:t>유</a:t>
            </a:r>
            <a:r>
              <a:rPr sz="1100" spc="5" dirty="0">
                <a:latin typeface="Arial"/>
                <a:cs typeface="Arial"/>
              </a:rPr>
              <a:t>/</a:t>
            </a:r>
            <a:r>
              <a:rPr sz="1100" spc="5" dirty="0">
                <a:latin typeface="굴림"/>
                <a:cs typeface="굴림"/>
              </a:rPr>
              <a:t>무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460498"/>
          <a:ext cx="5715000" cy="772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865">
                <a:tc gridSpan="2">
                  <a:txBody>
                    <a:bodyPr/>
                    <a:lstStyle/>
                    <a:p>
                      <a:pPr marL="66040" marR="4011929">
                        <a:lnSpc>
                          <a:spcPts val="126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개발 목표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Face_Inforamteion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고도화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ETRI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최신버전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성별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나이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안경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유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존재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-&gt; </a:t>
                      </a:r>
                      <a:r>
                        <a:rPr sz="1100" spc="15" dirty="0">
                          <a:latin typeface="굴림"/>
                          <a:cs typeface="굴림"/>
                        </a:rPr>
                        <a:t>위드마인드</a:t>
                      </a:r>
                      <a:r>
                        <a:rPr sz="1100" spc="-27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자체 개발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성별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나이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안경 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유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0" dirty="0">
                          <a:latin typeface="굴림"/>
                          <a:cs typeface="굴림"/>
                        </a:rPr>
                        <a:t>무</a:t>
                      </a:r>
                      <a:r>
                        <a:rPr sz="1100" spc="0" dirty="0">
                          <a:latin typeface="Arial"/>
                          <a:cs typeface="Arial"/>
                        </a:rPr>
                        <a:t>))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0"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수정내용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caffe_zoo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가중치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파일</a:t>
                      </a:r>
                      <a:r>
                        <a:rPr sz="1100" spc="-1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 marR="4137025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gender prototxt  age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caffemodel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eye_glasses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path(classfication)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pytorch _pth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수정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10" dirty="0">
                          <a:latin typeface="굴림"/>
                          <a:cs typeface="굴림"/>
                        </a:rPr>
                        <a:t>딥러닝 </a:t>
                      </a:r>
                      <a:r>
                        <a:rPr sz="1100" spc="15" dirty="0">
                          <a:latin typeface="굴림"/>
                          <a:cs typeface="굴림"/>
                        </a:rPr>
                        <a:t>라이브러리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caffe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-&gt;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pytorch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좌측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상단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성별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Female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Male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나이</a:t>
                      </a:r>
                      <a:r>
                        <a:rPr sz="11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대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대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대</a:t>
                      </a:r>
                      <a:r>
                        <a:rPr sz="1100" spc="-1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대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6040" marR="2419350">
                        <a:lnSpc>
                          <a:spcPts val="1260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안경</a:t>
                      </a:r>
                      <a:r>
                        <a:rPr sz="1100" spc="-1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 O =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Predicted -&gt;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수정</a:t>
                      </a:r>
                      <a:r>
                        <a:rPr sz="1100" spc="-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가중치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Female (23,27) -&gt;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이전</a:t>
                      </a:r>
                      <a:r>
                        <a:rPr sz="11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가중치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11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캐글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데이터셋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50,000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개</a:t>
                      </a:r>
                      <a:r>
                        <a:rPr sz="1100" spc="-1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이미지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66040" marR="1287780">
                        <a:lnSpc>
                          <a:spcPct val="191700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기존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가중치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파일</a:t>
                      </a:r>
                      <a:r>
                        <a:rPr sz="1100" spc="-2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사용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기존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35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학습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번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결과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10000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번의</a:t>
                      </a:r>
                      <a:r>
                        <a:rPr sz="1100" spc="-20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테스트중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66040" marR="2220595">
                        <a:lnSpc>
                          <a:spcPts val="126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71%</a:t>
                      </a:r>
                      <a:r>
                        <a:rPr sz="1100" spc="25" dirty="0">
                          <a:latin typeface="굴림"/>
                          <a:cs typeface="굴림"/>
                        </a:rPr>
                        <a:t>확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률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수정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)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굴림"/>
                          <a:cs typeface="굴림"/>
                        </a:rPr>
                        <a:t>학습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100" spc="-5" dirty="0">
                          <a:latin typeface="굴림"/>
                          <a:cs typeface="굴림"/>
                        </a:rPr>
                        <a:t>번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결과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: 10000</a:t>
                      </a:r>
                      <a:r>
                        <a:rPr sz="1100" dirty="0">
                          <a:latin typeface="굴림"/>
                          <a:cs typeface="굴림"/>
                        </a:rPr>
                        <a:t>번의</a:t>
                      </a:r>
                      <a:r>
                        <a:rPr sz="1100" spc="-204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100" spc="10" dirty="0">
                          <a:latin typeface="굴림"/>
                          <a:cs typeface="굴림"/>
                        </a:rPr>
                        <a:t>테스트중</a:t>
                      </a:r>
                      <a:endParaRPr sz="1100">
                        <a:latin typeface="굴림"/>
                        <a:cs typeface="굴림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95%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굴림"/>
                          <a:cs typeface="굴림"/>
                        </a:rPr>
                        <a:t>확률</a:t>
                      </a:r>
                      <a:endParaRPr sz="1100">
                        <a:latin typeface="굴림"/>
                        <a:cs typeface="굴림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00125" y="4741155"/>
            <a:ext cx="272415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3916" y="7371084"/>
            <a:ext cx="2650358" cy="163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680" y="7676914"/>
            <a:ext cx="2689593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1498600" y="5956300"/>
            <a:ext cx="10668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사용자 지정</PresentationFormat>
  <Paragraphs>157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두영</dc:title>
  <cp:lastModifiedBy>miso</cp:lastModifiedBy>
  <cp:revision>1</cp:revision>
  <dcterms:created xsi:type="dcterms:W3CDTF">2021-12-16T23:32:49Z</dcterms:created>
  <dcterms:modified xsi:type="dcterms:W3CDTF">2021-12-16T23:33:34Z</dcterms:modified>
</cp:coreProperties>
</file>