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93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82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8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83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6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27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4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1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7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2021-ABE4-2340-AB81-9D81B0626572}" type="datetimeFigureOut">
              <a:rPr kumimoji="1" lang="zh-CN" altLang="en-US" smtClean="0"/>
              <a:t>18/10/29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E0B8-16B8-1047-825F-02B70E3DD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88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机器学习和</a:t>
            </a:r>
            <a:r>
              <a:rPr kumimoji="1" lang="en-US" altLang="zh-CN" dirty="0" smtClean="0"/>
              <a:t>spark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5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西瓜底部</a:t>
            </a:r>
          </a:p>
          <a:p>
            <a:r>
              <a:rPr kumimoji="1" lang="zh-CN" altLang="en-US" dirty="0" smtClean="0"/>
              <a:t>西瓜颜色</a:t>
            </a:r>
          </a:p>
          <a:p>
            <a:r>
              <a:rPr kumimoji="1" lang="zh-CN" altLang="en-US" dirty="0" smtClean="0"/>
              <a:t>表皮纹理</a:t>
            </a:r>
          </a:p>
          <a:p>
            <a:r>
              <a:rPr kumimoji="1" lang="zh-CN" altLang="en-US" dirty="0" smtClean="0"/>
              <a:t>瓜蒂弯曲</a:t>
            </a:r>
          </a:p>
          <a:p>
            <a:r>
              <a:rPr kumimoji="1" lang="zh-CN" altLang="en-US" dirty="0" smtClean="0"/>
              <a:t>表皮黄色</a:t>
            </a:r>
          </a:p>
          <a:p>
            <a:r>
              <a:rPr kumimoji="1" lang="zh-CN" altLang="en-US" dirty="0" smtClean="0"/>
              <a:t>西瓜品种</a:t>
            </a:r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63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25228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sz="2800" dirty="0" smtClean="0"/>
              <a:t>这几个特征就可以判断是否是好瓜。</a:t>
            </a:r>
            <a:br>
              <a:rPr kumimoji="1" lang="zh-CN" altLang="en-US" sz="2800" dirty="0" smtClean="0"/>
            </a:br>
            <a:r>
              <a:rPr kumimoji="1" lang="zh-CN" altLang="zh-CN" sz="2800" dirty="0"/>
              <a:t>2</a:t>
            </a:r>
            <a:r>
              <a:rPr kumimoji="1" lang="zh-CN" altLang="en-US" sz="2800" dirty="0" smtClean="0"/>
              <a:t>能不能细化，这几个特征有没有重要程度？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284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能不能找到一些通用的公式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比如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熟的程度</a:t>
            </a:r>
            <a:r>
              <a:rPr kumimoji="1" lang="en-US" altLang="zh-CN" dirty="0" smtClean="0"/>
              <a:t>=</a:t>
            </a:r>
          </a:p>
          <a:p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2*</a:t>
            </a:r>
            <a:r>
              <a:rPr kumimoji="1" lang="zh-CN" altLang="en-US" sz="2000" dirty="0" smtClean="0"/>
              <a:t>西瓜底部</a:t>
            </a:r>
            <a:r>
              <a:rPr kumimoji="1" lang="en-US" altLang="zh-CN" sz="2000" dirty="0" smtClean="0"/>
              <a:t>+0.5*</a:t>
            </a:r>
            <a:r>
              <a:rPr kumimoji="1" lang="zh-CN" altLang="en-US" sz="2000" dirty="0" smtClean="0"/>
              <a:t>西瓜颜</a:t>
            </a:r>
            <a:r>
              <a:rPr kumimoji="1" lang="zh-CN" altLang="en-US" sz="2000" dirty="0" smtClean="0"/>
              <a:t>色</a:t>
            </a:r>
            <a:r>
              <a:rPr kumimoji="1" lang="en-US" altLang="zh-CN" sz="2000" dirty="0" smtClean="0"/>
              <a:t>+0.6*</a:t>
            </a:r>
            <a:r>
              <a:rPr kumimoji="1" lang="zh-CN" altLang="en-US" sz="2000" dirty="0" smtClean="0"/>
              <a:t>表皮纹理</a:t>
            </a:r>
            <a:r>
              <a:rPr kumimoji="1" lang="en-US" altLang="zh-CN" sz="2000" dirty="0" smtClean="0"/>
              <a:t>+0.8*</a:t>
            </a:r>
            <a:r>
              <a:rPr kumimoji="1" lang="zh-CN" altLang="en-US" sz="2000" dirty="0" smtClean="0"/>
              <a:t>瓜蒂弯曲</a:t>
            </a:r>
            <a:r>
              <a:rPr kumimoji="1" lang="en-US" altLang="zh-CN" sz="2000" dirty="0" smtClean="0"/>
              <a:t>+0.3*</a:t>
            </a:r>
            <a:r>
              <a:rPr kumimoji="1" lang="zh-CN" altLang="en-US" sz="2000" dirty="0" smtClean="0"/>
              <a:t>表皮黄色</a:t>
            </a:r>
            <a:r>
              <a:rPr kumimoji="1" lang="en-US" altLang="zh-CN" sz="2000" dirty="0" smtClean="0"/>
              <a:t>+0.5*</a:t>
            </a:r>
            <a:r>
              <a:rPr kumimoji="1" lang="zh-CN" altLang="en-US" sz="2000" dirty="0" smtClean="0"/>
              <a:t>西瓜品种</a:t>
            </a:r>
            <a:endParaRPr kumimoji="1" lang="zh-CN" altLang="en-US" sz="1600" dirty="0" smtClean="0"/>
          </a:p>
          <a:p>
            <a:endParaRPr kumimoji="1" lang="zh-CN" altLang="en-US" sz="1600" dirty="0"/>
          </a:p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猜硬币实验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你觉得正反面的概率？</a:t>
            </a:r>
          </a:p>
          <a:p>
            <a:r>
              <a:rPr kumimoji="1" lang="zh-CN" altLang="en-US" dirty="0" smtClean="0"/>
              <a:t>为什么？</a:t>
            </a:r>
          </a:p>
          <a:p>
            <a:r>
              <a:rPr kumimoji="1" lang="zh-CN" altLang="en-US" dirty="0" smtClean="0"/>
              <a:t>如果我扔了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次硬币，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次出现的都是“</a:t>
            </a:r>
            <a:r>
              <a:rPr kumimoji="1" lang="zh-CN" altLang="en-US" dirty="0" smtClean="0"/>
              <a:t>正</a:t>
            </a:r>
            <a:r>
              <a:rPr kumimoji="1" lang="zh-CN" altLang="en-US" dirty="0" smtClean="0"/>
              <a:t>”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在这样的事实下，我觉得似乎硬币的参数不是公平的。你硬要说是公平的，那就是侮辱我的智商</a:t>
            </a:r>
          </a:p>
          <a:p>
            <a:r>
              <a:rPr kumimoji="1" lang="zh-CN" altLang="en-US" dirty="0" smtClean="0"/>
              <a:t>通过事实，推断出最有可能的硬币情况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8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概率和似然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已知硬币的参数，就可以去推测抛硬币的各种情况的可能性，这称为概率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我们对硬币的参数并不清楚，要通过抛硬币的情况去推测硬币的参数，这称为似然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对于给定的数据集，我们可以把其中的数据看做是事实，而我们要做的工作就是得到参数为了使我们的模型更加接近事实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80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以上是我们的理论支出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如何找到西瓜的参数？</a:t>
            </a:r>
          </a:p>
          <a:p>
            <a:r>
              <a:rPr kumimoji="1" lang="zh-CN" altLang="en-US" dirty="0" smtClean="0"/>
              <a:t>而我们要做的工作就是得到参数为了使我们的模型更加接近事实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15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748" b="57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552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控制变量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极大似然法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很多西瓜</a:t>
            </a:r>
          </a:p>
          <a:p>
            <a:r>
              <a:rPr kumimoji="1" lang="zh-CN" altLang="en-US" dirty="0" smtClean="0"/>
              <a:t>能找到一个对应的参数衡量西瓜好坏</a:t>
            </a:r>
          </a:p>
          <a:p>
            <a:r>
              <a:rPr kumimoji="1" lang="zh-CN" altLang="en-US" dirty="0" smtClean="0"/>
              <a:t>那我们是不是找到了一个对应关系？</a:t>
            </a:r>
          </a:p>
          <a:p>
            <a:r>
              <a:rPr kumimoji="1" lang="zh-CN" altLang="en-US" dirty="0" smtClean="0"/>
              <a:t>西瓜特征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对应关系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西瓜好坏</a:t>
            </a:r>
          </a:p>
          <a:p>
            <a:r>
              <a:rPr kumimoji="1" lang="zh-CN" altLang="en-US" dirty="0" smtClean="0"/>
              <a:t>特征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6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反观</a:t>
            </a:r>
          </a:p>
          <a:p>
            <a:r>
              <a:rPr kumimoji="1" lang="zh-CN" altLang="en-US" dirty="0" smtClean="0"/>
              <a:t>对应的西瓜特征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车主特征</a:t>
            </a:r>
          </a:p>
          <a:p>
            <a:r>
              <a:rPr kumimoji="1" lang="zh-CN" altLang="en-US" dirty="0" smtClean="0"/>
              <a:t>对应的西瓜生熟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是否是真车主</a:t>
            </a:r>
          </a:p>
          <a:p>
            <a:r>
              <a:rPr kumimoji="1" lang="zh-CN" altLang="en-US" dirty="0" smtClean="0"/>
              <a:t>对应的分类特征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车主模型</a:t>
            </a:r>
          </a:p>
        </p:txBody>
      </p:sp>
    </p:spTree>
    <p:extLst>
      <p:ext uri="{BB962C8B-B14F-4D97-AF65-F5344CB8AC3E}">
        <p14:creationId xmlns:p14="http://schemas.microsoft.com/office/powerpoint/2010/main" val="330761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72316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我们有车主的一些特征，如何根据这些特征，挖掘地图用户那些是车主？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68" y="4597476"/>
            <a:ext cx="7734331" cy="1528687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3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怎么找到一个模型？</a:t>
            </a:r>
          </a:p>
          <a:p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类比小学的应用题，一直速度，距离，求时间，风速，路面，平均速度，距离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5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道理我都懂，怎么求？</a:t>
            </a:r>
          </a:p>
          <a:p>
            <a:r>
              <a:rPr kumimoji="1" lang="zh-CN" altLang="en-US" dirty="0" smtClean="0"/>
              <a:t>拟合一条最均匀的函数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1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56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能否做个分类，把地图用户的信息放进去就能得出结果，这个地图用户是不是车主？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1222" y="4515168"/>
            <a:ext cx="6405577" cy="1610995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072" b="4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972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3687" b="3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851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679" r="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165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l="10476" r="10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256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68" b="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014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如何选西瓜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9334" r="9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861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280</Words>
  <Application>Microsoft Macintosh PowerPoint</Application>
  <PresentationFormat>全屏显示(4:3)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机器学习和spark </vt:lpstr>
      <vt:lpstr>我们有车主的一些特征，如何根据这些特征，挖掘地图用户那些是车主？</vt:lpstr>
      <vt:lpstr>能否做个分类，把地图用户的信息放进去就能得出结果，这个地图用户是不是车主？</vt:lpstr>
      <vt:lpstr>如何选西瓜</vt:lpstr>
      <vt:lpstr>如何选西瓜</vt:lpstr>
      <vt:lpstr>如何选西瓜</vt:lpstr>
      <vt:lpstr>如何选西瓜</vt:lpstr>
      <vt:lpstr>如何选西瓜</vt:lpstr>
      <vt:lpstr>如何选西瓜</vt:lpstr>
      <vt:lpstr>如何选西瓜</vt:lpstr>
      <vt:lpstr>1这几个特征就可以判断是否是好瓜。 2能不能细化，这几个特征有没有重要程度？</vt:lpstr>
      <vt:lpstr>3能不能找到一些通用的公式</vt:lpstr>
      <vt:lpstr>猜硬币实验</vt:lpstr>
      <vt:lpstr>概率和似然</vt:lpstr>
      <vt:lpstr>PowerPoint 演示文稿</vt:lpstr>
      <vt:lpstr>以上是我们的理论支出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机器学习和spark </dc:title>
  <dc:creator>baidu</dc:creator>
  <cp:lastModifiedBy>baidu</cp:lastModifiedBy>
  <cp:revision>11</cp:revision>
  <dcterms:created xsi:type="dcterms:W3CDTF">2018-10-29T06:40:09Z</dcterms:created>
  <dcterms:modified xsi:type="dcterms:W3CDTF">2018-10-29T13:41:05Z</dcterms:modified>
</cp:coreProperties>
</file>