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0.jp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1.jp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2.jp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3.jp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4.jp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6.jp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8.jp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0.jp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1.jp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jp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3.jp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4.jp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5.jp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jp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7.jp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8.jp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9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0.jp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1.jp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2.jp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jp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4.jp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5.jp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jp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7.jp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8.jp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jp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1.jp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2.jp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3.jp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jp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5.jp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6.jp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jp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8.jp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9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0.jp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jp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2.jp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3.jp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4.jp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5.jp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6.jp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7.jp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8.jp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9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0.jpg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1.jpg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2.jpg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3.jpg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Ki-n-th-c-c-b-n-v-l-p-trinh-h-p-ng-Assembly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Ki-n-th-c-c-b-n-v-l-p-trinh-h-p-ng-Assembly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Ki-n-th-c-c-b-n-v-l-p-trinh-h-p-ng-Assembly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Ki-n-th-c-c-b-n-v-l-p-trinh-h-p-ng-Assembly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Ki-n-th-c-c-b-n-v-l-p-trinh-h-p-ng-Assembly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Ki-n-th-c-c-b-n-v-l-p-trinh-h-p-ng-Assembly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Ki-n-th-c-c-b-n-v-l-p-trinh-h-p-ng-Assembly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Ki-n-th-c-c-b-n-v-l-p-trinh-h-p-ng-Assembly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Ki-n-th-c-c-b-n-v-l-p-trinh-h-p-ng-Assembly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Ki-n-th-c-c-b-n-v-l-p-trinh-h-p-ng-Assembly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Ki-n-th-c-c-b-n-v-l-p-trinh-h-p-ng-Assembly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Ki-n-th-c-c-b-n-v-l-p-trinh-h-p-ng-Assembly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Ki-n-th-c-c-b-n-v-l-p-trinh-h-p-ng-Assembly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Ki-n-th-c-c-b-n-v-l-p-trinh-h-p-ng-Assembly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Ki-n-th-c-c-b-n-v-l-p-trinh-h-p-ng-Assembly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Ki-n-th-c-c-b-n-v-l-p-trinh-h-p-ng-Assembly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Ki-n-th-c-c-b-n-v-l-p-trinh-h-p-ng-Assembly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Ki-n-th-c-c-b-n-v-l-p-trinh-h-p-ng-Assembly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Ki-n-th-c-c-b-n-v-l-p-trinh-h-p-ng-Assembly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Ki-n-th-c-c-b-n-v-l-p-trinh-h-p-ng-Assembly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Ki-n-th-c-c-b-n-v-l-p-trinh-h-p-ng-Assembly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Ki-n-th-c-c-b-n-v-l-p-trinh-h-p-ng-Assembly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Ki-n-th-c-c-b-n-v-l-p-trinh-h-p-ng-Assembly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Ki-n-th-c-c-b-n-v-l-p-trinh-h-p-ng-Assembly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Ki-n-th-c-c-b-n-v-l-p-trinh-h-p-ng-Assembly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Ki-n-th-c-c-b-n-v-l-p-trinh-h-p-ng-Assembly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Ki-n-th-c-c-b-n-v-l-p-trinh-h-p-ng-Assembly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Ki-n-th-c-c-b-n-v-l-p-trinh-h-p-ng-Assembly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Ki-n-th-c-c-b-n-v-l-p-trinh-h-p-ng-Assembly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Ki-n-th-c-c-b-n-v-l-p-trinh-h-p-ng-Assembly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Ki-n-th-c-c-b-n-v-l-p-trinh-h-p-ng-Assembly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Ki-n-th-c-c-b-n-v-l-p-trinh-h-p-ng-Assembly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-Ki-n-th-c-c-b-n-v-l-p-trinh-h-p-ng-Assembly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Ki-n-th-c-c-b-n-v-l-p-trinh-h-p-ng-Assembly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0-Ki-n-th-c-c-b-n-v-l-p-trinh-h-p-ng-Assembly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1-Ki-n-th-c-c-b-n-v-l-p-trinh-h-p-ng-Assembly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2-Ki-n-th-c-c-b-n-v-l-p-trinh-h-p-ng-Assembly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3-Ki-n-th-c-c-b-n-v-l-p-trinh-h-p-ng-Assembly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4-Ki-n-th-c-c-b-n-v-l-p-trinh-h-p-ng-Assembly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5-Ki-n-th-c-c-b-n-v-l-p-trinh-h-p-ng-Assembly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6-Ki-n-th-c-c-b-n-v-l-p-trinh-h-p-ng-Assembly-4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7-Ki-n-th-c-c-b-n-v-l-p-trinh-h-p-ng-Assembly-4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8-Ki-n-th-c-c-b-n-v-l-p-trinh-h-p-ng-Assembly-4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49-Ki-n-th-c-c-b-n-v-l-p-trinh-h-p-ng-Assembly-4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Ki-n-th-c-c-b-n-v-l-p-trinh-h-p-ng-Assembly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0-Ki-n-th-c-c-b-n-v-l-p-trinh-h-p-ng-Assembly-5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1-Ki-n-th-c-c-b-n-v-l-p-trinh-h-p-ng-Assembly-5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2-Ki-n-th-c-c-b-n-v-l-p-trinh-h-p-ng-Assembly-5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3-Ki-n-th-c-c-b-n-v-l-p-trinh-h-p-ng-Assembly-5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4-Ki-n-th-c-c-b-n-v-l-p-trinh-h-p-ng-Assembly-5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5-Ki-n-th-c-c-b-n-v-l-p-trinh-h-p-ng-Assembly-5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6-Ki-n-th-c-c-b-n-v-l-p-trinh-h-p-ng-Assembly-5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7-Ki-n-th-c-c-b-n-v-l-p-trinh-h-p-ng-Assembly-5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8-Ki-n-th-c-c-b-n-v-l-p-trinh-h-p-ng-Assembly-5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59-Ki-n-th-c-c-b-n-v-l-p-trinh-h-p-ng-Assembly-5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Ki-n-th-c-c-b-n-v-l-p-trinh-h-p-ng-Assembly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0-Ki-n-th-c-c-b-n-v-l-p-trinh-h-p-ng-Assembly-6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1-Ki-n-th-c-c-b-n-v-l-p-trinh-h-p-ng-Assembly-6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2-Ki-n-th-c-c-b-n-v-l-p-trinh-h-p-ng-Assembly-6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3-Ki-n-th-c-c-b-n-v-l-p-trinh-h-p-ng-Assembly-6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4-Ki-n-th-c-c-b-n-v-l-p-trinh-h-p-ng-Assembly-6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5-Ki-n-th-c-c-b-n-v-l-p-trinh-h-p-ng-Assembly-6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6-Ki-n-th-c-c-b-n-v-l-p-trinh-h-p-ng-Assembly-6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7-Ki-n-th-c-c-b-n-v-l-p-trinh-h-p-ng-Assembly-6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8-Ki-n-th-c-c-b-n-v-l-p-trinh-h-p-ng-Assembly-6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69-Ki-n-th-c-c-b-n-v-l-p-trinh-h-p-ng-Assembly-6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Ki-n-th-c-c-b-n-v-l-p-trinh-h-p-ng-Assembly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0-Ki-n-th-c-c-b-n-v-l-p-trinh-h-p-ng-Assembly-7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1-Ki-n-th-c-c-b-n-v-l-p-trinh-h-p-ng-Assembly-7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2-Ki-n-th-c-c-b-n-v-l-p-trinh-h-p-ng-Assembly-7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3-Ki-n-th-c-c-b-n-v-l-p-trinh-h-p-ng-Assembly-7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4-Ki-n-th-c-c-b-n-v-l-p-trinh-h-p-ng-Assembly-7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5-Ki-n-th-c-c-b-n-v-l-p-trinh-h-p-ng-Assembly-7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6-Ki-n-th-c-c-b-n-v-l-p-trinh-h-p-ng-Assembly-7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7-Ki-n-th-c-c-b-n-v-l-p-trinh-h-p-ng-Assembly-7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8-Ki-n-th-c-c-b-n-v-l-p-trinh-h-p-ng-Assembly-7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79-Ki-n-th-c-c-b-n-v-l-p-trinh-h-p-ng-Assembly-7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Ki-n-th-c-c-b-n-v-l-p-trinh-h-p-ng-Assembly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0-Ki-n-th-c-c-b-n-v-l-p-trinh-h-p-ng-Assembly-8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1-Ki-n-th-c-c-b-n-v-l-p-trinh-h-p-ng-Assembly-8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2-Ki-n-th-c-c-b-n-v-l-p-trinh-h-p-ng-Assembly-8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3-Ki-n-th-c-c-b-n-v-l-p-trinh-h-p-ng-Assembly-8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4-Ki-n-th-c-c-b-n-v-l-p-trinh-h-p-ng-Assembly-8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5-Ki-n-th-c-c-b-n-v-l-p-trinh-h-p-ng-Assembly-8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6-Ki-n-th-c-c-b-n-v-l-p-trinh-h-p-ng-Assembly-8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7-Ki-n-th-c-c-b-n-v-l-p-trinh-h-p-ng-Assembly-8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8-Ki-n-th-c-c-b-n-v-l-p-trinh-h-p-ng-Assembly-8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89-Ki-n-th-c-c-b-n-v-l-p-trinh-h-p-ng-Assembly-8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Ki-n-th-c-c-b-n-v-l-p-trinh-h-p-ng-Assembly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0-Ki-n-th-c-c-b-n-v-l-p-trinh-h-p-ng-Assembly-9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1-Ki-n-th-c-c-b-n-v-l-p-trinh-h-p-ng-Assembly-9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2-Ki-n-th-c-c-b-n-v-l-p-trinh-h-p-ng-Assembly-9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3-Ki-n-th-c-c-b-n-v-l-p-trinh-h-p-ng-Assembly-9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94-Ki-n-th-c-c-b-n-v-l-p-trinh-h-p-ng-Assembly-9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