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68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 autoAdjust="0"/>
    <p:restoredTop sz="94660"/>
  </p:normalViewPr>
  <p:slideViewPr>
    <p:cSldViewPr>
      <p:cViewPr varScale="1">
        <p:scale>
          <a:sx n="108" d="100"/>
          <a:sy n="108" d="100"/>
        </p:scale>
        <p:origin x="20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6854-BB5C-441B-8C7D-AD2466C882FC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A5CB-B4CD-4A7F-81D8-BF687328E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5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0A5CB-B4CD-4A7F-81D8-BF687328ED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3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0A5CB-B4CD-4A7F-81D8-BF687328ED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7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2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8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6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8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5065-70C8-4BEB-9FA6-46344403E94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8257-91C9-446E-AC60-529027F8D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인원</a:t>
            </a:r>
            <a:r>
              <a:rPr lang="en-US" altLang="ko-KR" sz="1200" dirty="0"/>
              <a:t>VO Class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이름반환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이름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연락처반환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연락처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이메일반환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이메일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이름입력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이름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연락처입력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연락처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이메일입력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이메일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2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 	</a:t>
            </a:r>
            <a:r>
              <a:rPr lang="ko-KR" altLang="en-US" sz="1200" dirty="0"/>
              <a:t>학생검색 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검색정보</a:t>
            </a:r>
            <a:r>
              <a:rPr lang="en-US" altLang="ko-KR" sz="1200" dirty="0"/>
              <a:t>/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검색정보가 수업일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수업이름검색처리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	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수업담당교직원검색처리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		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수업학년검색처리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			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검색정보가 성적일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본인성적검색처리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검색정보가 학년별성적일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학년별성적검색처리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	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3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6989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3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학생처리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학년</a:t>
            </a:r>
            <a:r>
              <a:rPr lang="en-US" altLang="ko-KR" sz="1200" dirty="0"/>
              <a:t>, </a:t>
            </a:r>
            <a:r>
              <a:rPr lang="ko-KR" altLang="en-US" sz="1200" dirty="0"/>
              <a:t>성별 </a:t>
            </a:r>
            <a:r>
              <a:rPr lang="en-US" altLang="ko-KR" sz="1200" dirty="0"/>
              <a:t>(</a:t>
            </a:r>
            <a:r>
              <a:rPr lang="ko-KR" altLang="en-US" sz="1200" dirty="0"/>
              <a:t>학생</a:t>
            </a:r>
            <a:r>
              <a:rPr lang="en-US" altLang="ko-KR" sz="1200" dirty="0"/>
              <a:t>VO.</a:t>
            </a:r>
            <a:r>
              <a:rPr lang="ko-KR" altLang="en-US" sz="1200" dirty="0"/>
              <a:t>반환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수정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학생수정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삭제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학생삭제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학생검색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수업신청시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수업신청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로그아웃시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</a:t>
            </a:r>
            <a:r>
              <a:rPr lang="en-US" altLang="ko-KR" sz="1200" dirty="0"/>
              <a:t>VO </a:t>
            </a:r>
            <a:r>
              <a:rPr lang="ko-KR" altLang="en-US" sz="1200" dirty="0"/>
              <a:t>초기화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4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86474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4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수업신청처리 </a:t>
            </a:r>
            <a:r>
              <a:rPr lang="en-US" altLang="ko-KR" sz="1200" dirty="0"/>
              <a:t>(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	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학년과 중복인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결과가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를 출력에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수업신청선택시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수업정보</a:t>
            </a:r>
            <a:r>
              <a:rPr lang="en-US" altLang="ko-KR" sz="1200" dirty="0"/>
              <a:t>(</a:t>
            </a:r>
            <a:r>
              <a:rPr lang="ko-KR" altLang="en-US" sz="1200" dirty="0"/>
              <a:t>테이블의 열</a:t>
            </a:r>
            <a:r>
              <a:rPr lang="en-US" altLang="ko-KR" sz="1200" dirty="0"/>
              <a:t>)</a:t>
            </a:r>
            <a:r>
              <a:rPr lang="ko-KR" altLang="en-US" sz="1200" dirty="0"/>
              <a:t>을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신청인원 </a:t>
            </a:r>
            <a:r>
              <a:rPr lang="en-US" altLang="ko-KR" sz="1200" dirty="0"/>
              <a:t>=&lt;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총원의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수업키</a:t>
            </a:r>
            <a:r>
              <a:rPr lang="en-US" altLang="ko-KR" sz="1200" dirty="0"/>
              <a:t>+</a:t>
            </a:r>
            <a:r>
              <a:rPr lang="ko-KR" altLang="en-US" sz="1200" dirty="0"/>
              <a:t>학번을 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성적키에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성적키로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결과가 있을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결과가 없을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학번을 성적</a:t>
            </a:r>
            <a:r>
              <a:rPr lang="en-US" altLang="ko-KR" sz="1200" dirty="0"/>
              <a:t>VO.</a:t>
            </a:r>
            <a:r>
              <a:rPr lang="ko-KR" altLang="en-US" sz="1200" dirty="0"/>
              <a:t>학번에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수업명을 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수업명에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성적키를 키값으로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신청인원</a:t>
            </a:r>
            <a:r>
              <a:rPr lang="en-US" altLang="ko-KR" sz="1200" dirty="0"/>
              <a:t>+1</a:t>
            </a:r>
          </a:p>
          <a:p>
            <a:r>
              <a:rPr lang="en-US" altLang="ko-KR" sz="1200" dirty="0"/>
              <a:t>				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수업키를 키값으로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취소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학생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검색</a:t>
            </a:r>
            <a:r>
              <a:rPr lang="en-US" altLang="ko-KR" sz="1200" dirty="0"/>
              <a:t>/</a:t>
            </a:r>
            <a:r>
              <a:rPr lang="ko-KR" altLang="en-US" sz="1200" dirty="0"/>
              <a:t>수업신청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5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56748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5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학생수정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학생정보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성별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학생삭제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학생검색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검색정보</a:t>
            </a:r>
            <a:r>
              <a:rPr lang="en-US" altLang="ko-KR" sz="1200" dirty="0"/>
              <a:t>(</a:t>
            </a:r>
            <a:r>
              <a:rPr lang="ko-KR" altLang="en-US" sz="1200" dirty="0"/>
              <a:t>수업</a:t>
            </a:r>
            <a:r>
              <a:rPr lang="en-US" altLang="ko-KR" sz="1200" dirty="0"/>
              <a:t>, </a:t>
            </a:r>
            <a:r>
              <a:rPr lang="ko-KR" altLang="en-US" sz="1200" dirty="0"/>
              <a:t>성적</a:t>
            </a:r>
            <a:r>
              <a:rPr lang="en-US" altLang="ko-KR" sz="1200" dirty="0"/>
              <a:t>, </a:t>
            </a:r>
            <a:r>
              <a:rPr lang="ko-KR" altLang="en-US" sz="1200" dirty="0"/>
              <a:t>학년별성적</a:t>
            </a:r>
            <a:r>
              <a:rPr lang="en-US" altLang="ko-KR" sz="1200" dirty="0"/>
              <a:t>), </a:t>
            </a:r>
            <a:r>
              <a:rPr lang="ko-KR" altLang="en-US" sz="1200" dirty="0"/>
              <a:t>검색어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수업명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교직원이름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정보출력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	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수업신청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수업정보 출력 </a:t>
            </a:r>
            <a:r>
              <a:rPr lang="en-US" altLang="ko-KR" sz="1200" dirty="0"/>
              <a:t>(</a:t>
            </a:r>
            <a:r>
              <a:rPr lang="ko-KR" altLang="en-US" sz="1200" dirty="0"/>
              <a:t>테이블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신청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94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교직원</a:t>
            </a:r>
            <a:r>
              <a:rPr lang="en-US" altLang="ko-KR" sz="1200" dirty="0"/>
              <a:t>Class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VO, </a:t>
            </a:r>
            <a:r>
              <a:rPr lang="ko-KR" altLang="en-US" sz="1200" dirty="0"/>
              <a:t>학생</a:t>
            </a:r>
            <a:r>
              <a:rPr lang="en-US" altLang="ko-KR" sz="1200" dirty="0"/>
              <a:t>VO, </a:t>
            </a:r>
            <a:r>
              <a:rPr lang="ko-KR" altLang="en-US" sz="1200" dirty="0"/>
              <a:t>수업</a:t>
            </a:r>
            <a:r>
              <a:rPr lang="en-US" altLang="ko-KR" sz="1200" dirty="0"/>
              <a:t>VO, </a:t>
            </a:r>
            <a:r>
              <a:rPr lang="ko-KR" altLang="en-US" sz="1200" dirty="0"/>
              <a:t>성적</a:t>
            </a:r>
            <a:r>
              <a:rPr lang="en-US" altLang="ko-KR" sz="1200" dirty="0"/>
              <a:t>VO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교직원수정</a:t>
            </a:r>
            <a:r>
              <a:rPr lang="en-US" altLang="ko-KR" sz="1200" dirty="0"/>
              <a:t>(</a:t>
            </a:r>
            <a:r>
              <a:rPr lang="ko-KR" altLang="en-US" sz="1200" dirty="0"/>
              <a:t>입력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입력을 교직원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직원번호를 키 값으로 교직원</a:t>
            </a:r>
            <a:r>
              <a:rPr lang="en-US" altLang="ko-KR" sz="1200" dirty="0"/>
              <a:t>VO</a:t>
            </a:r>
            <a:r>
              <a:rPr lang="ko-KR" altLang="en-US" sz="1200" dirty="0"/>
              <a:t>를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교직원삭제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직원번호를 키 값으로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삭제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 </a:t>
            </a:r>
            <a:r>
              <a:rPr lang="ko-KR" altLang="en-US" sz="1200" dirty="0"/>
              <a:t>초기화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교직원학생정보검색처리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학생이름과 검색어가 중복 학생이름인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 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1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10076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1     /////////////////////////////////////////////////////////////////////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교직원학생성적검색처리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학생이름과 검색어가 중복 학생이름인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학생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키를 이용해 강의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학번과 학생</a:t>
            </a:r>
            <a:r>
              <a:rPr lang="en-US" altLang="ko-KR" sz="1200" dirty="0"/>
              <a:t>VO</a:t>
            </a:r>
            <a:r>
              <a:rPr lang="ko-KR" altLang="en-US" sz="1200" dirty="0"/>
              <a:t>의 학번이 중복학번인 경우 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 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교직원학년별성적검색처리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학년과 검색어가 중복학년인 경우를 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검색결과가 있을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수업명과 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수업명이</a:t>
            </a:r>
          </a:p>
          <a:p>
            <a:r>
              <a:rPr lang="ko-KR" altLang="en-US" sz="1200" dirty="0"/>
              <a:t>				  일치하는 경우를 검색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출력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검색결과가 없을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2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08769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2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교직원검색 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검색정보</a:t>
            </a:r>
            <a:r>
              <a:rPr lang="en-US" altLang="ko-KR" sz="1200" dirty="0"/>
              <a:t>/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검색정보가 학생정보일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교직원학생정보검색처리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검색정보가 학생성적일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교직원학생성적검색처리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검색정보가 학년별성적일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교직원학년별성적검색처리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수업등록처리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/</a:t>
            </a:r>
            <a:r>
              <a:rPr lang="ko-KR" altLang="en-US" sz="1200" dirty="0"/>
              <a:t>정보</a:t>
            </a:r>
            <a:r>
              <a:rPr lang="en-US" altLang="ko-KR" sz="1200" dirty="0"/>
              <a:t>(</a:t>
            </a:r>
            <a:r>
              <a:rPr lang="ko-KR" altLang="en-US" sz="1200" dirty="0"/>
              <a:t>수업명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정원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수업명과 중복인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없는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수업키</a:t>
            </a:r>
            <a:r>
              <a:rPr lang="en-US" altLang="ko-KR" sz="1200" dirty="0"/>
              <a:t>(</a:t>
            </a:r>
            <a:r>
              <a:rPr lang="ko-KR" altLang="en-US" sz="1200" dirty="0"/>
              <a:t>연도</a:t>
            </a:r>
            <a:r>
              <a:rPr lang="en-US" altLang="ko-KR" sz="1200" dirty="0"/>
              <a:t>+</a:t>
            </a:r>
            <a:r>
              <a:rPr lang="ko-KR" altLang="en-US" sz="1200" dirty="0"/>
              <a:t>난수</a:t>
            </a:r>
            <a:r>
              <a:rPr lang="en-US" altLang="ko-KR" sz="1200" dirty="0"/>
              <a:t>)</a:t>
            </a:r>
            <a:r>
              <a:rPr lang="ko-KR" altLang="en-US" sz="1200" dirty="0"/>
              <a:t>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수업키에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신청인원에 </a:t>
            </a:r>
            <a:r>
              <a:rPr lang="en-US" altLang="ko-KR" sz="1200" dirty="0"/>
              <a:t>0</a:t>
            </a:r>
            <a:r>
              <a:rPr lang="ko-KR" altLang="en-US" sz="1200" dirty="0"/>
              <a:t>을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담당교직원에 직원번호를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수업키를 키 값으로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 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수업목록출력처리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담당교직원과 직원번호가 중복인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3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74706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3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수업수정처리 </a:t>
            </a:r>
            <a:r>
              <a:rPr lang="en-US" altLang="ko-KR" sz="1200" dirty="0"/>
              <a:t>step1(</a:t>
            </a:r>
            <a:r>
              <a:rPr lang="ko-KR" altLang="en-US" sz="1200" dirty="0"/>
              <a:t>정보선택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수업목록출력처리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선택된 정보의 중복인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수업수정처리 </a:t>
            </a:r>
            <a:r>
              <a:rPr lang="en-US" altLang="ko-KR" sz="1200" dirty="0"/>
              <a:t>step2(</a:t>
            </a:r>
            <a:r>
              <a:rPr lang="ko-KR" altLang="en-US" sz="1200" dirty="0"/>
              <a:t>정보입력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입력된 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추가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수업키를 키 값으로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에 수업</a:t>
            </a:r>
            <a:r>
              <a:rPr lang="en-US" altLang="ko-KR" sz="1200" dirty="0"/>
              <a:t>VO</a:t>
            </a:r>
            <a:r>
              <a:rPr lang="ko-KR" altLang="en-US" sz="1200" dirty="0"/>
              <a:t>를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수업삭제처리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수업목록출력처리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선택된 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수업이름이 중복인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</a:t>
            </a:r>
            <a:r>
              <a:rPr lang="ko-KR" altLang="en-US" sz="1200" dirty="0"/>
              <a:t>의 성적키를 키 값으로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삭제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학생평가처리 </a:t>
            </a:r>
            <a:r>
              <a:rPr lang="en-US" altLang="ko-KR" sz="1200" dirty="0"/>
              <a:t>step1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수업목록출력처리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선택된 정보의 중복인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4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284396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4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학생평가처리 </a:t>
            </a:r>
            <a:r>
              <a:rPr lang="en-US" altLang="ko-KR" sz="1200" dirty="0"/>
              <a:t>step2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수업이름이 중복수업이름인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학생평가처리 </a:t>
            </a:r>
            <a:r>
              <a:rPr lang="en-US" altLang="ko-KR" sz="1200" dirty="0"/>
              <a:t>step3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입력된 정보</a:t>
            </a:r>
            <a:r>
              <a:rPr lang="en-US" altLang="ko-KR" sz="1200" dirty="0"/>
              <a:t>(</a:t>
            </a:r>
            <a:r>
              <a:rPr lang="ko-KR" altLang="en-US" sz="1200" dirty="0"/>
              <a:t>성적</a:t>
            </a:r>
            <a:r>
              <a:rPr lang="en-US" altLang="ko-KR" sz="1200" dirty="0"/>
              <a:t>)</a:t>
            </a:r>
            <a:r>
              <a:rPr lang="ko-KR" altLang="en-US" sz="1200" dirty="0"/>
              <a:t>을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의 성적에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</a:t>
            </a:r>
            <a:r>
              <a:rPr lang="ko-KR" altLang="en-US" sz="1200" dirty="0"/>
              <a:t>의 키 값으로  성적</a:t>
            </a:r>
            <a:r>
              <a:rPr lang="en-US" altLang="ko-KR" sz="1200" dirty="0"/>
              <a:t>VO</a:t>
            </a:r>
            <a:r>
              <a:rPr lang="ko-KR" altLang="en-US" sz="1200" dirty="0"/>
              <a:t>를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학기마감처리 </a:t>
            </a:r>
            <a:r>
              <a:rPr lang="en-US" altLang="ko-KR" sz="1200" dirty="0"/>
              <a:t>step1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수업목록출력처리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선택된 정보의 중복수업이름인 </a:t>
            </a:r>
          </a:p>
          <a:p>
            <a:r>
              <a:rPr lang="ko-KR" altLang="en-US" sz="1200" dirty="0"/>
              <a:t>		 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정보의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학기를 </a:t>
            </a:r>
            <a:r>
              <a:rPr lang="en-US" altLang="ko-KR" sz="1200" dirty="0"/>
              <a:t>false</a:t>
            </a:r>
            <a:r>
              <a:rPr lang="ko-KR" altLang="en-US" sz="1200" dirty="0"/>
              <a:t>로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학기마감처리 </a:t>
            </a:r>
            <a:r>
              <a:rPr lang="en-US" altLang="ko-KR" sz="1200" dirty="0"/>
              <a:t>step2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총점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 </a:t>
            </a:r>
            <a:r>
              <a:rPr lang="en-US" altLang="ko-KR" sz="1200" dirty="0"/>
              <a:t>= 0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수업명과 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수업명이 중복인 경우를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겨우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총점 </a:t>
            </a:r>
            <a:r>
              <a:rPr lang="en-US" altLang="ko-KR" sz="1200" dirty="0"/>
              <a:t>+=</a:t>
            </a:r>
            <a:r>
              <a:rPr lang="ko-KR" altLang="en-US" sz="1200" dirty="0"/>
              <a:t>성적</a:t>
            </a:r>
            <a:r>
              <a:rPr lang="en-US" altLang="ko-KR" sz="1200" dirty="0"/>
              <a:t>VO.</a:t>
            </a:r>
            <a:r>
              <a:rPr lang="ko-KR" altLang="en-US" sz="1200" dirty="0"/>
              <a:t>성적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 출력</a:t>
            </a:r>
            <a:r>
              <a:rPr lang="en-US" altLang="ko-KR" sz="1200" dirty="0"/>
              <a:t>(</a:t>
            </a:r>
            <a:r>
              <a:rPr lang="ko-KR" altLang="en-US" sz="1200" dirty="0"/>
              <a:t>학생목록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	- </a:t>
            </a:r>
            <a:r>
              <a:rPr lang="ko-KR" altLang="en-US" sz="1200" dirty="0"/>
              <a:t>정보 출력을 성적으로 내림차순 정렬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평균 </a:t>
            </a:r>
            <a:r>
              <a:rPr lang="en-US" altLang="ko-KR" sz="1200" dirty="0"/>
              <a:t>= </a:t>
            </a:r>
            <a:r>
              <a:rPr lang="ko-KR" altLang="en-US" sz="1200" dirty="0"/>
              <a:t>총점</a:t>
            </a:r>
            <a:r>
              <a:rPr lang="en-US" altLang="ko-KR" sz="1200" dirty="0"/>
              <a:t>/</a:t>
            </a:r>
            <a:r>
              <a:rPr lang="ko-KR" altLang="en-US" sz="1200" dirty="0"/>
              <a:t>수업</a:t>
            </a:r>
            <a:r>
              <a:rPr lang="en-US" altLang="ko-KR" sz="1200" dirty="0"/>
              <a:t>VO.</a:t>
            </a:r>
            <a:r>
              <a:rPr lang="ko-KR" altLang="en-US" sz="1200" dirty="0"/>
              <a:t>신청인원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5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360601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5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학기마감처리 </a:t>
            </a:r>
            <a:r>
              <a:rPr lang="en-US" altLang="ko-KR" sz="1200" dirty="0"/>
              <a:t>step3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을 학기가 </a:t>
            </a:r>
            <a:r>
              <a:rPr lang="en-US" altLang="ko-KR" sz="1200" dirty="0"/>
              <a:t>true</a:t>
            </a:r>
            <a:r>
              <a:rPr lang="ko-KR" altLang="en-US" sz="1200" dirty="0"/>
              <a:t>인 경우 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없을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학년을 </a:t>
            </a:r>
            <a:r>
              <a:rPr lang="en-US" altLang="ko-KR" sz="1200" dirty="0"/>
              <a:t>+1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교직원처리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 </a:t>
            </a:r>
            <a:r>
              <a:rPr lang="en-US" altLang="ko-KR" sz="1200" dirty="0"/>
              <a:t>(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VO.</a:t>
            </a:r>
            <a:r>
              <a:rPr lang="ko-KR" altLang="en-US" sz="1200" dirty="0"/>
              <a:t>반환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수정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교직원수정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삭제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교직원삭제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 선택시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교직원검색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수업신청시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수업관리 뷰 호출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로그아웃시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 </a:t>
            </a:r>
            <a:r>
              <a:rPr lang="ko-KR" altLang="en-US" sz="1200" dirty="0"/>
              <a:t>초기화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교직원수정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교직원정보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교직원삭제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6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35955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VO Class extends </a:t>
            </a:r>
            <a:r>
              <a:rPr lang="ko-KR" altLang="en-US" sz="1200" dirty="0"/>
              <a:t>인원</a:t>
            </a:r>
            <a:r>
              <a:rPr lang="en-US" altLang="ko-KR" sz="1200" dirty="0"/>
              <a:t>VO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학년</a:t>
            </a:r>
            <a:r>
              <a:rPr lang="en-US" altLang="ko-KR" sz="1200" dirty="0"/>
              <a:t>, </a:t>
            </a:r>
            <a:r>
              <a:rPr lang="ko-KR" altLang="en-US" sz="1200" dirty="0"/>
              <a:t>성별	</a:t>
            </a:r>
          </a:p>
          <a:p>
            <a:r>
              <a:rPr lang="ko-KR" altLang="en-US" sz="1200" dirty="0"/>
              <a:t>	학번반환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학번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	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학년반환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학년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	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성별반환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성별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학번입력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</a:t>
            </a:r>
            <a:r>
              <a:rPr lang="ko-KR" altLang="en-US" sz="1200" dirty="0"/>
              <a:t>학번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학년입력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학년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</a:t>
            </a:r>
            <a:r>
              <a:rPr lang="ko-KR" altLang="en-US" sz="1200" dirty="0"/>
              <a:t>학년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성별입력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성별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</a:t>
            </a:r>
            <a:r>
              <a:rPr lang="ko-KR" altLang="en-US" sz="1200" dirty="0"/>
              <a:t>성별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2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6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교직원검색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검색정보</a:t>
            </a:r>
            <a:r>
              <a:rPr lang="en-US" altLang="ko-KR" sz="1200" dirty="0"/>
              <a:t>(</a:t>
            </a:r>
            <a:r>
              <a:rPr lang="ko-KR" altLang="en-US" sz="1200" dirty="0"/>
              <a:t>학생정보</a:t>
            </a:r>
            <a:r>
              <a:rPr lang="en-US" altLang="ko-KR" sz="1200" dirty="0"/>
              <a:t>/</a:t>
            </a:r>
            <a:r>
              <a:rPr lang="ko-KR" altLang="en-US" sz="1200" dirty="0"/>
              <a:t>학생성적</a:t>
            </a:r>
            <a:r>
              <a:rPr lang="en-US" altLang="ko-KR" sz="1200" dirty="0"/>
              <a:t>/</a:t>
            </a:r>
            <a:r>
              <a:rPr lang="ko-KR" altLang="en-US" sz="1200" dirty="0"/>
              <a:t>학년별성적</a:t>
            </a:r>
            <a:r>
              <a:rPr lang="en-US" altLang="ko-KR" sz="1200" dirty="0"/>
              <a:t>), </a:t>
            </a:r>
            <a:r>
              <a:rPr lang="ko-KR" altLang="en-US" sz="1200" dirty="0"/>
              <a:t>검색어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수업명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학생이름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정보출력 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수업관리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수업등록</a:t>
            </a:r>
            <a:r>
              <a:rPr lang="en-US" altLang="ko-KR" sz="1200" dirty="0"/>
              <a:t>/</a:t>
            </a:r>
            <a:r>
              <a:rPr lang="ko-KR" altLang="en-US" sz="1200" dirty="0"/>
              <a:t>수업수정</a:t>
            </a:r>
            <a:r>
              <a:rPr lang="en-US" altLang="ko-KR" sz="1200" dirty="0"/>
              <a:t>/</a:t>
            </a:r>
            <a:r>
              <a:rPr lang="ko-KR" altLang="en-US" sz="1200" dirty="0"/>
              <a:t>수업삭제</a:t>
            </a:r>
            <a:r>
              <a:rPr lang="en-US" altLang="ko-KR" sz="1200" dirty="0"/>
              <a:t>/</a:t>
            </a:r>
            <a:r>
              <a:rPr lang="ko-KR" altLang="en-US" sz="1200" dirty="0"/>
              <a:t>학생평가</a:t>
            </a:r>
            <a:r>
              <a:rPr lang="en-US" altLang="ko-KR" sz="1200" dirty="0"/>
              <a:t>/</a:t>
            </a:r>
            <a:r>
              <a:rPr lang="ko-KR" altLang="en-US" sz="1200" dirty="0"/>
              <a:t>학기마감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수업등록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수업명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수업수정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목록 출력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선택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수업삭제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목록 출력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선택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학생평가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목록 출력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선택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출력</a:t>
            </a:r>
            <a:r>
              <a:rPr lang="en-US" altLang="ko-KR" sz="1200" dirty="0"/>
              <a:t>(</a:t>
            </a:r>
            <a:r>
              <a:rPr lang="ko-KR" altLang="en-US" sz="1200" dirty="0"/>
              <a:t>학생목록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성적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7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304448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</a:t>
            </a:r>
            <a:r>
              <a:rPr lang="ko-KR" altLang="en-US" sz="1200" dirty="0"/>
              <a:t>교직원 클래스 </a:t>
            </a:r>
            <a:r>
              <a:rPr lang="en-US" altLang="ko-KR" sz="1200" dirty="0"/>
              <a:t>7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학기마감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목록 출력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선택</a:t>
            </a:r>
            <a:r>
              <a:rPr lang="en-US" altLang="ko-KR" sz="1200" dirty="0"/>
              <a:t>(</a:t>
            </a:r>
            <a:r>
              <a:rPr lang="ko-KR" altLang="en-US" sz="1200" dirty="0"/>
              <a:t>수업이름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출력</a:t>
            </a:r>
            <a:r>
              <a:rPr lang="en-US" altLang="ko-KR" sz="1200" dirty="0"/>
              <a:t>(</a:t>
            </a:r>
            <a:r>
              <a:rPr lang="ko-KR" altLang="en-US" sz="1200" dirty="0"/>
              <a:t>학생목록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기능출력</a:t>
            </a:r>
            <a:r>
              <a:rPr lang="en-US" altLang="ko-KR" sz="1200" dirty="0"/>
              <a:t>(</a:t>
            </a:r>
            <a:r>
              <a:rPr lang="ko-KR" altLang="en-US" sz="1200" dirty="0"/>
              <a:t>학기마감</a:t>
            </a:r>
            <a:r>
              <a:rPr lang="en-US" altLang="ko-KR" sz="1200" dirty="0"/>
              <a:t>/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수업등록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정보 입력</a:t>
            </a:r>
            <a:r>
              <a:rPr lang="en-US" altLang="ko-KR" sz="1200" dirty="0"/>
              <a:t>(</a:t>
            </a:r>
            <a:r>
              <a:rPr lang="ko-KR" altLang="en-US" sz="1200" dirty="0"/>
              <a:t>수업명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/</a:t>
            </a:r>
            <a:r>
              <a:rPr lang="ko-KR" altLang="en-US" sz="1200" dirty="0"/>
              <a:t>검색</a:t>
            </a:r>
            <a:r>
              <a:rPr lang="en-US" altLang="ko-KR" sz="1200" dirty="0"/>
              <a:t>/</a:t>
            </a:r>
            <a:r>
              <a:rPr lang="ko-KR" altLang="en-US" sz="1200" dirty="0"/>
              <a:t>수업관리</a:t>
            </a:r>
            <a:r>
              <a:rPr lang="en-US" altLang="ko-KR" sz="1200" dirty="0"/>
              <a:t>/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25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88999"/>
              </p:ext>
            </p:extLst>
          </p:nvPr>
        </p:nvGraphicFramePr>
        <p:xfrm>
          <a:off x="611560" y="620688"/>
          <a:ext cx="655272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11111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학생명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010-1234-1234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test@test.com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15816" y="206681"/>
            <a:ext cx="9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</a:t>
            </a:r>
            <a:r>
              <a:rPr lang="en-US" altLang="ko-KR" sz="1400" dirty="0"/>
              <a:t>VO</a:t>
            </a:r>
            <a:endParaRPr lang="ko-KR" altLang="en-US" sz="14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39526"/>
              </p:ext>
            </p:extLst>
          </p:nvPr>
        </p:nvGraphicFramePr>
        <p:xfrm>
          <a:off x="611560" y="1728232"/>
          <a:ext cx="52565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011466251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교수명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010-4321-4321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2"/>
                        </a:rPr>
                        <a:t>test@test.com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15816" y="13142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교직원</a:t>
            </a:r>
            <a:r>
              <a:rPr lang="en-US" altLang="ko-KR" sz="1400" dirty="0"/>
              <a:t>VO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14539"/>
              </p:ext>
            </p:extLst>
          </p:nvPr>
        </p:nvGraphicFramePr>
        <p:xfrm>
          <a:off x="611560" y="2952368"/>
          <a:ext cx="640871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수업키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수업명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담당교직원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신청인원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총원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20145959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프로그래밍실습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011466251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87824" y="25383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수업</a:t>
            </a:r>
            <a:r>
              <a:rPr lang="en-US" altLang="ko-KR" sz="1400" dirty="0"/>
              <a:t>VO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94325"/>
              </p:ext>
            </p:extLst>
          </p:nvPr>
        </p:nvGraphicFramePr>
        <p:xfrm>
          <a:off x="611560" y="4032488"/>
          <a:ext cx="590465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성적키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학번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수업키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학생학번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프로그래밍실습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88.88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87824" y="361848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성적</a:t>
            </a:r>
            <a:r>
              <a:rPr lang="en-US" altLang="ko-KR" sz="1400" dirty="0"/>
              <a:t>VO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875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89009"/>
              </p:ext>
            </p:extLst>
          </p:nvPr>
        </p:nvGraphicFramePr>
        <p:xfrm>
          <a:off x="755576" y="811064"/>
          <a:ext cx="302433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201468052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학생</a:t>
                      </a:r>
                      <a:r>
                        <a:rPr lang="en-US" altLang="ko-KR" sz="12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201668044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학생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201568011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학생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학생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75656" y="415567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30273"/>
              </p:ext>
            </p:extLst>
          </p:nvPr>
        </p:nvGraphicFramePr>
        <p:xfrm>
          <a:off x="4716016" y="800161"/>
          <a:ext cx="3528392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011466251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교직원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000111114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교직원</a:t>
                      </a:r>
                      <a:r>
                        <a:rPr lang="en-US" altLang="ko-KR" sz="1200" dirty="0"/>
                        <a:t>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141455000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교직원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011686445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교직원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6096" y="4046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교직원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40081"/>
              </p:ext>
            </p:extLst>
          </p:nvPr>
        </p:nvGraphicFramePr>
        <p:xfrm>
          <a:off x="755576" y="3300472"/>
          <a:ext cx="302433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20145959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20146056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75656" y="2904975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수업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82764"/>
              </p:ext>
            </p:extLst>
          </p:nvPr>
        </p:nvGraphicFramePr>
        <p:xfrm>
          <a:off x="4716016" y="3300472"/>
          <a:ext cx="374441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20145959201468052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20145959201668044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36096" y="2904975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성적 </a:t>
            </a:r>
            <a:r>
              <a:rPr lang="en-US" altLang="ko-KR" sz="14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3949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19086"/>
              </p:ext>
            </p:extLst>
          </p:nvPr>
        </p:nvGraphicFramePr>
        <p:xfrm>
          <a:off x="405617" y="777197"/>
          <a:ext cx="3816424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201468052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201668044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201568011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9673" y="38169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학생성적 </a:t>
            </a:r>
            <a:r>
              <a:rPr lang="en-US" altLang="ko-KR" sz="1400" dirty="0"/>
              <a:t>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38469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수업성적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61819"/>
              </p:ext>
            </p:extLst>
          </p:nvPr>
        </p:nvGraphicFramePr>
        <p:xfrm>
          <a:off x="395536" y="3372480"/>
          <a:ext cx="3816424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011466251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000111114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141455000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011686445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297698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교수수업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8168"/>
              </p:ext>
            </p:extLst>
          </p:nvPr>
        </p:nvGraphicFramePr>
        <p:xfrm>
          <a:off x="4572000" y="764704"/>
          <a:ext cx="3816424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20145959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20146056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39952" y="5120024"/>
            <a:ext cx="4860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Object&gt;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HashMap</a:t>
            </a:r>
            <a:r>
              <a:rPr lang="en-US" altLang="ko-KR" dirty="0"/>
              <a:t>&lt;String, </a:t>
            </a:r>
            <a:r>
              <a:rPr lang="en-US" altLang="ko-KR" dirty="0" err="1"/>
              <a:t>HashMap</a:t>
            </a:r>
            <a:r>
              <a:rPr lang="en-US" altLang="ko-KR" dirty="0"/>
              <a:t>&lt;</a:t>
            </a:r>
            <a:r>
              <a:rPr lang="en-US" altLang="ko-KR" dirty="0" err="1"/>
              <a:t>String,Object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 err="1"/>
              <a:t>HashMap</a:t>
            </a:r>
            <a:r>
              <a:rPr lang="en-US" altLang="ko-KR" dirty="0"/>
              <a:t>&lt;String, List&lt;Object&gt;&gt;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3495"/>
              </p:ext>
            </p:extLst>
          </p:nvPr>
        </p:nvGraphicFramePr>
        <p:xfrm>
          <a:off x="4572000" y="3372480"/>
          <a:ext cx="3816424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20145959201468052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20145959201668044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20164404200968056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76056" y="297698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성적수업 </a:t>
            </a:r>
            <a:r>
              <a:rPr lang="en-US" altLang="ko-KR" sz="14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51040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3037"/>
              </p:ext>
            </p:extLst>
          </p:nvPr>
        </p:nvGraphicFramePr>
        <p:xfrm>
          <a:off x="755576" y="1160201"/>
          <a:ext cx="374441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직원번호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 err="1"/>
                        <a:t>수업키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20146056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5656" y="764704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수업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81420"/>
              </p:ext>
            </p:extLst>
          </p:nvPr>
        </p:nvGraphicFramePr>
        <p:xfrm>
          <a:off x="611560" y="2960401"/>
          <a:ext cx="374441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 err="1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20146056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1640" y="2564904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성적 </a:t>
            </a:r>
            <a:r>
              <a:rPr lang="en-US" altLang="ko-KR" sz="1400" dirty="0"/>
              <a:t>MAP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1901"/>
              </p:ext>
            </p:extLst>
          </p:nvPr>
        </p:nvGraphicFramePr>
        <p:xfrm>
          <a:off x="647564" y="4869160"/>
          <a:ext cx="3744416" cy="142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938570056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4091725442"/>
                    </a:ext>
                  </a:extLst>
                </a:gridCol>
              </a:tblGrid>
              <a:tr h="269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12445"/>
                  </a:ext>
                </a:extLst>
              </a:tr>
              <a:tr h="327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수업키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Map&lt;</a:t>
                      </a:r>
                      <a:r>
                        <a:rPr lang="ko-KR" altLang="en-US" sz="1200" dirty="0" err="1"/>
                        <a:t>성적키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/>
                        <a:t>VO&gt;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923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20164404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4256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20156821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80074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20146056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수업</a:t>
                      </a:r>
                      <a:r>
                        <a:rPr lang="en-US" altLang="ko-KR" sz="1200" dirty="0"/>
                        <a:t>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527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67644" y="4473663"/>
            <a:ext cx="162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수업</a:t>
            </a:r>
            <a:r>
              <a:rPr lang="en-US" altLang="ko-KR" sz="1400" dirty="0"/>
              <a:t>-</a:t>
            </a:r>
            <a:r>
              <a:rPr lang="ko-KR" altLang="en-US" sz="1400" dirty="0"/>
              <a:t>성적 </a:t>
            </a:r>
            <a:r>
              <a:rPr lang="en-US" altLang="ko-KR" sz="14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748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교직원</a:t>
            </a:r>
            <a:r>
              <a:rPr lang="en-US" altLang="ko-KR" sz="1200" dirty="0"/>
              <a:t>VO Class extends </a:t>
            </a:r>
            <a:r>
              <a:rPr lang="ko-KR" altLang="en-US" sz="1200" dirty="0"/>
              <a:t>인원</a:t>
            </a:r>
            <a:r>
              <a:rPr lang="en-US" altLang="ko-KR" sz="1200" dirty="0"/>
              <a:t>VO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직원번호	</a:t>
            </a:r>
          </a:p>
          <a:p>
            <a:r>
              <a:rPr lang="ko-KR" altLang="en-US" sz="1200" dirty="0"/>
              <a:t>	직원번호반환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직원번호 반환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직원번호입력</a:t>
            </a:r>
            <a:r>
              <a:rPr lang="en-US" altLang="ko-KR" sz="1200" dirty="0"/>
              <a:t>(String 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</a:t>
            </a:r>
            <a:r>
              <a:rPr lang="ko-KR" altLang="en-US" sz="1200" dirty="0"/>
              <a:t>직원번호 입력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49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Class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VO, </a:t>
            </a:r>
            <a:r>
              <a:rPr lang="ko-KR" altLang="en-US" sz="1200" dirty="0"/>
              <a:t>학생</a:t>
            </a:r>
            <a:r>
              <a:rPr lang="en-US" altLang="ko-KR" sz="1200" dirty="0"/>
              <a:t>VO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구분</a:t>
            </a:r>
            <a:r>
              <a:rPr lang="en-US" altLang="ko-KR" sz="1200" dirty="0"/>
              <a:t>, </a:t>
            </a:r>
            <a:r>
              <a:rPr lang="ko-KR" altLang="en-US" sz="1200" dirty="0"/>
              <a:t>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</a:p>
          <a:p>
            <a:endParaRPr lang="ko-KR" altLang="en-US" sz="1200" dirty="0"/>
          </a:p>
          <a:p>
            <a:r>
              <a:rPr lang="ko-KR" altLang="en-US" sz="1200" dirty="0"/>
              <a:t>	학번검색처리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학번을 바탕으로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확인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직원번호검색처리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- </a:t>
            </a:r>
            <a:r>
              <a:rPr lang="ko-KR" altLang="en-US" sz="1200" dirty="0"/>
              <a:t>직원번호을 바탕으로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확인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로그인 처리</a:t>
            </a:r>
            <a:r>
              <a:rPr lang="en-US" altLang="ko-KR" sz="1200" dirty="0"/>
              <a:t>(</a:t>
            </a:r>
            <a:r>
              <a:rPr lang="ko-KR" altLang="en-US" sz="1200" dirty="0"/>
              <a:t>구분</a:t>
            </a:r>
            <a:r>
              <a:rPr lang="en-US" altLang="ko-KR" sz="1200" dirty="0"/>
              <a:t>/</a:t>
            </a:r>
            <a:r>
              <a:rPr lang="ko-KR" altLang="en-US" sz="1200" dirty="0"/>
              <a:t>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구분이 학생일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학생로그인처리</a:t>
            </a:r>
            <a:r>
              <a:rPr lang="en-US" altLang="ko-KR" sz="1200" dirty="0"/>
              <a:t>(</a:t>
            </a:r>
            <a:r>
              <a:rPr lang="ko-KR" altLang="en-US" sz="1200" dirty="0"/>
              <a:t>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구분이 교직원일 때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교직원로그인처리</a:t>
            </a:r>
            <a:r>
              <a:rPr lang="en-US" altLang="ko-KR" sz="1200" dirty="0"/>
              <a:t>(</a:t>
            </a:r>
            <a:r>
              <a:rPr lang="ko-KR" altLang="en-US" sz="1200" dirty="0"/>
              <a:t>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학생로그인처리 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학번검색처리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없는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학생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로그인 클래스 </a:t>
            </a:r>
            <a:r>
              <a:rPr lang="en-US" altLang="ko-KR" sz="1200" dirty="0"/>
              <a:t>1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40928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6633" y="269354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로그인 클래스 </a:t>
            </a:r>
            <a:r>
              <a:rPr lang="en-US" altLang="ko-KR" sz="1200" dirty="0"/>
              <a:t>1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교직원로그인처리 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직원번호검색처리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없는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교직원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</a:t>
            </a:r>
            <a:r>
              <a:rPr lang="en-US" altLang="ko-KR" sz="1200" dirty="0"/>
              <a:t>class.</a:t>
            </a:r>
            <a:r>
              <a:rPr lang="ko-KR" altLang="en-US" sz="1200" dirty="0"/>
              <a:t>교직원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로그인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로그인 정보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구분</a:t>
            </a:r>
            <a:r>
              <a:rPr lang="en-US" altLang="ko-KR" sz="1200" dirty="0"/>
              <a:t>/(</a:t>
            </a:r>
            <a:r>
              <a:rPr lang="ko-KR" altLang="en-US" sz="1200" dirty="0"/>
              <a:t>학번</a:t>
            </a:r>
            <a:r>
              <a:rPr lang="en-US" altLang="ko-KR" sz="1200" dirty="0"/>
              <a:t>/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)/</a:t>
            </a:r>
            <a:r>
              <a:rPr lang="ko-KR" altLang="en-US" sz="1200" dirty="0"/>
              <a:t>이름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		</a:t>
            </a:r>
            <a:r>
              <a:rPr lang="ko-KR" altLang="en-US" sz="1200" dirty="0"/>
              <a:t>기능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등록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11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등록 </a:t>
            </a:r>
            <a:r>
              <a:rPr lang="en-US" altLang="ko-KR" sz="1200" dirty="0"/>
              <a:t>Class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VO, </a:t>
            </a:r>
            <a:r>
              <a:rPr lang="ko-KR" altLang="en-US" sz="1200" dirty="0"/>
              <a:t>학생</a:t>
            </a:r>
            <a:r>
              <a:rPr lang="en-US" altLang="ko-KR" sz="1200" dirty="0"/>
              <a:t>VO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학년</a:t>
            </a:r>
            <a:r>
              <a:rPr lang="en-US" altLang="ko-KR" sz="1200" dirty="0"/>
              <a:t>, </a:t>
            </a:r>
            <a:r>
              <a:rPr lang="ko-KR" altLang="en-US" sz="1200" dirty="0"/>
              <a:t>성별</a:t>
            </a:r>
          </a:p>
          <a:p>
            <a:endParaRPr lang="ko-KR" altLang="en-US" sz="1200" dirty="0"/>
          </a:p>
          <a:p>
            <a:r>
              <a:rPr lang="ko-KR" altLang="en-US" sz="1200" dirty="0"/>
              <a:t>	중복학번검색처리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학번으로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확인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중복직원번호검색처리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 - </a:t>
            </a:r>
            <a:r>
              <a:rPr lang="ko-KR" altLang="en-US" sz="1200" dirty="0"/>
              <a:t>직원번호로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확인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학생등록처리 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성별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중복학번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없는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학생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 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</a:t>
            </a:r>
            <a:r>
              <a:rPr lang="en-US" altLang="ko-KR" sz="1200" dirty="0"/>
              <a:t>VO</a:t>
            </a:r>
            <a:r>
              <a:rPr lang="ko-KR" altLang="en-US" sz="1200" dirty="0"/>
              <a:t>를 학생</a:t>
            </a:r>
            <a:r>
              <a:rPr lang="en-US" altLang="ko-KR" sz="1200" dirty="0"/>
              <a:t>VO.</a:t>
            </a:r>
            <a:r>
              <a:rPr lang="ko-KR" altLang="en-US" sz="1200" dirty="0"/>
              <a:t>학번을 키 값으로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등록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 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교직원등록처리 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중복직원번호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중복이 없는 경우 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교직원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교직원</a:t>
            </a:r>
            <a:r>
              <a:rPr lang="en-US" altLang="ko-KR" sz="1200" dirty="0"/>
              <a:t>VO</a:t>
            </a:r>
            <a:r>
              <a:rPr lang="ko-KR" altLang="en-US" sz="1200" dirty="0"/>
              <a:t>를 교직원</a:t>
            </a:r>
            <a:r>
              <a:rPr lang="en-US" altLang="ko-KR" sz="1200" dirty="0"/>
              <a:t>VO.</a:t>
            </a:r>
            <a:r>
              <a:rPr lang="ko-KR" altLang="en-US" sz="1200" dirty="0"/>
              <a:t>직원번호를 키 값으로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등록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 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등록 클래스 </a:t>
            </a:r>
            <a:r>
              <a:rPr lang="en-US" altLang="ko-KR" sz="1200" dirty="0"/>
              <a:t>1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8149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등록 클래스 </a:t>
            </a:r>
            <a:r>
              <a:rPr lang="en-US" altLang="ko-KR" sz="1200" dirty="0"/>
              <a:t>1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학생등록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학생정보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성별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교직원등록 뷰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	-</a:t>
            </a:r>
            <a:r>
              <a:rPr lang="ko-KR" altLang="en-US" sz="1200" dirty="0"/>
              <a:t>교직원정보 입력 </a:t>
            </a:r>
            <a:r>
              <a:rPr lang="en-US" altLang="ko-KR" sz="1200" dirty="0"/>
              <a:t>(</a:t>
            </a:r>
            <a:r>
              <a:rPr lang="ko-KR" altLang="en-US" sz="1200" dirty="0"/>
              <a:t>직원번호</a:t>
            </a:r>
            <a:r>
              <a:rPr lang="en-US" altLang="ko-KR" sz="1200" dirty="0"/>
              <a:t>/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1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학생</a:t>
            </a:r>
            <a:r>
              <a:rPr lang="en-US" altLang="ko-KR" sz="1200" dirty="0"/>
              <a:t>Class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학생수정</a:t>
            </a:r>
            <a:r>
              <a:rPr lang="en-US" altLang="ko-KR" sz="1200" dirty="0"/>
              <a:t>(</a:t>
            </a:r>
            <a:r>
              <a:rPr lang="ko-KR" altLang="en-US" sz="1200" dirty="0"/>
              <a:t>입력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연락처</a:t>
            </a:r>
            <a:r>
              <a:rPr lang="en-US" altLang="ko-KR" sz="1200" dirty="0"/>
              <a:t>/</a:t>
            </a:r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학년</a:t>
            </a:r>
            <a:r>
              <a:rPr lang="en-US" altLang="ko-KR" sz="1200" dirty="0"/>
              <a:t>/</a:t>
            </a:r>
            <a:r>
              <a:rPr lang="ko-KR" altLang="en-US" sz="1200" dirty="0"/>
              <a:t>성별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입력을 학생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학번을 키 값으로 학생</a:t>
            </a:r>
            <a:r>
              <a:rPr lang="en-US" altLang="ko-KR" sz="1200" dirty="0"/>
              <a:t>VO</a:t>
            </a:r>
            <a:r>
              <a:rPr lang="ko-KR" altLang="en-US" sz="1200" dirty="0"/>
              <a:t>를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학생삭제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학번을 키 값으로 학생</a:t>
            </a:r>
            <a:r>
              <a:rPr lang="en-US" altLang="ko-KR" sz="1200" dirty="0"/>
              <a:t>Map</a:t>
            </a:r>
            <a:r>
              <a:rPr lang="ko-KR" altLang="en-US" sz="1200" dirty="0"/>
              <a:t>에 정보 삭제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키를 이용하여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학번과 학번의 중복학번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검색결과가 있을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</a:t>
            </a:r>
            <a:r>
              <a:rPr lang="ko-KR" altLang="en-US" sz="1200" dirty="0"/>
              <a:t>의 성적키를 이용해 성적</a:t>
            </a:r>
            <a:r>
              <a:rPr lang="en-US" altLang="ko-KR" sz="1200" dirty="0"/>
              <a:t>Map </a:t>
            </a:r>
            <a:r>
              <a:rPr lang="ko-KR" altLang="en-US" sz="1200" dirty="0"/>
              <a:t>정보를 삭제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성적</a:t>
            </a:r>
            <a:r>
              <a:rPr lang="en-US" altLang="ko-KR" sz="1200" dirty="0"/>
              <a:t>VO</a:t>
            </a:r>
            <a:r>
              <a:rPr lang="ko-KR" altLang="en-US" sz="1200" dirty="0"/>
              <a:t>를 초기화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학생</a:t>
            </a:r>
            <a:r>
              <a:rPr lang="en-US" altLang="ko-KR" sz="1200" dirty="0"/>
              <a:t>VO </a:t>
            </a:r>
            <a:r>
              <a:rPr lang="ko-KR" altLang="en-US" sz="1200" dirty="0"/>
              <a:t>초기화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</a:t>
            </a:r>
            <a:r>
              <a:rPr lang="en-US" altLang="ko-KR" sz="1200" dirty="0"/>
              <a:t>Class.</a:t>
            </a:r>
            <a:r>
              <a:rPr lang="ko-KR" altLang="en-US" sz="1200" dirty="0"/>
              <a:t>로그인 뷰 호출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수업이름검색처리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수업이름과 검색어와 중복수업이름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있는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수업담당교직원검색처리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</a:t>
            </a:r>
            <a:r>
              <a:rPr lang="ko-KR" altLang="en-US" sz="1200" dirty="0"/>
              <a:t>모든 키 값을 이용해 교직원</a:t>
            </a:r>
            <a:r>
              <a:rPr lang="en-US" altLang="ko-KR" sz="1200" dirty="0"/>
              <a:t>Map</a:t>
            </a:r>
            <a:r>
              <a:rPr lang="ko-KR" altLang="en-US" sz="1200" dirty="0"/>
              <a:t>의 교직원이름과 검색어와 중복교직원이름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키를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담당교직원과 정보를 키 값이 </a:t>
            </a:r>
          </a:p>
          <a:p>
            <a:r>
              <a:rPr lang="ko-KR" altLang="en-US" sz="1200" dirty="0"/>
              <a:t>			  일치하는 경우 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있는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 출력			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1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167451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12" y="285611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1     /////////////////////////////////////////////////////////////////////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수업학년검색처리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검색어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학년과 검색어와 중복되는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학생본인성적검색처리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학번과 학번이 중복되는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en-US" altLang="ko-KR" sz="1200" dirty="0"/>
              <a:t>-		- </a:t>
            </a:r>
            <a:r>
              <a:rPr lang="ko-KR" altLang="en-US" sz="1200" dirty="0"/>
              <a:t>매치되는 경우가 없을 경우 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오류 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학생학년별성적검색처리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- </a:t>
            </a:r>
            <a:r>
              <a:rPr lang="ko-KR" altLang="en-US" sz="1200" dirty="0"/>
              <a:t>모든 키 값을 이용해 성적</a:t>
            </a:r>
            <a:r>
              <a:rPr lang="en-US" altLang="ko-KR" sz="1200" dirty="0"/>
              <a:t>Map</a:t>
            </a:r>
            <a:r>
              <a:rPr lang="ko-KR" altLang="en-US" sz="1200" dirty="0"/>
              <a:t>에서 학번과 학번이 중복되는 경우 검색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모든 키 값을 이용해 수업</a:t>
            </a:r>
            <a:r>
              <a:rPr lang="en-US" altLang="ko-KR" sz="1200" dirty="0"/>
              <a:t>Map</a:t>
            </a:r>
            <a:r>
              <a:rPr lang="ko-KR" altLang="en-US" sz="1200" dirty="0"/>
              <a:t>의 수업명과 성적</a:t>
            </a:r>
            <a:r>
              <a:rPr lang="en-US" altLang="ko-KR" sz="1200" dirty="0"/>
              <a:t>VO</a:t>
            </a:r>
            <a:r>
              <a:rPr lang="ko-KR" altLang="en-US" sz="1200" dirty="0"/>
              <a:t>의 수업명이 중복되는 </a:t>
            </a:r>
          </a:p>
          <a:p>
            <a:r>
              <a:rPr lang="ko-KR" altLang="en-US" sz="1200" dirty="0"/>
              <a:t>			  중복 수업명을 검색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있을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정보를 수업</a:t>
            </a:r>
            <a:r>
              <a:rPr lang="en-US" altLang="ko-KR" sz="1200" dirty="0"/>
              <a:t>VO</a:t>
            </a:r>
            <a:r>
              <a:rPr lang="ko-KR" altLang="en-US" sz="1200" dirty="0"/>
              <a:t>에 저장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 </a:t>
            </a:r>
            <a:r>
              <a:rPr lang="ko-KR" altLang="en-US" sz="1200" dirty="0"/>
              <a:t>수업</a:t>
            </a:r>
            <a:r>
              <a:rPr lang="en-US" altLang="ko-KR" sz="1200" dirty="0"/>
              <a:t>VO</a:t>
            </a:r>
            <a:r>
              <a:rPr lang="ko-KR" altLang="en-US" sz="1200" dirty="0"/>
              <a:t>의 학년이 검색어와 맞는 경우</a:t>
            </a:r>
          </a:p>
          <a:p>
            <a:r>
              <a:rPr lang="ko-KR" altLang="en-US" sz="1200" dirty="0"/>
              <a:t>					</a:t>
            </a:r>
            <a:r>
              <a:rPr lang="en-US" altLang="ko-KR" sz="1200" dirty="0"/>
              <a:t>- </a:t>
            </a:r>
            <a:r>
              <a:rPr lang="ko-KR" altLang="en-US" sz="1200" dirty="0"/>
              <a:t>정보출력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 </a:t>
            </a:r>
            <a:r>
              <a:rPr lang="ko-KR" altLang="en-US" sz="1200" dirty="0"/>
              <a:t>매치되는 정보가 없을 경우</a:t>
            </a:r>
          </a:p>
          <a:p>
            <a:r>
              <a:rPr lang="ko-KR" altLang="en-US" sz="1200" dirty="0"/>
              <a:t>				</a:t>
            </a:r>
            <a:r>
              <a:rPr lang="en-US" altLang="ko-KR" sz="1200" dirty="0"/>
              <a:t>-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/>
              <a:t>-</a:t>
            </a:r>
            <a:r>
              <a:rPr lang="ko-KR" altLang="en-US" sz="1200" dirty="0"/>
              <a:t>매치되는 정보가 없을 경우</a:t>
            </a:r>
          </a:p>
          <a:p>
            <a:r>
              <a:rPr lang="ko-KR" altLang="en-US" sz="1200" dirty="0"/>
              <a:t>			</a:t>
            </a:r>
            <a:r>
              <a:rPr lang="en-US" altLang="ko-KR" sz="1200" dirty="0"/>
              <a:t>-</a:t>
            </a:r>
            <a:r>
              <a:rPr lang="ko-KR" altLang="en-US" sz="1200" dirty="0"/>
              <a:t>오류출력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////////////////////////////////////////////////////    </a:t>
            </a:r>
            <a:r>
              <a:rPr lang="ko-KR" altLang="en-US" sz="1200" dirty="0"/>
              <a:t>학생 클래스 </a:t>
            </a:r>
            <a:r>
              <a:rPr lang="en-US" altLang="ko-KR" sz="1200" dirty="0"/>
              <a:t>2     /////////////////////////////////////////////////////////////////////</a:t>
            </a:r>
          </a:p>
        </p:txBody>
      </p:sp>
    </p:spTree>
    <p:extLst>
      <p:ext uri="{BB962C8B-B14F-4D97-AF65-F5344CB8AC3E}">
        <p14:creationId xmlns:p14="http://schemas.microsoft.com/office/powerpoint/2010/main" val="294560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3622</Words>
  <Application>Microsoft Office PowerPoint</Application>
  <PresentationFormat>화면 슬라이드 쇼(4:3)</PresentationFormat>
  <Paragraphs>781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nineisSub</dc:creator>
  <cp:lastModifiedBy>정도윤</cp:lastModifiedBy>
  <cp:revision>14</cp:revision>
  <dcterms:created xsi:type="dcterms:W3CDTF">2019-07-04T06:21:49Z</dcterms:created>
  <dcterms:modified xsi:type="dcterms:W3CDTF">2020-11-18T03:04:20Z</dcterms:modified>
</cp:coreProperties>
</file>