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Merriweather" panose="020B0604020202020204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108" y="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938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CC2-CA1F-4FEC-8AFE-AEC141EB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10386"/>
          </a:xfrm>
        </p:spPr>
        <p:txBody>
          <a:bodyPr/>
          <a:lstStyle/>
          <a:p>
            <a:pPr lvl="0"/>
            <a:r>
              <a:rPr lang="en-US" sz="2400" b="1" dirty="0" err="1"/>
              <a:t>DopeDefects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1700" dirty="0"/>
              <a:t>Predicting impurity energy levels of semiconductors using machine learning</a:t>
            </a:r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5927D90E-573D-421C-889C-0F3BA56FEEDF}"/>
              </a:ext>
            </a:extLst>
          </p:cNvPr>
          <p:cNvSpPr txBox="1"/>
          <p:nvPr/>
        </p:nvSpPr>
        <p:spPr>
          <a:xfrm>
            <a:off x="311700" y="912571"/>
            <a:ext cx="6145200" cy="408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Motivation: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Chemical space of possible solar cell materials is large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DFT calculations used to find properties of materials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DFT is expensive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Use models to predict properties instead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Problem: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Descriptors: position of atoms (64), unit cell defect (22), elemental (23)</a:t>
            </a: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Predict: Supercell enthalpies of formation (3), energies of transition levels (6)</a:t>
            </a:r>
          </a:p>
          <a:p>
            <a:pPr marL="457200" lvl="0" indent="-317500">
              <a:buSzPts val="1400"/>
              <a:buFont typeface="Roboto"/>
              <a:buChar char="●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Method: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Feature selection</a:t>
            </a:r>
          </a:p>
          <a:p>
            <a:pPr marL="457200" lvl="0" indent="-317500">
              <a:buSzPts val="14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Random forests, neural networks, Gaussian process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73;p14">
            <a:extLst>
              <a:ext uri="{FF2B5EF4-FFF2-40B4-BE49-F238E27FC236}">
                <a16:creationId xmlns:a16="http://schemas.microsoft.com/office/drawing/2014/main" id="{A2CC7E2E-93EA-4569-BB87-0C164A8107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203" r="22917"/>
          <a:stretch/>
        </p:blipFill>
        <p:spPr>
          <a:xfrm>
            <a:off x="6461076" y="1345933"/>
            <a:ext cx="2371224" cy="25383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B84756-2BF9-4E3B-BF81-15582021C442}"/>
              </a:ext>
            </a:extLst>
          </p:cNvPr>
          <p:cNvSpPr/>
          <p:nvPr/>
        </p:nvSpPr>
        <p:spPr>
          <a:xfrm>
            <a:off x="6110932" y="4625304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fi-FI" sz="1200" dirty="0">
                <a:solidFill>
                  <a:schemeClr val="tx1"/>
                </a:solidFill>
              </a:rPr>
              <a:t>Ryan Beck, Lauren Koulias, Linnette Teo</a:t>
            </a:r>
          </a:p>
          <a:p>
            <a:pPr lvl="0" algn="r"/>
            <a:r>
              <a:rPr lang="fi-FI" sz="1200" dirty="0">
                <a:solidFill>
                  <a:schemeClr val="tx1"/>
                </a:solidFill>
              </a:rPr>
              <a:t>Sponsor: Argonne National Lab</a:t>
            </a:r>
          </a:p>
        </p:txBody>
      </p:sp>
    </p:spTree>
    <p:extLst>
      <p:ext uri="{BB962C8B-B14F-4D97-AF65-F5344CB8AC3E}">
        <p14:creationId xmlns:p14="http://schemas.microsoft.com/office/powerpoint/2010/main" val="32774119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Merriweather</vt:lpstr>
      <vt:lpstr>Paradigm</vt:lpstr>
      <vt:lpstr>DopeDefects:  Predicting impurity energy levels of semiconductors using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Doped Defects:   Predicting impurity energy levels of semiconductors using machine learning</dc:title>
  <dc:creator>linnette teo</dc:creator>
  <cp:lastModifiedBy>linnette teo</cp:lastModifiedBy>
  <cp:revision>6</cp:revision>
  <dcterms:modified xsi:type="dcterms:W3CDTF">2019-06-20T23:21:49Z</dcterms:modified>
</cp:coreProperties>
</file>