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2"/>
  </p:notesMasterIdLst>
  <p:sldIdLst>
    <p:sldId id="257" r:id="rId2"/>
    <p:sldId id="258" r:id="rId3"/>
    <p:sldId id="280" r:id="rId4"/>
    <p:sldId id="282" r:id="rId5"/>
    <p:sldId id="259" r:id="rId6"/>
    <p:sldId id="278" r:id="rId7"/>
    <p:sldId id="279" r:id="rId8"/>
    <p:sldId id="281" r:id="rId9"/>
    <p:sldId id="274" r:id="rId10"/>
    <p:sldId id="27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8"/>
            <p14:sldId id="280"/>
            <p14:sldId id="282"/>
            <p14:sldId id="259"/>
            <p14:sldId id="278"/>
            <p14:sldId id="279"/>
            <p14:sldId id="281"/>
            <p14:sldId id="274"/>
          </p14:sldIdLst>
        </p14:section>
        <p14:section name="General Closing" id="{4AB6C702-EE4D-4283-ACB0-770710E41AE6}">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2865" autoAdjust="0"/>
  </p:normalViewPr>
  <p:slideViewPr>
    <p:cSldViewPr snapToGrid="0">
      <p:cViewPr varScale="1">
        <p:scale>
          <a:sx n="79" d="100"/>
          <a:sy n="79" d="100"/>
        </p:scale>
        <p:origin x="686" y="72"/>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11/13/2022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9</a:t>
            </a:fld>
            <a:endParaRPr lang="en-US"/>
          </a:p>
        </p:txBody>
      </p:sp>
    </p:spTree>
    <p:extLst>
      <p:ext uri="{BB962C8B-B14F-4D97-AF65-F5344CB8AC3E}">
        <p14:creationId xmlns:p14="http://schemas.microsoft.com/office/powerpoint/2010/main" val="3525334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10</a:t>
            </a:fld>
            <a:endParaRPr lang="en-US"/>
          </a:p>
        </p:txBody>
      </p:sp>
    </p:spTree>
    <p:extLst>
      <p:ext uri="{BB962C8B-B14F-4D97-AF65-F5344CB8AC3E}">
        <p14:creationId xmlns:p14="http://schemas.microsoft.com/office/powerpoint/2010/main" val="41220551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11/13/2022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11/13/2022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1" y="2463961"/>
            <a:ext cx="8144134" cy="1733966"/>
          </a:xfrm>
        </p:spPr>
        <p:txBody>
          <a:bodyPr/>
          <a:lstStyle/>
          <a:p>
            <a:r>
              <a:rPr lang="en-US" dirty="0"/>
              <a:t>Women Health Problem</a:t>
            </a:r>
            <a:br>
              <a:rPr lang="en-US" dirty="0"/>
            </a:br>
            <a:r>
              <a:rPr lang="en-US" dirty="0"/>
              <a:t>Application  </a:t>
            </a:r>
          </a:p>
        </p:txBody>
      </p:sp>
      <p:sp>
        <p:nvSpPr>
          <p:cNvPr id="3" name="Subtitle 2"/>
          <p:cNvSpPr>
            <a:spLocks noGrp="1"/>
          </p:cNvSpPr>
          <p:nvPr>
            <p:ph type="subTitle" idx="1"/>
          </p:nvPr>
        </p:nvSpPr>
        <p:spPr>
          <a:xfrm>
            <a:off x="680321" y="4394039"/>
            <a:ext cx="10493445" cy="2207728"/>
          </a:xfrm>
        </p:spPr>
        <p:txBody>
          <a:bodyPr>
            <a:normAutofit fontScale="85000" lnSpcReduction="20000"/>
          </a:bodyPr>
          <a:lstStyle/>
          <a:p>
            <a:r>
              <a:rPr lang="en-US" sz="5600" dirty="0"/>
              <a:t> BUILDING SOLUTIONS</a:t>
            </a:r>
          </a:p>
          <a:p>
            <a:r>
              <a:rPr lang="en-US" dirty="0"/>
              <a:t>Group members-</a:t>
            </a:r>
          </a:p>
          <a:p>
            <a:r>
              <a:rPr lang="en-US" dirty="0" err="1"/>
              <a:t>Dopender</a:t>
            </a:r>
            <a:endParaRPr lang="en-US" dirty="0"/>
          </a:p>
          <a:p>
            <a:r>
              <a:rPr lang="en-US" dirty="0" err="1"/>
              <a:t>Kushal</a:t>
            </a:r>
            <a:r>
              <a:rPr lang="en-US" dirty="0"/>
              <a:t> </a:t>
            </a:r>
            <a:r>
              <a:rPr lang="en-US" dirty="0" err="1"/>
              <a:t>Mathur</a:t>
            </a:r>
            <a:endParaRPr lang="en-US" dirty="0"/>
          </a:p>
          <a:p>
            <a:r>
              <a:rPr lang="en-US" dirty="0" err="1"/>
              <a:t>Pankaj</a:t>
            </a:r>
            <a:r>
              <a:rPr lang="en-US" dirty="0"/>
              <a:t> Sharma</a:t>
            </a:r>
          </a:p>
          <a:p>
            <a:r>
              <a:rPr lang="en-US" dirty="0" err="1"/>
              <a:t>Aman</a:t>
            </a:r>
            <a:r>
              <a:rPr lang="en-US" dirty="0"/>
              <a:t> Agarwal</a:t>
            </a:r>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p:txBody>
          <a:bodyPr/>
          <a:lstStyle/>
          <a:p>
            <a:r>
              <a:rPr lang="en-US" dirty="0"/>
              <a:t>Women represent the cornerstone of a family's overall health, ensuring they have access to quality care also can lead to improved health for children and families. The health of families and communities are no doubt, tied to the health of women.</a:t>
            </a:r>
          </a:p>
        </p:txBody>
      </p:sp>
      <p:pic>
        <p:nvPicPr>
          <p:cNvPr id="5" name="Picture 4">
            <a:extLst>
              <a:ext uri="{FF2B5EF4-FFF2-40B4-BE49-F238E27FC236}">
                <a16:creationId xmlns:a16="http://schemas.microsoft.com/office/drawing/2014/main" id="{00FA0499-F04F-1B87-0126-4ED10A2DA183}"/>
              </a:ext>
            </a:extLst>
          </p:cNvPr>
          <p:cNvPicPr>
            <a:picLocks noChangeAspect="1"/>
          </p:cNvPicPr>
          <p:nvPr/>
        </p:nvPicPr>
        <p:blipFill>
          <a:blip r:embed="rId3"/>
          <a:stretch>
            <a:fillRect/>
          </a:stretch>
        </p:blipFill>
        <p:spPr>
          <a:xfrm>
            <a:off x="10294182" y="225971"/>
            <a:ext cx="1743075" cy="2619375"/>
          </a:xfrm>
          <a:prstGeom prst="rect">
            <a:avLst/>
          </a:prstGeom>
        </p:spPr>
      </p:pic>
      <p:pic>
        <p:nvPicPr>
          <p:cNvPr id="7" name="Picture 6">
            <a:extLst>
              <a:ext uri="{FF2B5EF4-FFF2-40B4-BE49-F238E27FC236}">
                <a16:creationId xmlns:a16="http://schemas.microsoft.com/office/drawing/2014/main" id="{1C4CCFA9-D2B8-77CC-DEDA-66C399E3D2DE}"/>
              </a:ext>
            </a:extLst>
          </p:cNvPr>
          <p:cNvPicPr>
            <a:picLocks noChangeAspect="1"/>
          </p:cNvPicPr>
          <p:nvPr/>
        </p:nvPicPr>
        <p:blipFill>
          <a:blip r:embed="rId4"/>
          <a:stretch>
            <a:fillRect/>
          </a:stretch>
        </p:blipFill>
        <p:spPr>
          <a:xfrm>
            <a:off x="4063933" y="4142622"/>
            <a:ext cx="3449272" cy="2637557"/>
          </a:xfrm>
          <a:prstGeom prst="rect">
            <a:avLst/>
          </a:prstGeom>
        </p:spPr>
      </p:pic>
    </p:spTree>
    <p:extLst>
      <p:ext uri="{BB962C8B-B14F-4D97-AF65-F5344CB8AC3E}">
        <p14:creationId xmlns:p14="http://schemas.microsoft.com/office/powerpoint/2010/main" val="16552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t>
            </a:r>
          </a:p>
        </p:txBody>
      </p:sp>
      <p:sp>
        <p:nvSpPr>
          <p:cNvPr id="3" name="Content Placeholder 2"/>
          <p:cNvSpPr>
            <a:spLocks noGrp="1"/>
          </p:cNvSpPr>
          <p:nvPr>
            <p:ph idx="1"/>
          </p:nvPr>
        </p:nvSpPr>
        <p:spPr/>
        <p:txBody>
          <a:bodyPr>
            <a:normAutofit fontScale="92500" lnSpcReduction="10000"/>
          </a:bodyPr>
          <a:lstStyle/>
          <a:p>
            <a:r>
              <a:rPr lang="en-US" dirty="0"/>
              <a:t>The advantage of Application</a:t>
            </a:r>
          </a:p>
          <a:p>
            <a:r>
              <a:rPr lang="en-US" dirty="0"/>
              <a:t>Main Features</a:t>
            </a:r>
          </a:p>
          <a:p>
            <a:r>
              <a:rPr lang="en-US" dirty="0"/>
              <a:t>Project Description </a:t>
            </a:r>
          </a:p>
          <a:p>
            <a:r>
              <a:rPr lang="en-US" dirty="0"/>
              <a:t>Need for this project </a:t>
            </a:r>
          </a:p>
          <a:p>
            <a:r>
              <a:rPr lang="en-US" dirty="0"/>
              <a:t>Description of the project</a:t>
            </a:r>
          </a:p>
          <a:p>
            <a:r>
              <a:rPr lang="en-US" dirty="0"/>
              <a:t>Data flow diagram</a:t>
            </a:r>
          </a:p>
          <a:p>
            <a:r>
              <a:rPr lang="en-US" dirty="0"/>
              <a:t>Glimpses of the application</a:t>
            </a:r>
          </a:p>
          <a:p>
            <a:r>
              <a:rPr lang="en-US" dirty="0"/>
              <a:t>Business approach</a:t>
            </a:r>
          </a:p>
          <a:p>
            <a:r>
              <a:rPr lang="en-US" dirty="0"/>
              <a:t>Conclusion</a:t>
            </a:r>
          </a:p>
        </p:txBody>
      </p:sp>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advantage of Application</a:t>
            </a:r>
            <a:r>
              <a:rPr lang="en-IN" dirty="0"/>
              <a:t>:</a:t>
            </a:r>
          </a:p>
        </p:txBody>
      </p:sp>
      <p:sp>
        <p:nvSpPr>
          <p:cNvPr id="4" name="Content Placeholder 3"/>
          <p:cNvSpPr>
            <a:spLocks noGrp="1"/>
          </p:cNvSpPr>
          <p:nvPr>
            <p:ph sz="half" idx="2"/>
          </p:nvPr>
        </p:nvSpPr>
        <p:spPr>
          <a:xfrm>
            <a:off x="680322" y="3030008"/>
            <a:ext cx="9613860" cy="2906179"/>
          </a:xfrm>
        </p:spPr>
        <p:txBody>
          <a:bodyPr>
            <a:normAutofit/>
          </a:bodyPr>
          <a:lstStyle/>
          <a:p>
            <a:r>
              <a:rPr lang="en-US" sz="2800" dirty="0">
                <a:effectLst/>
              </a:rPr>
              <a:t> Available 24*7</a:t>
            </a:r>
            <a:endParaRPr lang="en-US" sz="2800" dirty="0"/>
          </a:p>
          <a:p>
            <a:r>
              <a:rPr lang="en-US" sz="2800" dirty="0">
                <a:effectLst/>
              </a:rPr>
              <a:t> Scalable with lower costs</a:t>
            </a:r>
            <a:endParaRPr lang="en-US" sz="2800" dirty="0"/>
          </a:p>
          <a:p>
            <a:r>
              <a:rPr lang="en-US" sz="2800" dirty="0">
                <a:effectLst/>
              </a:rPr>
              <a:t> Improved personalization</a:t>
            </a:r>
            <a:endParaRPr lang="en-US" sz="2800" dirty="0"/>
          </a:p>
          <a:p>
            <a:r>
              <a:rPr lang="en-US" sz="2800" dirty="0">
                <a:effectLst/>
              </a:rPr>
              <a:t> Ideal for a repetitive and transactional use case with a testable result ( appointment ).</a:t>
            </a:r>
            <a:endParaRPr lang="en-IN" sz="2800" dirty="0"/>
          </a:p>
        </p:txBody>
      </p:sp>
    </p:spTree>
    <p:extLst>
      <p:ext uri="{BB962C8B-B14F-4D97-AF65-F5344CB8AC3E}">
        <p14:creationId xmlns:p14="http://schemas.microsoft.com/office/powerpoint/2010/main" val="2127928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Main Features:</a:t>
            </a:r>
          </a:p>
        </p:txBody>
      </p:sp>
      <p:sp>
        <p:nvSpPr>
          <p:cNvPr id="3" name="Content Placeholder 2"/>
          <p:cNvSpPr>
            <a:spLocks noGrp="1"/>
          </p:cNvSpPr>
          <p:nvPr>
            <p:ph idx="1"/>
          </p:nvPr>
        </p:nvSpPr>
        <p:spPr>
          <a:xfrm>
            <a:off x="680321" y="3375964"/>
            <a:ext cx="9613861" cy="3599316"/>
          </a:xfrm>
        </p:spPr>
        <p:txBody>
          <a:bodyPr/>
          <a:lstStyle/>
          <a:p>
            <a:pPr marL="0" indent="0">
              <a:buNone/>
            </a:pPr>
            <a:r>
              <a:rPr lang="en-US" dirty="0">
                <a:effectLst/>
              </a:rPr>
              <a:t>1. Revamped doctor listings.</a:t>
            </a:r>
            <a:br>
              <a:rPr lang="en-US" dirty="0"/>
            </a:br>
            <a:r>
              <a:rPr lang="en-US" dirty="0">
                <a:effectLst/>
              </a:rPr>
              <a:t>2. Slicker and better layout.</a:t>
            </a:r>
            <a:br>
              <a:rPr lang="en-US" dirty="0"/>
            </a:br>
            <a:r>
              <a:rPr lang="en-US" dirty="0">
                <a:effectLst/>
              </a:rPr>
              <a:t>3. Everything you need in order to be healthier and happier.</a:t>
            </a:r>
            <a:endParaRPr lang="en-IN" dirty="0"/>
          </a:p>
        </p:txBody>
      </p:sp>
    </p:spTree>
    <p:extLst>
      <p:ext uri="{BB962C8B-B14F-4D97-AF65-F5344CB8AC3E}">
        <p14:creationId xmlns:p14="http://schemas.microsoft.com/office/powerpoint/2010/main" val="69615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the project And </a:t>
            </a:r>
            <a:r>
              <a:rPr lang="en-IN" b="1" dirty="0"/>
              <a:t>Hypothesis</a:t>
            </a:r>
            <a:br>
              <a:rPr lang="en-IN" b="1" dirty="0"/>
            </a:br>
            <a:endParaRPr lang="en-US" dirty="0"/>
          </a:p>
        </p:txBody>
      </p:sp>
      <p:sp>
        <p:nvSpPr>
          <p:cNvPr id="8" name="Text Placeholder 7"/>
          <p:cNvSpPr>
            <a:spLocks noGrp="1"/>
          </p:cNvSpPr>
          <p:nvPr>
            <p:ph type="body" idx="1"/>
          </p:nvPr>
        </p:nvSpPr>
        <p:spPr>
          <a:xfrm>
            <a:off x="1014923" y="2805341"/>
            <a:ext cx="4472327" cy="693135"/>
          </a:xfrm>
        </p:spPr>
        <p:txBody>
          <a:bodyPr>
            <a:normAutofit fontScale="70000" lnSpcReduction="20000"/>
          </a:bodyPr>
          <a:lstStyle/>
          <a:p>
            <a:r>
              <a:rPr lang="en-US" sz="3800" dirty="0">
                <a:solidFill>
                  <a:schemeClr val="bg1">
                    <a:lumMod val="95000"/>
                    <a:lumOff val="5000"/>
                  </a:schemeClr>
                </a:solidFill>
              </a:rPr>
              <a:t>Objective And </a:t>
            </a:r>
            <a:r>
              <a:rPr lang="en-IN" sz="3800" dirty="0">
                <a:solidFill>
                  <a:schemeClr val="bg1">
                    <a:lumMod val="95000"/>
                    <a:lumOff val="5000"/>
                  </a:schemeClr>
                </a:solidFill>
                <a:effectLst/>
              </a:rPr>
              <a:t>Hypothesis</a:t>
            </a:r>
          </a:p>
          <a:p>
            <a:endParaRPr lang="en-US" sz="3600" dirty="0"/>
          </a:p>
        </p:txBody>
      </p:sp>
      <p:sp>
        <p:nvSpPr>
          <p:cNvPr id="3" name="Content Placeholder 2"/>
          <p:cNvSpPr>
            <a:spLocks noGrp="1"/>
          </p:cNvSpPr>
          <p:nvPr>
            <p:ph sz="half" idx="2"/>
          </p:nvPr>
        </p:nvSpPr>
        <p:spPr>
          <a:xfrm>
            <a:off x="680322" y="3979147"/>
            <a:ext cx="9177111" cy="1957040"/>
          </a:xfrm>
        </p:spPr>
        <p:txBody>
          <a:bodyPr>
            <a:normAutofit/>
          </a:bodyPr>
          <a:lstStyle/>
          <a:p>
            <a:r>
              <a:rPr lang="en-US" dirty="0">
                <a:solidFill>
                  <a:schemeClr val="accent3">
                    <a:lumMod val="50000"/>
                  </a:schemeClr>
                </a:solidFill>
              </a:rPr>
              <a:t> To </a:t>
            </a:r>
            <a:r>
              <a:rPr lang="en-US" sz="2400" dirty="0">
                <a:solidFill>
                  <a:schemeClr val="accent3">
                    <a:lumMod val="50000"/>
                  </a:schemeClr>
                </a:solidFill>
              </a:rPr>
              <a:t>understand and solve the problem of women health</a:t>
            </a:r>
            <a:r>
              <a:rPr lang="en-US" dirty="0">
                <a:solidFill>
                  <a:schemeClr val="accent3">
                    <a:lumMod val="50000"/>
                  </a:schemeClr>
                </a:solidFill>
              </a:rPr>
              <a:t> by the aid of artificial intelligence and machine learning .</a:t>
            </a:r>
          </a:p>
          <a:p>
            <a:r>
              <a:rPr lang="en-US" dirty="0">
                <a:solidFill>
                  <a:schemeClr val="accent3">
                    <a:lumMod val="50000"/>
                  </a:schemeClr>
                </a:solidFill>
                <a:effectLst/>
              </a:rPr>
              <a:t>All women know how to operate a smartphone.</a:t>
            </a:r>
          </a:p>
          <a:p>
            <a:r>
              <a:rPr lang="en-US" dirty="0">
                <a:solidFill>
                  <a:schemeClr val="accent3">
                    <a:lumMod val="50000"/>
                  </a:schemeClr>
                </a:solidFill>
                <a:effectLst/>
              </a:rPr>
              <a:t>Women should know how to read and write their first language.</a:t>
            </a:r>
          </a:p>
          <a:p>
            <a:r>
              <a:rPr lang="en-IN" dirty="0">
                <a:solidFill>
                  <a:schemeClr val="accent3">
                    <a:lumMod val="50000"/>
                  </a:schemeClr>
                </a:solidFill>
                <a:effectLst/>
              </a:rPr>
              <a:t>Access to the internet.</a:t>
            </a:r>
          </a:p>
          <a:p>
            <a:endParaRPr lang="en-US" dirty="0"/>
          </a:p>
        </p:txBody>
      </p:sp>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2B26-62C6-7881-C43B-2DC1C3C3BCBE}"/>
              </a:ext>
            </a:extLst>
          </p:cNvPr>
          <p:cNvSpPr>
            <a:spLocks noGrp="1"/>
          </p:cNvSpPr>
          <p:nvPr>
            <p:ph type="title"/>
          </p:nvPr>
        </p:nvSpPr>
        <p:spPr/>
        <p:txBody>
          <a:bodyPr/>
          <a:lstStyle/>
          <a:p>
            <a:r>
              <a:rPr lang="en-IN" dirty="0"/>
              <a:t>                Description of the Solution</a:t>
            </a:r>
          </a:p>
        </p:txBody>
      </p:sp>
      <p:sp>
        <p:nvSpPr>
          <p:cNvPr id="4" name="Content Placeholder 3">
            <a:extLst>
              <a:ext uri="{FF2B5EF4-FFF2-40B4-BE49-F238E27FC236}">
                <a16:creationId xmlns:a16="http://schemas.microsoft.com/office/drawing/2014/main" id="{947B78F7-DCC9-1144-A93C-408E813B16CD}"/>
              </a:ext>
            </a:extLst>
          </p:cNvPr>
          <p:cNvSpPr>
            <a:spLocks noGrp="1"/>
          </p:cNvSpPr>
          <p:nvPr>
            <p:ph sz="half" idx="2"/>
          </p:nvPr>
        </p:nvSpPr>
        <p:spPr>
          <a:xfrm>
            <a:off x="198001" y="2092960"/>
            <a:ext cx="10096181" cy="4348033"/>
          </a:xfrm>
        </p:spPr>
        <p:txBody>
          <a:bodyPr>
            <a:normAutofit/>
          </a:bodyPr>
          <a:lstStyle/>
          <a:p>
            <a:pPr marL="0" indent="0" algn="l">
              <a:buNone/>
            </a:pPr>
            <a:endParaRPr lang="en-IN" sz="2400" dirty="0"/>
          </a:p>
          <a:p>
            <a:r>
              <a:rPr lang="en-IN" sz="2400" dirty="0"/>
              <a:t>This is a AI based  multilingual chatbot application which will deal with the healthcare of the women's and rate provide the solution set if can be provided.</a:t>
            </a:r>
          </a:p>
          <a:p>
            <a:r>
              <a:rPr lang="en-IN" sz="2400" dirty="0"/>
              <a:t>It will deal with all kinds of diversified problems of the women's healthcare.</a:t>
            </a:r>
          </a:p>
          <a:p>
            <a:r>
              <a:rPr lang="en-IN" sz="2400" dirty="0"/>
              <a:t>It will also have facility to engage with Doctors if the user feels to consult with them.</a:t>
            </a:r>
          </a:p>
          <a:p>
            <a:r>
              <a:rPr lang="en-IN" sz="2400" dirty="0"/>
              <a:t>There will also be a gender neutral community that will promote the taboo topics to normal in the society.</a:t>
            </a:r>
          </a:p>
          <a:p>
            <a:pPr marL="0" indent="0" algn="l">
              <a:buNone/>
            </a:pPr>
            <a:endParaRPr lang="en-IN" dirty="0"/>
          </a:p>
          <a:p>
            <a:endParaRPr lang="en-IN" dirty="0"/>
          </a:p>
        </p:txBody>
      </p:sp>
    </p:spTree>
    <p:extLst>
      <p:ext uri="{BB962C8B-B14F-4D97-AF65-F5344CB8AC3E}">
        <p14:creationId xmlns:p14="http://schemas.microsoft.com/office/powerpoint/2010/main" val="118993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D73DE-D3D2-DD7C-4256-F8ADAEB1972F}"/>
              </a:ext>
            </a:extLst>
          </p:cNvPr>
          <p:cNvSpPr>
            <a:spLocks noGrp="1"/>
          </p:cNvSpPr>
          <p:nvPr>
            <p:ph type="title"/>
          </p:nvPr>
        </p:nvSpPr>
        <p:spPr>
          <a:xfrm>
            <a:off x="162159" y="692269"/>
            <a:ext cx="2733441" cy="1238131"/>
          </a:xfrm>
        </p:spPr>
        <p:txBody>
          <a:bodyPr>
            <a:normAutofit fontScale="90000"/>
          </a:bodyPr>
          <a:lstStyle/>
          <a:p>
            <a:r>
              <a:rPr lang="en-IN" dirty="0"/>
              <a:t>Data </a:t>
            </a:r>
            <a:br>
              <a:rPr lang="en-IN" dirty="0"/>
            </a:br>
            <a:r>
              <a:rPr lang="en-IN" dirty="0"/>
              <a:t>Flow</a:t>
            </a:r>
            <a:br>
              <a:rPr lang="en-IN" dirty="0"/>
            </a:br>
            <a:r>
              <a:rPr lang="en-IN" dirty="0"/>
              <a:t>Diagram</a:t>
            </a:r>
          </a:p>
        </p:txBody>
      </p:sp>
      <p:pic>
        <p:nvPicPr>
          <p:cNvPr id="4" name="Picture 3">
            <a:extLst>
              <a:ext uri="{FF2B5EF4-FFF2-40B4-BE49-F238E27FC236}">
                <a16:creationId xmlns:a16="http://schemas.microsoft.com/office/drawing/2014/main" id="{CF3097F6-899D-8CE6-E2BB-7E82D1015325}"/>
              </a:ext>
            </a:extLst>
          </p:cNvPr>
          <p:cNvPicPr>
            <a:picLocks noChangeAspect="1"/>
          </p:cNvPicPr>
          <p:nvPr/>
        </p:nvPicPr>
        <p:blipFill>
          <a:blip r:embed="rId2"/>
          <a:stretch>
            <a:fillRect/>
          </a:stretch>
        </p:blipFill>
        <p:spPr>
          <a:xfrm>
            <a:off x="4378959" y="2072640"/>
            <a:ext cx="7494905" cy="4509650"/>
          </a:xfrm>
          <a:prstGeom prst="rect">
            <a:avLst/>
          </a:prstGeom>
        </p:spPr>
      </p:pic>
    </p:spTree>
    <p:extLst>
      <p:ext uri="{BB962C8B-B14F-4D97-AF65-F5344CB8AC3E}">
        <p14:creationId xmlns:p14="http://schemas.microsoft.com/office/powerpoint/2010/main" val="211830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Glimpses of the application </a:t>
            </a:r>
          </a:p>
        </p:txBody>
      </p:sp>
      <p:pic>
        <p:nvPicPr>
          <p:cNvPr id="5" name="Picture 4">
            <a:extLst>
              <a:ext uri="{FF2B5EF4-FFF2-40B4-BE49-F238E27FC236}">
                <a16:creationId xmlns:a16="http://schemas.microsoft.com/office/drawing/2014/main" id="{F2253C89-D6D0-4C67-A65F-86F1FC275865}"/>
              </a:ext>
            </a:extLst>
          </p:cNvPr>
          <p:cNvPicPr>
            <a:picLocks noChangeAspect="1"/>
          </p:cNvPicPr>
          <p:nvPr/>
        </p:nvPicPr>
        <p:blipFill>
          <a:blip r:embed="rId2"/>
          <a:stretch>
            <a:fillRect/>
          </a:stretch>
        </p:blipFill>
        <p:spPr>
          <a:xfrm>
            <a:off x="972151" y="2052535"/>
            <a:ext cx="2393619" cy="4601183"/>
          </a:xfrm>
          <a:prstGeom prst="rect">
            <a:avLst/>
          </a:prstGeom>
        </p:spPr>
      </p:pic>
      <p:pic>
        <p:nvPicPr>
          <p:cNvPr id="7" name="Picture 6">
            <a:extLst>
              <a:ext uri="{FF2B5EF4-FFF2-40B4-BE49-F238E27FC236}">
                <a16:creationId xmlns:a16="http://schemas.microsoft.com/office/drawing/2014/main" id="{EFF2D5F3-9758-BEC9-CB57-202D2160D546}"/>
              </a:ext>
            </a:extLst>
          </p:cNvPr>
          <p:cNvPicPr>
            <a:picLocks noChangeAspect="1"/>
          </p:cNvPicPr>
          <p:nvPr/>
        </p:nvPicPr>
        <p:blipFill>
          <a:blip r:embed="rId3"/>
          <a:stretch>
            <a:fillRect/>
          </a:stretch>
        </p:blipFill>
        <p:spPr>
          <a:xfrm>
            <a:off x="5241193" y="2052535"/>
            <a:ext cx="2202403" cy="4601183"/>
          </a:xfrm>
          <a:prstGeom prst="rect">
            <a:avLst/>
          </a:prstGeom>
        </p:spPr>
      </p:pic>
    </p:spTree>
    <p:extLst>
      <p:ext uri="{BB962C8B-B14F-4D97-AF65-F5344CB8AC3E}">
        <p14:creationId xmlns:p14="http://schemas.microsoft.com/office/powerpoint/2010/main" val="331410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Approach </a:t>
            </a:r>
          </a:p>
        </p:txBody>
      </p:sp>
      <p:sp>
        <p:nvSpPr>
          <p:cNvPr id="3" name="Subtitle 2"/>
          <p:cNvSpPr>
            <a:spLocks noGrp="1"/>
          </p:cNvSpPr>
          <p:nvPr>
            <p:ph type="subTitle" idx="1"/>
          </p:nvPr>
        </p:nvSpPr>
        <p:spPr>
          <a:xfrm>
            <a:off x="680322" y="4394039"/>
            <a:ext cx="8144134" cy="1373070"/>
          </a:xfrm>
        </p:spPr>
        <p:txBody>
          <a:bodyPr>
            <a:noAutofit/>
          </a:bodyPr>
          <a:lstStyle/>
          <a:p>
            <a:pPr marL="342900" indent="-342900">
              <a:buFont typeface="Arial" panose="020B0604020202020204" pitchFamily="34" charset="0"/>
              <a:buChar char="•"/>
            </a:pPr>
            <a:r>
              <a:rPr lang="en-US" sz="2400" dirty="0"/>
              <a:t>subscription base modal</a:t>
            </a:r>
          </a:p>
          <a:p>
            <a:pPr marL="342900" indent="-342900">
              <a:buFont typeface="Arial" panose="020B0604020202020204" pitchFamily="34" charset="0"/>
              <a:buChar char="•"/>
            </a:pPr>
            <a:r>
              <a:rPr lang="en-US" sz="2400" dirty="0"/>
              <a:t>Individual module access</a:t>
            </a:r>
          </a:p>
          <a:p>
            <a:pPr marL="342900" indent="-342900">
              <a:buFont typeface="Arial" panose="020B0604020202020204" pitchFamily="34" charset="0"/>
              <a:buChar char="•"/>
            </a:pPr>
            <a:r>
              <a:rPr lang="en-US" sz="2400" dirty="0"/>
              <a:t>Tie –up with Doctors</a:t>
            </a:r>
          </a:p>
          <a:p>
            <a:pPr marL="342900" indent="-342900">
              <a:buFont typeface="Arial" panose="020B0604020202020204" pitchFamily="34" charset="0"/>
              <a:buChar char="•"/>
            </a:pPr>
            <a:endParaRPr lang="en-US" sz="2400" dirty="0"/>
          </a:p>
          <a:p>
            <a:r>
              <a:rPr lang="en-US" sz="2400" dirty="0"/>
              <a:t> </a:t>
            </a:r>
          </a:p>
          <a:p>
            <a:r>
              <a:rPr lang="en-US" sz="2400" dirty="0"/>
              <a:t> </a:t>
            </a:r>
          </a:p>
          <a:p>
            <a:endParaRPr lang="en-US" sz="2400" dirty="0"/>
          </a:p>
        </p:txBody>
      </p:sp>
    </p:spTree>
    <p:extLst>
      <p:ext uri="{BB962C8B-B14F-4D97-AF65-F5344CB8AC3E}">
        <p14:creationId xmlns:p14="http://schemas.microsoft.com/office/powerpoint/2010/main" val="358965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2911</TotalTime>
  <Words>444</Words>
  <Application>Microsoft Office PowerPoint</Application>
  <PresentationFormat>Widescreen</PresentationFormat>
  <Paragraphs>56</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1_Berlin</vt:lpstr>
      <vt:lpstr>Women Health Problem Application  </vt:lpstr>
      <vt:lpstr>Agenda </vt:lpstr>
      <vt:lpstr>The advantage of Application:</vt:lpstr>
      <vt:lpstr>Main Features:</vt:lpstr>
      <vt:lpstr>Need of the project And Hypothesis </vt:lpstr>
      <vt:lpstr>                Description of the Solution</vt:lpstr>
      <vt:lpstr>Data  Flow Diagram</vt:lpstr>
      <vt:lpstr>Glimpses of the application </vt:lpstr>
      <vt:lpstr>Business Approach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PANKAJ SHARMA</dc:creator>
  <cp:lastModifiedBy>Dopender Sharma</cp:lastModifiedBy>
  <cp:revision>10</cp:revision>
  <dcterms:created xsi:type="dcterms:W3CDTF">2014-04-17T23:07:25Z</dcterms:created>
  <dcterms:modified xsi:type="dcterms:W3CDTF">2022-11-13T06:26:18Z</dcterms:modified>
</cp:coreProperties>
</file>