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7920038" cy="11520488"/>
  <p:notesSz cx="6858000" cy="9144000"/>
  <p:defaultTextStyle>
    <a:defPPr>
      <a:defRPr lang="en-US"/>
    </a:defPPr>
    <a:lvl1pPr marL="0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88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976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464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952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440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928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416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904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2233" userDrawn="1">
          <p15:clr>
            <a:srgbClr val="A4A3A4"/>
          </p15:clr>
        </p15:guide>
        <p15:guide id="3" pos="2495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pos="2725" userDrawn="1">
          <p15:clr>
            <a:srgbClr val="A4A3A4"/>
          </p15:clr>
        </p15:guide>
        <p15:guide id="6" pos="2841" userDrawn="1">
          <p15:clr>
            <a:srgbClr val="A4A3A4"/>
          </p15:clr>
        </p15:guide>
        <p15:guide id="7" pos="2957" userDrawn="1">
          <p15:clr>
            <a:srgbClr val="A4A3A4"/>
          </p15:clr>
        </p15:guide>
        <p15:guide id="8" pos="3228" userDrawn="1">
          <p15:clr>
            <a:srgbClr val="A4A3A4"/>
          </p15:clr>
        </p15:guide>
        <p15:guide id="9" orient="horz" pos="3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1"/>
    <p:restoredTop sz="94776"/>
  </p:normalViewPr>
  <p:slideViewPr>
    <p:cSldViewPr snapToObjects="1">
      <p:cViewPr>
        <p:scale>
          <a:sx n="112" d="100"/>
          <a:sy n="112" d="100"/>
        </p:scale>
        <p:origin x="1120" y="-584"/>
      </p:cViewPr>
      <p:guideLst>
        <p:guide orient="horz" pos="3629"/>
        <p:guide pos="2233"/>
        <p:guide pos="2495"/>
        <p:guide orient="horz" pos="3744"/>
        <p:guide pos="2725"/>
        <p:guide pos="2841"/>
        <p:guide pos="2957"/>
        <p:guide pos="3228"/>
        <p:guide orient="horz"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9A37-6826-3A47-902E-A692F049332E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8550" y="1143000"/>
            <a:ext cx="212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45A8-3580-5F4D-A640-05C51B3B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88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976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464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952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440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928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416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904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1143000"/>
            <a:ext cx="2120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45A8-3580-5F4D-A640-05C51B3BB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5" y="1885420"/>
            <a:ext cx="6732032" cy="401083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9" y="6050925"/>
            <a:ext cx="5940029" cy="2781450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96" indent="0" algn="ctr">
              <a:buNone/>
              <a:defRPr sz="1732"/>
            </a:lvl2pPr>
            <a:lvl3pPr marL="791992" indent="0" algn="ctr">
              <a:buNone/>
              <a:defRPr sz="1559"/>
            </a:lvl3pPr>
            <a:lvl4pPr marL="1187988" indent="0" algn="ctr">
              <a:buNone/>
              <a:defRPr sz="1386"/>
            </a:lvl4pPr>
            <a:lvl5pPr marL="1583984" indent="0" algn="ctr">
              <a:buNone/>
              <a:defRPr sz="1386"/>
            </a:lvl5pPr>
            <a:lvl6pPr marL="1979980" indent="0" algn="ctr">
              <a:buNone/>
              <a:defRPr sz="1386"/>
            </a:lvl6pPr>
            <a:lvl7pPr marL="2375976" indent="0" algn="ctr">
              <a:buNone/>
              <a:defRPr sz="1386"/>
            </a:lvl7pPr>
            <a:lvl8pPr marL="2771970" indent="0" algn="ctr">
              <a:buNone/>
              <a:defRPr sz="1386"/>
            </a:lvl8pPr>
            <a:lvl9pPr marL="3167966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613364"/>
            <a:ext cx="1707758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5" y="613364"/>
            <a:ext cx="5024274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1" y="2872126"/>
            <a:ext cx="6831033" cy="4792202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1" y="7709663"/>
            <a:ext cx="6831033" cy="2520106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96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9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88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8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8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9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97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9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3066797"/>
            <a:ext cx="3366016" cy="73096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3066797"/>
            <a:ext cx="3366016" cy="73096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7" y="613364"/>
            <a:ext cx="6831033" cy="2226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40" y="2824121"/>
            <a:ext cx="3350547" cy="1384058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96" indent="0">
              <a:buNone/>
              <a:defRPr sz="1732" b="1"/>
            </a:lvl2pPr>
            <a:lvl3pPr marL="791992" indent="0">
              <a:buNone/>
              <a:defRPr sz="1559" b="1"/>
            </a:lvl3pPr>
            <a:lvl4pPr marL="1187988" indent="0">
              <a:buNone/>
              <a:defRPr sz="1386" b="1"/>
            </a:lvl4pPr>
            <a:lvl5pPr marL="1583984" indent="0">
              <a:buNone/>
              <a:defRPr sz="1386" b="1"/>
            </a:lvl5pPr>
            <a:lvl6pPr marL="1979980" indent="0">
              <a:buNone/>
              <a:defRPr sz="1386" b="1"/>
            </a:lvl6pPr>
            <a:lvl7pPr marL="2375976" indent="0">
              <a:buNone/>
              <a:defRPr sz="1386" b="1"/>
            </a:lvl7pPr>
            <a:lvl8pPr marL="2771970" indent="0">
              <a:buNone/>
              <a:defRPr sz="1386" b="1"/>
            </a:lvl8pPr>
            <a:lvl9pPr marL="3167966" indent="0">
              <a:buNone/>
              <a:defRPr sz="13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40" y="4208179"/>
            <a:ext cx="3350547" cy="6189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824121"/>
            <a:ext cx="3367048" cy="1384058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96" indent="0">
              <a:buNone/>
              <a:defRPr sz="1732" b="1"/>
            </a:lvl2pPr>
            <a:lvl3pPr marL="791992" indent="0">
              <a:buNone/>
              <a:defRPr sz="1559" b="1"/>
            </a:lvl3pPr>
            <a:lvl4pPr marL="1187988" indent="0">
              <a:buNone/>
              <a:defRPr sz="1386" b="1"/>
            </a:lvl4pPr>
            <a:lvl5pPr marL="1583984" indent="0">
              <a:buNone/>
              <a:defRPr sz="1386" b="1"/>
            </a:lvl5pPr>
            <a:lvl6pPr marL="1979980" indent="0">
              <a:buNone/>
              <a:defRPr sz="1386" b="1"/>
            </a:lvl6pPr>
            <a:lvl7pPr marL="2375976" indent="0">
              <a:buNone/>
              <a:defRPr sz="1386" b="1"/>
            </a:lvl7pPr>
            <a:lvl8pPr marL="2771970" indent="0">
              <a:buNone/>
              <a:defRPr sz="1386" b="1"/>
            </a:lvl8pPr>
            <a:lvl9pPr marL="3167966" indent="0">
              <a:buNone/>
              <a:defRPr sz="13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4208179"/>
            <a:ext cx="3367048" cy="6189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768034"/>
            <a:ext cx="2554418" cy="268811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53" y="1658746"/>
            <a:ext cx="4009519" cy="8187013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3456149"/>
            <a:ext cx="2554418" cy="6402939"/>
          </a:xfrm>
        </p:spPr>
        <p:txBody>
          <a:bodyPr/>
          <a:lstStyle>
            <a:lvl1pPr marL="0" indent="0">
              <a:buNone/>
              <a:defRPr sz="1386"/>
            </a:lvl1pPr>
            <a:lvl2pPr marL="395996" indent="0">
              <a:buNone/>
              <a:defRPr sz="1213"/>
            </a:lvl2pPr>
            <a:lvl3pPr marL="791992" indent="0">
              <a:buNone/>
              <a:defRPr sz="1039"/>
            </a:lvl3pPr>
            <a:lvl4pPr marL="1187988" indent="0">
              <a:buNone/>
              <a:defRPr sz="865"/>
            </a:lvl4pPr>
            <a:lvl5pPr marL="1583984" indent="0">
              <a:buNone/>
              <a:defRPr sz="865"/>
            </a:lvl5pPr>
            <a:lvl6pPr marL="1979980" indent="0">
              <a:buNone/>
              <a:defRPr sz="865"/>
            </a:lvl6pPr>
            <a:lvl7pPr marL="2375976" indent="0">
              <a:buNone/>
              <a:defRPr sz="865"/>
            </a:lvl7pPr>
            <a:lvl8pPr marL="2771970" indent="0">
              <a:buNone/>
              <a:defRPr sz="865"/>
            </a:lvl8pPr>
            <a:lvl9pPr marL="3167966" indent="0">
              <a:buNone/>
              <a:defRPr sz="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768034"/>
            <a:ext cx="2554418" cy="268811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53" y="1658746"/>
            <a:ext cx="4009519" cy="8187013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96" indent="0">
              <a:buNone/>
              <a:defRPr sz="2425"/>
            </a:lvl2pPr>
            <a:lvl3pPr marL="791992" indent="0">
              <a:buNone/>
              <a:defRPr sz="2079"/>
            </a:lvl3pPr>
            <a:lvl4pPr marL="1187988" indent="0">
              <a:buNone/>
              <a:defRPr sz="1732"/>
            </a:lvl4pPr>
            <a:lvl5pPr marL="1583984" indent="0">
              <a:buNone/>
              <a:defRPr sz="1732"/>
            </a:lvl5pPr>
            <a:lvl6pPr marL="1979980" indent="0">
              <a:buNone/>
              <a:defRPr sz="1732"/>
            </a:lvl6pPr>
            <a:lvl7pPr marL="2375976" indent="0">
              <a:buNone/>
              <a:defRPr sz="1732"/>
            </a:lvl7pPr>
            <a:lvl8pPr marL="2771970" indent="0">
              <a:buNone/>
              <a:defRPr sz="1732"/>
            </a:lvl8pPr>
            <a:lvl9pPr marL="3167966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3456149"/>
            <a:ext cx="2554418" cy="6402939"/>
          </a:xfrm>
        </p:spPr>
        <p:txBody>
          <a:bodyPr/>
          <a:lstStyle>
            <a:lvl1pPr marL="0" indent="0">
              <a:buNone/>
              <a:defRPr sz="1386"/>
            </a:lvl1pPr>
            <a:lvl2pPr marL="395996" indent="0">
              <a:buNone/>
              <a:defRPr sz="1213"/>
            </a:lvl2pPr>
            <a:lvl3pPr marL="791992" indent="0">
              <a:buNone/>
              <a:defRPr sz="1039"/>
            </a:lvl3pPr>
            <a:lvl4pPr marL="1187988" indent="0">
              <a:buNone/>
              <a:defRPr sz="865"/>
            </a:lvl4pPr>
            <a:lvl5pPr marL="1583984" indent="0">
              <a:buNone/>
              <a:defRPr sz="865"/>
            </a:lvl5pPr>
            <a:lvl6pPr marL="1979980" indent="0">
              <a:buNone/>
              <a:defRPr sz="865"/>
            </a:lvl6pPr>
            <a:lvl7pPr marL="2375976" indent="0">
              <a:buNone/>
              <a:defRPr sz="865"/>
            </a:lvl7pPr>
            <a:lvl8pPr marL="2771970" indent="0">
              <a:buNone/>
              <a:defRPr sz="865"/>
            </a:lvl8pPr>
            <a:lvl9pPr marL="3167966" indent="0">
              <a:buNone/>
              <a:defRPr sz="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6" y="613364"/>
            <a:ext cx="6831033" cy="222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6" y="3066797"/>
            <a:ext cx="6831033" cy="730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6" y="10677795"/>
            <a:ext cx="1782009" cy="61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4" y="10677795"/>
            <a:ext cx="2673012" cy="61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32" y="10677795"/>
            <a:ext cx="1782009" cy="61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199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7" indent="-197997" algn="l" defTabSz="791992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93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89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85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81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977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973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969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965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96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92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88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84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80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976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970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966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ounded Rectangle 268">
            <a:extLst>
              <a:ext uri="{FF2B5EF4-FFF2-40B4-BE49-F238E27FC236}">
                <a16:creationId xmlns:a16="http://schemas.microsoft.com/office/drawing/2014/main" id="{703B5308-3F87-EA47-84B7-AEFCA7BBE8FC}"/>
              </a:ext>
            </a:extLst>
          </p:cNvPr>
          <p:cNvSpPr/>
          <p:nvPr/>
        </p:nvSpPr>
        <p:spPr>
          <a:xfrm>
            <a:off x="575644" y="7920484"/>
            <a:ext cx="6624736" cy="1008112"/>
          </a:xfrm>
          <a:prstGeom prst="roundRect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9CBD9E13-97EE-E744-807A-A8715781C2BD}"/>
              </a:ext>
            </a:extLst>
          </p:cNvPr>
          <p:cNvSpPr/>
          <p:nvPr/>
        </p:nvSpPr>
        <p:spPr>
          <a:xfrm>
            <a:off x="575644" y="6768357"/>
            <a:ext cx="6624736" cy="1008112"/>
          </a:xfrm>
          <a:prstGeom prst="roundRect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EE7F390-1620-7248-948D-F7E04C62CC12}"/>
              </a:ext>
            </a:extLst>
          </p:cNvPr>
          <p:cNvSpPr/>
          <p:nvPr/>
        </p:nvSpPr>
        <p:spPr>
          <a:xfrm>
            <a:off x="215603" y="6498000"/>
            <a:ext cx="7272809" cy="388843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34636-4A8C-DD42-B887-B12D7343AC4F}"/>
              </a:ext>
            </a:extLst>
          </p:cNvPr>
          <p:cNvSpPr/>
          <p:nvPr/>
        </p:nvSpPr>
        <p:spPr>
          <a:xfrm>
            <a:off x="100769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262ED-A882-7E4C-A1E9-6E7AEF76C691}"/>
              </a:ext>
            </a:extLst>
          </p:cNvPr>
          <p:cNvSpPr txBox="1"/>
          <p:nvPr/>
        </p:nvSpPr>
        <p:spPr>
          <a:xfrm>
            <a:off x="6480306" y="10440771"/>
            <a:ext cx="74799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time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202F9-A5B5-E149-B398-3A76F011F32C}"/>
              </a:ext>
            </a:extLst>
          </p:cNvPr>
          <p:cNvCxnSpPr>
            <a:cxnSpLocks/>
          </p:cNvCxnSpPr>
          <p:nvPr/>
        </p:nvCxnSpPr>
        <p:spPr>
          <a:xfrm>
            <a:off x="1799779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A5056-ACC5-6A4E-9FE3-D650A012D501}"/>
              </a:ext>
            </a:extLst>
          </p:cNvPr>
          <p:cNvCxnSpPr>
            <a:cxnSpLocks/>
          </p:cNvCxnSpPr>
          <p:nvPr/>
        </p:nvCxnSpPr>
        <p:spPr>
          <a:xfrm>
            <a:off x="2519859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59A56-5EF1-534E-B97A-E490189ED3FC}"/>
              </a:ext>
            </a:extLst>
          </p:cNvPr>
          <p:cNvCxnSpPr>
            <a:cxnSpLocks/>
          </p:cNvCxnSpPr>
          <p:nvPr/>
        </p:nvCxnSpPr>
        <p:spPr>
          <a:xfrm>
            <a:off x="3239940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EF36D-A841-D347-B4D9-CDB365B94FA3}"/>
              </a:ext>
            </a:extLst>
          </p:cNvPr>
          <p:cNvCxnSpPr>
            <a:cxnSpLocks/>
          </p:cNvCxnSpPr>
          <p:nvPr/>
        </p:nvCxnSpPr>
        <p:spPr>
          <a:xfrm>
            <a:off x="3960019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5FBDD9-AE28-8F4A-A0D4-CD5D463AD264}"/>
              </a:ext>
            </a:extLst>
          </p:cNvPr>
          <p:cNvCxnSpPr>
            <a:cxnSpLocks/>
          </p:cNvCxnSpPr>
          <p:nvPr/>
        </p:nvCxnSpPr>
        <p:spPr>
          <a:xfrm>
            <a:off x="4680098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D7B4EE-1380-644C-8C0E-EC07179072C7}"/>
              </a:ext>
            </a:extLst>
          </p:cNvPr>
          <p:cNvSpPr txBox="1"/>
          <p:nvPr/>
        </p:nvSpPr>
        <p:spPr>
          <a:xfrm>
            <a:off x="93568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B8E35-0B14-2F4A-88CD-79B49E049DD0}"/>
              </a:ext>
            </a:extLst>
          </p:cNvPr>
          <p:cNvSpPr txBox="1"/>
          <p:nvPr/>
        </p:nvSpPr>
        <p:spPr>
          <a:xfrm>
            <a:off x="165576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167BF-073A-E84C-98E2-1645508C98A1}"/>
              </a:ext>
            </a:extLst>
          </p:cNvPr>
          <p:cNvSpPr txBox="1"/>
          <p:nvPr/>
        </p:nvSpPr>
        <p:spPr>
          <a:xfrm>
            <a:off x="2375842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5720B-FFC1-F547-B65F-4AAD6C97DE4A}"/>
              </a:ext>
            </a:extLst>
          </p:cNvPr>
          <p:cNvSpPr txBox="1"/>
          <p:nvPr/>
        </p:nvSpPr>
        <p:spPr>
          <a:xfrm>
            <a:off x="309592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C5CB3-3A2F-204D-82E1-B2FE5295E003}"/>
              </a:ext>
            </a:extLst>
          </p:cNvPr>
          <p:cNvSpPr txBox="1"/>
          <p:nvPr/>
        </p:nvSpPr>
        <p:spPr>
          <a:xfrm>
            <a:off x="3816000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76F8B-B2E0-084F-95E9-AD1F75D60900}"/>
              </a:ext>
            </a:extLst>
          </p:cNvPr>
          <p:cNvSpPr txBox="1"/>
          <p:nvPr/>
        </p:nvSpPr>
        <p:spPr>
          <a:xfrm>
            <a:off x="453608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1FCE8-8026-5648-B4AE-26867095F288}"/>
              </a:ext>
            </a:extLst>
          </p:cNvPr>
          <p:cNvCxnSpPr>
            <a:cxnSpLocks/>
          </p:cNvCxnSpPr>
          <p:nvPr/>
        </p:nvCxnSpPr>
        <p:spPr>
          <a:xfrm>
            <a:off x="1079697" y="10440772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230DB-3F8F-7B41-92ED-608D5B742C1F}"/>
              </a:ext>
            </a:extLst>
          </p:cNvPr>
          <p:cNvCxnSpPr>
            <a:cxnSpLocks/>
          </p:cNvCxnSpPr>
          <p:nvPr/>
        </p:nvCxnSpPr>
        <p:spPr>
          <a:xfrm>
            <a:off x="1007691" y="102967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5BABC8-5E44-6A48-95D7-6BA1049CC8F3}"/>
              </a:ext>
            </a:extLst>
          </p:cNvPr>
          <p:cNvCxnSpPr>
            <a:cxnSpLocks/>
          </p:cNvCxnSpPr>
          <p:nvPr/>
        </p:nvCxnSpPr>
        <p:spPr>
          <a:xfrm>
            <a:off x="5616201" y="10404000"/>
            <a:ext cx="0" cy="288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3A5679-DFBD-C944-8C39-043B697A4F4D}"/>
              </a:ext>
            </a:extLst>
          </p:cNvPr>
          <p:cNvCxnSpPr>
            <a:cxnSpLocks/>
          </p:cNvCxnSpPr>
          <p:nvPr/>
        </p:nvCxnSpPr>
        <p:spPr>
          <a:xfrm>
            <a:off x="935682" y="10527249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EE22CE-3D4F-024C-BBCD-53E849DC69D9}"/>
              </a:ext>
            </a:extLst>
          </p:cNvPr>
          <p:cNvCxnSpPr>
            <a:cxnSpLocks/>
          </p:cNvCxnSpPr>
          <p:nvPr/>
        </p:nvCxnSpPr>
        <p:spPr>
          <a:xfrm>
            <a:off x="5616204" y="1051277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6B8B85-6FED-0246-B44F-A8108BFF9E01}"/>
              </a:ext>
            </a:extLst>
          </p:cNvPr>
          <p:cNvCxnSpPr>
            <a:cxnSpLocks/>
          </p:cNvCxnSpPr>
          <p:nvPr/>
        </p:nvCxnSpPr>
        <p:spPr>
          <a:xfrm>
            <a:off x="5184155" y="10404000"/>
            <a:ext cx="0" cy="288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C76BDC-E17E-4041-86FF-76773D27C9AD}"/>
              </a:ext>
            </a:extLst>
          </p:cNvPr>
          <p:cNvCxnSpPr>
            <a:cxnSpLocks/>
          </p:cNvCxnSpPr>
          <p:nvPr/>
        </p:nvCxnSpPr>
        <p:spPr>
          <a:xfrm>
            <a:off x="100769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789B40-046A-644A-9E54-10FCA352C6E6}"/>
              </a:ext>
            </a:extLst>
          </p:cNvPr>
          <p:cNvCxnSpPr>
            <a:cxnSpLocks/>
          </p:cNvCxnSpPr>
          <p:nvPr/>
        </p:nvCxnSpPr>
        <p:spPr>
          <a:xfrm>
            <a:off x="1007692" y="972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9B0B41-032D-BD4E-B30C-DF58A95327BB}"/>
              </a:ext>
            </a:extLst>
          </p:cNvPr>
          <p:cNvCxnSpPr>
            <a:cxnSpLocks/>
          </p:cNvCxnSpPr>
          <p:nvPr/>
        </p:nvCxnSpPr>
        <p:spPr>
          <a:xfrm>
            <a:off x="100769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E67381-A207-8A4B-A864-96D70E766154}"/>
              </a:ext>
            </a:extLst>
          </p:cNvPr>
          <p:cNvCxnSpPr>
            <a:cxnSpLocks/>
          </p:cNvCxnSpPr>
          <p:nvPr/>
        </p:nvCxnSpPr>
        <p:spPr>
          <a:xfrm>
            <a:off x="100769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6582F9D-FBD5-F34B-A4BD-38B0F31E18D6}"/>
              </a:ext>
            </a:extLst>
          </p:cNvPr>
          <p:cNvSpPr/>
          <p:nvPr/>
        </p:nvSpPr>
        <p:spPr>
          <a:xfrm>
            <a:off x="1727771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9C5A822-33F9-7947-9AD4-C2D2CC753B64}"/>
              </a:ext>
            </a:extLst>
          </p:cNvPr>
          <p:cNvCxnSpPr>
            <a:cxnSpLocks/>
          </p:cNvCxnSpPr>
          <p:nvPr/>
        </p:nvCxnSpPr>
        <p:spPr>
          <a:xfrm>
            <a:off x="1727771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F9E05AC-961C-6E47-BA8F-47E2C8DD82F0}"/>
              </a:ext>
            </a:extLst>
          </p:cNvPr>
          <p:cNvCxnSpPr>
            <a:cxnSpLocks/>
          </p:cNvCxnSpPr>
          <p:nvPr/>
        </p:nvCxnSpPr>
        <p:spPr>
          <a:xfrm>
            <a:off x="1727771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72E5866-F040-1642-BD76-D54E10EBE173}"/>
              </a:ext>
            </a:extLst>
          </p:cNvPr>
          <p:cNvCxnSpPr>
            <a:cxnSpLocks/>
          </p:cNvCxnSpPr>
          <p:nvPr/>
        </p:nvCxnSpPr>
        <p:spPr>
          <a:xfrm>
            <a:off x="1727771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463F90D-5DF4-DD4D-B8BC-BF27A82F716B}"/>
              </a:ext>
            </a:extLst>
          </p:cNvPr>
          <p:cNvSpPr/>
          <p:nvPr/>
        </p:nvSpPr>
        <p:spPr>
          <a:xfrm>
            <a:off x="244785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3D2EB0-6BC3-AB49-B7B7-49642642607D}"/>
              </a:ext>
            </a:extLst>
          </p:cNvPr>
          <p:cNvCxnSpPr>
            <a:cxnSpLocks/>
          </p:cNvCxnSpPr>
          <p:nvPr/>
        </p:nvCxnSpPr>
        <p:spPr>
          <a:xfrm>
            <a:off x="244785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B174560-77E0-5441-8BC3-71149A0CB7CB}"/>
              </a:ext>
            </a:extLst>
          </p:cNvPr>
          <p:cNvCxnSpPr>
            <a:cxnSpLocks/>
          </p:cNvCxnSpPr>
          <p:nvPr/>
        </p:nvCxnSpPr>
        <p:spPr>
          <a:xfrm>
            <a:off x="244785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38A3B9-7C00-954F-A03D-820C6D5ADBD0}"/>
              </a:ext>
            </a:extLst>
          </p:cNvPr>
          <p:cNvCxnSpPr>
            <a:cxnSpLocks/>
          </p:cNvCxnSpPr>
          <p:nvPr/>
        </p:nvCxnSpPr>
        <p:spPr>
          <a:xfrm>
            <a:off x="244785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7383F5-95C6-6649-9421-F95D8AAACC31}"/>
              </a:ext>
            </a:extLst>
          </p:cNvPr>
          <p:cNvSpPr/>
          <p:nvPr/>
        </p:nvSpPr>
        <p:spPr>
          <a:xfrm>
            <a:off x="316793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3D90474-9971-7D42-B65F-036A64CDC422}"/>
              </a:ext>
            </a:extLst>
          </p:cNvPr>
          <p:cNvCxnSpPr>
            <a:cxnSpLocks/>
          </p:cNvCxnSpPr>
          <p:nvPr/>
        </p:nvCxnSpPr>
        <p:spPr>
          <a:xfrm>
            <a:off x="316793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CB89A8B-077B-FF40-88CF-568148824B3A}"/>
              </a:ext>
            </a:extLst>
          </p:cNvPr>
          <p:cNvCxnSpPr>
            <a:cxnSpLocks/>
          </p:cNvCxnSpPr>
          <p:nvPr/>
        </p:nvCxnSpPr>
        <p:spPr>
          <a:xfrm>
            <a:off x="316793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81F728-A861-8541-B12E-C0AE1B6A9C5C}"/>
              </a:ext>
            </a:extLst>
          </p:cNvPr>
          <p:cNvCxnSpPr>
            <a:cxnSpLocks/>
          </p:cNvCxnSpPr>
          <p:nvPr/>
        </p:nvCxnSpPr>
        <p:spPr>
          <a:xfrm>
            <a:off x="316793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022AB-E2AF-D645-9000-7CAAFBEBF84F}"/>
              </a:ext>
            </a:extLst>
          </p:cNvPr>
          <p:cNvSpPr/>
          <p:nvPr/>
        </p:nvSpPr>
        <p:spPr>
          <a:xfrm>
            <a:off x="388801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1783FD7-E97E-9F46-B640-42579A0BBA15}"/>
              </a:ext>
            </a:extLst>
          </p:cNvPr>
          <p:cNvCxnSpPr>
            <a:cxnSpLocks/>
          </p:cNvCxnSpPr>
          <p:nvPr/>
        </p:nvCxnSpPr>
        <p:spPr>
          <a:xfrm>
            <a:off x="388801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482EE64-7FC9-F04D-AC93-C398A2445393}"/>
              </a:ext>
            </a:extLst>
          </p:cNvPr>
          <p:cNvCxnSpPr>
            <a:cxnSpLocks/>
          </p:cNvCxnSpPr>
          <p:nvPr/>
        </p:nvCxnSpPr>
        <p:spPr>
          <a:xfrm>
            <a:off x="388801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71FE2F-98E1-0C41-A918-E68DE92B5352}"/>
              </a:ext>
            </a:extLst>
          </p:cNvPr>
          <p:cNvCxnSpPr>
            <a:cxnSpLocks/>
          </p:cNvCxnSpPr>
          <p:nvPr/>
        </p:nvCxnSpPr>
        <p:spPr>
          <a:xfrm>
            <a:off x="388801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F7EB88D-525D-2A4F-A2EB-53A12A02A8DE}"/>
              </a:ext>
            </a:extLst>
          </p:cNvPr>
          <p:cNvSpPr/>
          <p:nvPr/>
        </p:nvSpPr>
        <p:spPr>
          <a:xfrm>
            <a:off x="4606220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2DE540-B170-3C43-BEA6-7A7108AC7990}"/>
              </a:ext>
            </a:extLst>
          </p:cNvPr>
          <p:cNvCxnSpPr>
            <a:cxnSpLocks/>
          </p:cNvCxnSpPr>
          <p:nvPr/>
        </p:nvCxnSpPr>
        <p:spPr>
          <a:xfrm>
            <a:off x="460809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94FEC8-A48C-6F4E-978F-3B961F2E4520}"/>
              </a:ext>
            </a:extLst>
          </p:cNvPr>
          <p:cNvCxnSpPr>
            <a:cxnSpLocks/>
          </p:cNvCxnSpPr>
          <p:nvPr/>
        </p:nvCxnSpPr>
        <p:spPr>
          <a:xfrm>
            <a:off x="460809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E5ACDD8-5434-C84E-8778-4E930C7E54AA}"/>
              </a:ext>
            </a:extLst>
          </p:cNvPr>
          <p:cNvCxnSpPr>
            <a:cxnSpLocks/>
          </p:cNvCxnSpPr>
          <p:nvPr/>
        </p:nvCxnSpPr>
        <p:spPr>
          <a:xfrm>
            <a:off x="460809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0BBB35F-2CB7-B04A-BDD4-07D00B15F6ED}"/>
              </a:ext>
            </a:extLst>
          </p:cNvPr>
          <p:cNvSpPr txBox="1"/>
          <p:nvPr/>
        </p:nvSpPr>
        <p:spPr>
          <a:xfrm>
            <a:off x="863674" y="10080732"/>
            <a:ext cx="432048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757EE3-E036-3743-A3F0-38B3C89B943D}"/>
              </a:ext>
            </a:extLst>
          </p:cNvPr>
          <p:cNvSpPr txBox="1"/>
          <p:nvPr/>
        </p:nvSpPr>
        <p:spPr>
          <a:xfrm>
            <a:off x="5184156" y="9576675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E66722-4F44-164E-A47E-422B43A29CED}"/>
              </a:ext>
            </a:extLst>
          </p:cNvPr>
          <p:cNvSpPr txBox="1"/>
          <p:nvPr/>
        </p:nvSpPr>
        <p:spPr>
          <a:xfrm>
            <a:off x="1655764" y="10080007"/>
            <a:ext cx="360040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CC6183-A9D7-7D4F-935B-6FADA950C2FC}"/>
              </a:ext>
            </a:extLst>
          </p:cNvPr>
          <p:cNvSpPr txBox="1"/>
          <p:nvPr/>
        </p:nvSpPr>
        <p:spPr>
          <a:xfrm>
            <a:off x="2303835" y="10080732"/>
            <a:ext cx="45887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2C2B892-F2FF-EC4C-8DE6-7735222653C4}"/>
              </a:ext>
            </a:extLst>
          </p:cNvPr>
          <p:cNvSpPr txBox="1"/>
          <p:nvPr/>
        </p:nvSpPr>
        <p:spPr>
          <a:xfrm>
            <a:off x="3024181" y="10080553"/>
            <a:ext cx="45895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9AA1D78-4194-904C-9869-8BAF3EC17B1E}"/>
              </a:ext>
            </a:extLst>
          </p:cNvPr>
          <p:cNvSpPr txBox="1"/>
          <p:nvPr/>
        </p:nvSpPr>
        <p:spPr>
          <a:xfrm>
            <a:off x="3744183" y="10080734"/>
            <a:ext cx="448232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ABF8ED-A877-E645-92C5-ED3BE3DFB953}"/>
              </a:ext>
            </a:extLst>
          </p:cNvPr>
          <p:cNvSpPr txBox="1"/>
          <p:nvPr/>
        </p:nvSpPr>
        <p:spPr>
          <a:xfrm>
            <a:off x="4248052" y="9792693"/>
            <a:ext cx="999152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8DB394F-169D-BD41-8137-B09682075036}"/>
              </a:ext>
            </a:extLst>
          </p:cNvPr>
          <p:cNvCxnSpPr>
            <a:cxnSpLocks/>
          </p:cNvCxnSpPr>
          <p:nvPr/>
        </p:nvCxnSpPr>
        <p:spPr>
          <a:xfrm flipV="1">
            <a:off x="1079698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89217A-F636-C741-A542-CF1623DDD832}"/>
              </a:ext>
            </a:extLst>
          </p:cNvPr>
          <p:cNvCxnSpPr>
            <a:cxnSpLocks/>
          </p:cNvCxnSpPr>
          <p:nvPr/>
        </p:nvCxnSpPr>
        <p:spPr>
          <a:xfrm flipV="1">
            <a:off x="1799779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9A3C63-6BED-BB41-ADBB-92A7221566F1}"/>
              </a:ext>
            </a:extLst>
          </p:cNvPr>
          <p:cNvCxnSpPr>
            <a:cxnSpLocks/>
          </p:cNvCxnSpPr>
          <p:nvPr/>
        </p:nvCxnSpPr>
        <p:spPr>
          <a:xfrm flipV="1">
            <a:off x="2519859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B11B8B0-1FE4-8B49-A3FE-87243A313123}"/>
              </a:ext>
            </a:extLst>
          </p:cNvPr>
          <p:cNvCxnSpPr>
            <a:cxnSpLocks/>
          </p:cNvCxnSpPr>
          <p:nvPr/>
        </p:nvCxnSpPr>
        <p:spPr>
          <a:xfrm flipV="1">
            <a:off x="3239940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CCDE9F8-EEE8-2F42-8F3E-7CF008F3E961}"/>
              </a:ext>
            </a:extLst>
          </p:cNvPr>
          <p:cNvCxnSpPr>
            <a:cxnSpLocks/>
          </p:cNvCxnSpPr>
          <p:nvPr/>
        </p:nvCxnSpPr>
        <p:spPr>
          <a:xfrm flipV="1">
            <a:off x="3960019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E1D809-0122-0645-8DF9-5CDA61D324D8}"/>
              </a:ext>
            </a:extLst>
          </p:cNvPr>
          <p:cNvCxnSpPr>
            <a:cxnSpLocks/>
          </p:cNvCxnSpPr>
          <p:nvPr/>
        </p:nvCxnSpPr>
        <p:spPr>
          <a:xfrm flipV="1">
            <a:off x="4680098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FA98B24E-949A-904F-B07C-5C93BA039D9D}"/>
              </a:ext>
            </a:extLst>
          </p:cNvPr>
          <p:cNvSpPr/>
          <p:nvPr/>
        </p:nvSpPr>
        <p:spPr>
          <a:xfrm>
            <a:off x="935683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C38772E-F94E-0C47-B288-3F1F196C9E03}"/>
              </a:ext>
            </a:extLst>
          </p:cNvPr>
          <p:cNvSpPr/>
          <p:nvPr/>
        </p:nvSpPr>
        <p:spPr>
          <a:xfrm>
            <a:off x="1655763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AFDB844F-B53E-5542-9F35-7BD01A3192A3}"/>
              </a:ext>
            </a:extLst>
          </p:cNvPr>
          <p:cNvSpPr/>
          <p:nvPr/>
        </p:nvSpPr>
        <p:spPr>
          <a:xfrm>
            <a:off x="2375844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66CB7A7-A366-374F-BF18-2C50FFBEE40D}"/>
              </a:ext>
            </a:extLst>
          </p:cNvPr>
          <p:cNvSpPr/>
          <p:nvPr/>
        </p:nvSpPr>
        <p:spPr>
          <a:xfrm>
            <a:off x="3095923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94DA63D6-6AB0-2245-8D51-4E3692D613AC}"/>
              </a:ext>
            </a:extLst>
          </p:cNvPr>
          <p:cNvSpPr/>
          <p:nvPr/>
        </p:nvSpPr>
        <p:spPr>
          <a:xfrm>
            <a:off x="3816004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F2D58EDC-52A9-194F-B2D2-1DAA03D2C35A}"/>
              </a:ext>
            </a:extLst>
          </p:cNvPr>
          <p:cNvSpPr/>
          <p:nvPr/>
        </p:nvSpPr>
        <p:spPr>
          <a:xfrm>
            <a:off x="4534219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F9BD20F-88FC-0447-8B7D-CC0F497574AE}"/>
              </a:ext>
            </a:extLst>
          </p:cNvPr>
          <p:cNvSpPr/>
          <p:nvPr/>
        </p:nvSpPr>
        <p:spPr>
          <a:xfrm>
            <a:off x="93568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EDAD609-9486-834A-8E43-7862A063F6DE}"/>
              </a:ext>
            </a:extLst>
          </p:cNvPr>
          <p:cNvSpPr/>
          <p:nvPr/>
        </p:nvSpPr>
        <p:spPr>
          <a:xfrm>
            <a:off x="935683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A126BB41-CAA4-B54C-8AC5-893842D258B4}"/>
              </a:ext>
            </a:extLst>
          </p:cNvPr>
          <p:cNvSpPr/>
          <p:nvPr/>
        </p:nvSpPr>
        <p:spPr>
          <a:xfrm>
            <a:off x="1655763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2D8BB93B-145A-814A-A49E-58643ED5128E}"/>
              </a:ext>
            </a:extLst>
          </p:cNvPr>
          <p:cNvSpPr/>
          <p:nvPr/>
        </p:nvSpPr>
        <p:spPr>
          <a:xfrm>
            <a:off x="2375844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D46FFB8E-5272-DE4C-8D54-35EEC8992679}"/>
              </a:ext>
            </a:extLst>
          </p:cNvPr>
          <p:cNvSpPr/>
          <p:nvPr/>
        </p:nvSpPr>
        <p:spPr>
          <a:xfrm>
            <a:off x="3095923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0737AC35-4439-8847-A7C9-437CDA68BD6B}"/>
              </a:ext>
            </a:extLst>
          </p:cNvPr>
          <p:cNvSpPr/>
          <p:nvPr/>
        </p:nvSpPr>
        <p:spPr>
          <a:xfrm>
            <a:off x="3816004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693AA64-8CE3-D945-96B4-0F58FD65EED9}"/>
              </a:ext>
            </a:extLst>
          </p:cNvPr>
          <p:cNvSpPr/>
          <p:nvPr/>
        </p:nvSpPr>
        <p:spPr>
          <a:xfrm>
            <a:off x="4534219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56EB002-F868-5D42-AD28-3702A821454D}"/>
              </a:ext>
            </a:extLst>
          </p:cNvPr>
          <p:cNvSpPr/>
          <p:nvPr/>
        </p:nvSpPr>
        <p:spPr>
          <a:xfrm>
            <a:off x="935683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1E74C648-CF69-474B-9E5F-25D34B8DE76C}"/>
              </a:ext>
            </a:extLst>
          </p:cNvPr>
          <p:cNvSpPr/>
          <p:nvPr/>
        </p:nvSpPr>
        <p:spPr>
          <a:xfrm>
            <a:off x="1655763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C1052AE-751C-0B40-9D6A-533AA1D0088D}"/>
              </a:ext>
            </a:extLst>
          </p:cNvPr>
          <p:cNvSpPr/>
          <p:nvPr/>
        </p:nvSpPr>
        <p:spPr>
          <a:xfrm>
            <a:off x="2375844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A7E9E79-EAA3-244B-B640-8B911371C9AD}"/>
              </a:ext>
            </a:extLst>
          </p:cNvPr>
          <p:cNvSpPr/>
          <p:nvPr/>
        </p:nvSpPr>
        <p:spPr>
          <a:xfrm>
            <a:off x="3095923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DBBC32F4-E90C-7C46-9A75-F867D72AD9BD}"/>
              </a:ext>
            </a:extLst>
          </p:cNvPr>
          <p:cNvSpPr/>
          <p:nvPr/>
        </p:nvSpPr>
        <p:spPr>
          <a:xfrm>
            <a:off x="3816004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51F69874-62ED-234C-8430-E18A0883A183}"/>
              </a:ext>
            </a:extLst>
          </p:cNvPr>
          <p:cNvSpPr/>
          <p:nvPr/>
        </p:nvSpPr>
        <p:spPr>
          <a:xfrm>
            <a:off x="4534219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1EF9B2-7DAD-8D4A-B72F-F310909F4B5F}"/>
              </a:ext>
            </a:extLst>
          </p:cNvPr>
          <p:cNvCxnSpPr>
            <a:cxnSpLocks/>
          </p:cNvCxnSpPr>
          <p:nvPr/>
        </p:nvCxnSpPr>
        <p:spPr>
          <a:xfrm>
            <a:off x="129572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113C10C-E878-8241-AB2D-077349FED7B7}"/>
              </a:ext>
            </a:extLst>
          </p:cNvPr>
          <p:cNvCxnSpPr>
            <a:cxnSpLocks/>
          </p:cNvCxnSpPr>
          <p:nvPr/>
        </p:nvCxnSpPr>
        <p:spPr>
          <a:xfrm>
            <a:off x="2015804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065E3C4-C7C6-154A-A885-80CD833D0A3B}"/>
              </a:ext>
            </a:extLst>
          </p:cNvPr>
          <p:cNvCxnSpPr>
            <a:cxnSpLocks/>
          </p:cNvCxnSpPr>
          <p:nvPr/>
        </p:nvCxnSpPr>
        <p:spPr>
          <a:xfrm>
            <a:off x="273588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569CA8F-4AC6-2940-B45C-425CF00E1654}"/>
              </a:ext>
            </a:extLst>
          </p:cNvPr>
          <p:cNvCxnSpPr>
            <a:cxnSpLocks/>
          </p:cNvCxnSpPr>
          <p:nvPr/>
        </p:nvCxnSpPr>
        <p:spPr>
          <a:xfrm>
            <a:off x="345596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294E176-34DC-BA44-A7B2-E93E8AF144B1}"/>
              </a:ext>
            </a:extLst>
          </p:cNvPr>
          <p:cNvCxnSpPr>
            <a:cxnSpLocks/>
          </p:cNvCxnSpPr>
          <p:nvPr/>
        </p:nvCxnSpPr>
        <p:spPr>
          <a:xfrm>
            <a:off x="4176044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9B8896-88E1-3D4C-B2B3-675E33AFF236}"/>
              </a:ext>
            </a:extLst>
          </p:cNvPr>
          <p:cNvCxnSpPr>
            <a:cxnSpLocks/>
          </p:cNvCxnSpPr>
          <p:nvPr/>
        </p:nvCxnSpPr>
        <p:spPr>
          <a:xfrm>
            <a:off x="489612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8EEDA4-6C27-524E-9247-711B535FF8E6}"/>
              </a:ext>
            </a:extLst>
          </p:cNvPr>
          <p:cNvCxnSpPr>
            <a:cxnSpLocks/>
          </p:cNvCxnSpPr>
          <p:nvPr/>
        </p:nvCxnSpPr>
        <p:spPr>
          <a:xfrm>
            <a:off x="129572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0D6E0C3-8CC4-E84F-9E2A-F6D267D3D38D}"/>
              </a:ext>
            </a:extLst>
          </p:cNvPr>
          <p:cNvCxnSpPr>
            <a:cxnSpLocks/>
          </p:cNvCxnSpPr>
          <p:nvPr/>
        </p:nvCxnSpPr>
        <p:spPr>
          <a:xfrm>
            <a:off x="2015804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9C4438E-E1AF-DC49-B964-ECCFCF9E4CD3}"/>
              </a:ext>
            </a:extLst>
          </p:cNvPr>
          <p:cNvCxnSpPr>
            <a:cxnSpLocks/>
          </p:cNvCxnSpPr>
          <p:nvPr/>
        </p:nvCxnSpPr>
        <p:spPr>
          <a:xfrm>
            <a:off x="273588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1B4E77E-CC93-D649-9121-851EBCCB4540}"/>
              </a:ext>
            </a:extLst>
          </p:cNvPr>
          <p:cNvCxnSpPr>
            <a:cxnSpLocks/>
          </p:cNvCxnSpPr>
          <p:nvPr/>
        </p:nvCxnSpPr>
        <p:spPr>
          <a:xfrm>
            <a:off x="345596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080DA6F-6183-9A41-9F2B-14A2AB6C5AB9}"/>
              </a:ext>
            </a:extLst>
          </p:cNvPr>
          <p:cNvCxnSpPr>
            <a:cxnSpLocks/>
          </p:cNvCxnSpPr>
          <p:nvPr/>
        </p:nvCxnSpPr>
        <p:spPr>
          <a:xfrm>
            <a:off x="4176044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504EA19-D836-354B-BB1A-53C45A97A523}"/>
              </a:ext>
            </a:extLst>
          </p:cNvPr>
          <p:cNvCxnSpPr>
            <a:cxnSpLocks/>
          </p:cNvCxnSpPr>
          <p:nvPr/>
        </p:nvCxnSpPr>
        <p:spPr>
          <a:xfrm>
            <a:off x="489612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41DE305-DB87-0D40-9739-B5C8C1087EE7}"/>
              </a:ext>
            </a:extLst>
          </p:cNvPr>
          <p:cNvCxnSpPr>
            <a:cxnSpLocks/>
          </p:cNvCxnSpPr>
          <p:nvPr/>
        </p:nvCxnSpPr>
        <p:spPr>
          <a:xfrm flipH="1">
            <a:off x="122371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Arc 267">
            <a:extLst>
              <a:ext uri="{FF2B5EF4-FFF2-40B4-BE49-F238E27FC236}">
                <a16:creationId xmlns:a16="http://schemas.microsoft.com/office/drawing/2014/main" id="{918EE369-2DE9-644B-95D5-906E293621AE}"/>
              </a:ext>
            </a:extLst>
          </p:cNvPr>
          <p:cNvSpPr/>
          <p:nvPr/>
        </p:nvSpPr>
        <p:spPr>
          <a:xfrm rot="10800000">
            <a:off x="87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564E266-8D42-AD43-B456-0E68A9ECB239}"/>
              </a:ext>
            </a:extLst>
          </p:cNvPr>
          <p:cNvSpPr txBox="1"/>
          <p:nvPr/>
        </p:nvSpPr>
        <p:spPr>
          <a:xfrm>
            <a:off x="5184156" y="8496556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4E5A5AC-4A11-7F47-96DC-3EF7F438DA82}"/>
              </a:ext>
            </a:extLst>
          </p:cNvPr>
          <p:cNvSpPr txBox="1"/>
          <p:nvPr/>
        </p:nvSpPr>
        <p:spPr>
          <a:xfrm>
            <a:off x="5184156" y="7992499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E429470-311D-B345-BDFC-8B2CA2C37B91}"/>
              </a:ext>
            </a:extLst>
          </p:cNvPr>
          <p:cNvSpPr txBox="1"/>
          <p:nvPr/>
        </p:nvSpPr>
        <p:spPr>
          <a:xfrm>
            <a:off x="5184156" y="7416435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B9FA30E-39B2-1F41-8CEE-AAF559EA6309}"/>
              </a:ext>
            </a:extLst>
          </p:cNvPr>
          <p:cNvSpPr txBox="1"/>
          <p:nvPr/>
        </p:nvSpPr>
        <p:spPr>
          <a:xfrm>
            <a:off x="5184156" y="6912380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18339B4-532D-EF4E-B1C5-B35EDDDB697D}"/>
              </a:ext>
            </a:extLst>
          </p:cNvPr>
          <p:cNvSpPr txBox="1"/>
          <p:nvPr/>
        </p:nvSpPr>
        <p:spPr>
          <a:xfrm>
            <a:off x="6480299" y="8280533"/>
            <a:ext cx="100811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layer 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D6A0CFF-1841-7A47-80CA-B5EF0C9A8B54}"/>
              </a:ext>
            </a:extLst>
          </p:cNvPr>
          <p:cNvSpPr txBox="1"/>
          <p:nvPr/>
        </p:nvSpPr>
        <p:spPr>
          <a:xfrm>
            <a:off x="6480299" y="7128405"/>
            <a:ext cx="100811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layer 2</a:t>
            </a:r>
          </a:p>
        </p:txBody>
      </p:sp>
      <p:sp>
        <p:nvSpPr>
          <p:cNvPr id="282" name="Arc 281">
            <a:extLst>
              <a:ext uri="{FF2B5EF4-FFF2-40B4-BE49-F238E27FC236}">
                <a16:creationId xmlns:a16="http://schemas.microsoft.com/office/drawing/2014/main" id="{3F58E454-6A46-9E49-AA2E-BCA48030C3FE}"/>
              </a:ext>
            </a:extLst>
          </p:cNvPr>
          <p:cNvSpPr/>
          <p:nvPr/>
        </p:nvSpPr>
        <p:spPr>
          <a:xfrm rot="10800000">
            <a:off x="1596618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Triangle 286">
            <a:extLst>
              <a:ext uri="{FF2B5EF4-FFF2-40B4-BE49-F238E27FC236}">
                <a16:creationId xmlns:a16="http://schemas.microsoft.com/office/drawing/2014/main" id="{1D51CEAD-F4FF-B341-9FF3-F8DB78A94383}"/>
              </a:ext>
            </a:extLst>
          </p:cNvPr>
          <p:cNvSpPr/>
          <p:nvPr/>
        </p:nvSpPr>
        <p:spPr>
          <a:xfrm rot="1831549">
            <a:off x="95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8" name="Arc 297">
            <a:extLst>
              <a:ext uri="{FF2B5EF4-FFF2-40B4-BE49-F238E27FC236}">
                <a16:creationId xmlns:a16="http://schemas.microsoft.com/office/drawing/2014/main" id="{CF8E53C4-AD38-9140-B7A9-596BFAE1DD06}"/>
              </a:ext>
            </a:extLst>
          </p:cNvPr>
          <p:cNvSpPr/>
          <p:nvPr/>
        </p:nvSpPr>
        <p:spPr>
          <a:xfrm rot="10800000">
            <a:off x="231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Arc 298">
            <a:extLst>
              <a:ext uri="{FF2B5EF4-FFF2-40B4-BE49-F238E27FC236}">
                <a16:creationId xmlns:a16="http://schemas.microsoft.com/office/drawing/2014/main" id="{0B4B78A3-6B48-584D-8BF3-213F3DDE4A19}"/>
              </a:ext>
            </a:extLst>
          </p:cNvPr>
          <p:cNvSpPr/>
          <p:nvPr/>
        </p:nvSpPr>
        <p:spPr>
          <a:xfrm rot="10800000">
            <a:off x="303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0" name="Arc 299">
            <a:extLst>
              <a:ext uri="{FF2B5EF4-FFF2-40B4-BE49-F238E27FC236}">
                <a16:creationId xmlns:a16="http://schemas.microsoft.com/office/drawing/2014/main" id="{551793C0-E96C-8640-A35B-E80B1460F6D8}"/>
              </a:ext>
            </a:extLst>
          </p:cNvPr>
          <p:cNvSpPr/>
          <p:nvPr/>
        </p:nvSpPr>
        <p:spPr>
          <a:xfrm rot="10800000">
            <a:off x="375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1" name="Arc 300">
            <a:extLst>
              <a:ext uri="{FF2B5EF4-FFF2-40B4-BE49-F238E27FC236}">
                <a16:creationId xmlns:a16="http://schemas.microsoft.com/office/drawing/2014/main" id="{4BDCA615-0C1F-1B4A-BF33-0B207BCA770C}"/>
              </a:ext>
            </a:extLst>
          </p:cNvPr>
          <p:cNvSpPr/>
          <p:nvPr/>
        </p:nvSpPr>
        <p:spPr>
          <a:xfrm rot="10800000">
            <a:off x="447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Triangle 303">
            <a:extLst>
              <a:ext uri="{FF2B5EF4-FFF2-40B4-BE49-F238E27FC236}">
                <a16:creationId xmlns:a16="http://schemas.microsoft.com/office/drawing/2014/main" id="{52C117A4-6CFC-584F-BFC8-84B8ACA80964}"/>
              </a:ext>
            </a:extLst>
          </p:cNvPr>
          <p:cNvSpPr/>
          <p:nvPr/>
        </p:nvSpPr>
        <p:spPr>
          <a:xfrm rot="1831549">
            <a:off x="1675818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5" name="Triangle 304">
            <a:extLst>
              <a:ext uri="{FF2B5EF4-FFF2-40B4-BE49-F238E27FC236}">
                <a16:creationId xmlns:a16="http://schemas.microsoft.com/office/drawing/2014/main" id="{E26D28A7-1F6C-2C4F-AB55-19AC44677898}"/>
              </a:ext>
            </a:extLst>
          </p:cNvPr>
          <p:cNvSpPr/>
          <p:nvPr/>
        </p:nvSpPr>
        <p:spPr>
          <a:xfrm rot="1831549">
            <a:off x="239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6" name="Triangle 305">
            <a:extLst>
              <a:ext uri="{FF2B5EF4-FFF2-40B4-BE49-F238E27FC236}">
                <a16:creationId xmlns:a16="http://schemas.microsoft.com/office/drawing/2014/main" id="{21E070FD-7E3B-A447-9BA6-D6D42A362683}"/>
              </a:ext>
            </a:extLst>
          </p:cNvPr>
          <p:cNvSpPr/>
          <p:nvPr/>
        </p:nvSpPr>
        <p:spPr>
          <a:xfrm rot="1831549">
            <a:off x="3115818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" name="Triangle 306">
            <a:extLst>
              <a:ext uri="{FF2B5EF4-FFF2-40B4-BE49-F238E27FC236}">
                <a16:creationId xmlns:a16="http://schemas.microsoft.com/office/drawing/2014/main" id="{2D006068-389F-4F4D-A633-B4BD1326225F}"/>
              </a:ext>
            </a:extLst>
          </p:cNvPr>
          <p:cNvSpPr/>
          <p:nvPr/>
        </p:nvSpPr>
        <p:spPr>
          <a:xfrm rot="1831549">
            <a:off x="383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Triangle 307">
            <a:extLst>
              <a:ext uri="{FF2B5EF4-FFF2-40B4-BE49-F238E27FC236}">
                <a16:creationId xmlns:a16="http://schemas.microsoft.com/office/drawing/2014/main" id="{F6510DCA-8C40-AC42-93E5-D038A633BAF5}"/>
              </a:ext>
            </a:extLst>
          </p:cNvPr>
          <p:cNvSpPr/>
          <p:nvPr/>
        </p:nvSpPr>
        <p:spPr>
          <a:xfrm rot="1831549">
            <a:off x="455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DA6D48DF-4666-2F43-83D1-45BFA4154ACF}"/>
              </a:ext>
            </a:extLst>
          </p:cNvPr>
          <p:cNvSpPr/>
          <p:nvPr/>
        </p:nvSpPr>
        <p:spPr>
          <a:xfrm>
            <a:off x="165576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53A941CF-A7D2-234D-90AB-6BB565DC8365}"/>
              </a:ext>
            </a:extLst>
          </p:cNvPr>
          <p:cNvSpPr/>
          <p:nvPr/>
        </p:nvSpPr>
        <p:spPr>
          <a:xfrm>
            <a:off x="2375844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C5D113CE-CABE-FB45-A14D-818853CC1659}"/>
              </a:ext>
            </a:extLst>
          </p:cNvPr>
          <p:cNvSpPr/>
          <p:nvPr/>
        </p:nvSpPr>
        <p:spPr>
          <a:xfrm>
            <a:off x="309592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3987FE32-0006-5241-95A9-6FF5A45F60A5}"/>
              </a:ext>
            </a:extLst>
          </p:cNvPr>
          <p:cNvSpPr/>
          <p:nvPr/>
        </p:nvSpPr>
        <p:spPr>
          <a:xfrm>
            <a:off x="3816004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C9886AD4-A45C-0046-A33A-9A3985592606}"/>
              </a:ext>
            </a:extLst>
          </p:cNvPr>
          <p:cNvSpPr/>
          <p:nvPr/>
        </p:nvSpPr>
        <p:spPr>
          <a:xfrm>
            <a:off x="453608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FEA6BAD-0457-5B4B-B231-883C27AB830E}"/>
              </a:ext>
            </a:extLst>
          </p:cNvPr>
          <p:cNvCxnSpPr>
            <a:cxnSpLocks/>
          </p:cNvCxnSpPr>
          <p:nvPr/>
        </p:nvCxnSpPr>
        <p:spPr>
          <a:xfrm flipV="1">
            <a:off x="1079698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2C90ABB-F839-8C42-A086-FAD24CDB7279}"/>
              </a:ext>
            </a:extLst>
          </p:cNvPr>
          <p:cNvCxnSpPr>
            <a:cxnSpLocks/>
          </p:cNvCxnSpPr>
          <p:nvPr/>
        </p:nvCxnSpPr>
        <p:spPr>
          <a:xfrm flipV="1">
            <a:off x="1799779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7990F03-D8F1-EA4C-81E9-AE047ADF7751}"/>
              </a:ext>
            </a:extLst>
          </p:cNvPr>
          <p:cNvCxnSpPr>
            <a:cxnSpLocks/>
          </p:cNvCxnSpPr>
          <p:nvPr/>
        </p:nvCxnSpPr>
        <p:spPr>
          <a:xfrm flipV="1">
            <a:off x="2519859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B7EFA63-7A6F-6E43-A352-B230E8FE7C8D}"/>
              </a:ext>
            </a:extLst>
          </p:cNvPr>
          <p:cNvCxnSpPr>
            <a:cxnSpLocks/>
          </p:cNvCxnSpPr>
          <p:nvPr/>
        </p:nvCxnSpPr>
        <p:spPr>
          <a:xfrm flipV="1">
            <a:off x="3239940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109AB0C-1355-EE4B-AA33-8D09F3E4CC81}"/>
              </a:ext>
            </a:extLst>
          </p:cNvPr>
          <p:cNvCxnSpPr>
            <a:cxnSpLocks/>
          </p:cNvCxnSpPr>
          <p:nvPr/>
        </p:nvCxnSpPr>
        <p:spPr>
          <a:xfrm flipV="1">
            <a:off x="3960019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03FA14F-852E-C548-BE11-16D2E44A3413}"/>
              </a:ext>
            </a:extLst>
          </p:cNvPr>
          <p:cNvCxnSpPr>
            <a:cxnSpLocks/>
          </p:cNvCxnSpPr>
          <p:nvPr/>
        </p:nvCxnSpPr>
        <p:spPr>
          <a:xfrm flipV="1">
            <a:off x="4680098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Arc 343">
            <a:extLst>
              <a:ext uri="{FF2B5EF4-FFF2-40B4-BE49-F238E27FC236}">
                <a16:creationId xmlns:a16="http://schemas.microsoft.com/office/drawing/2014/main" id="{BB1FB516-DC32-2E4E-A6B3-5DE1C305118D}"/>
              </a:ext>
            </a:extLst>
          </p:cNvPr>
          <p:cNvSpPr/>
          <p:nvPr/>
        </p:nvSpPr>
        <p:spPr>
          <a:xfrm rot="10800000">
            <a:off x="725764" y="7631349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5" name="Triangle 344">
            <a:extLst>
              <a:ext uri="{FF2B5EF4-FFF2-40B4-BE49-F238E27FC236}">
                <a16:creationId xmlns:a16="http://schemas.microsoft.com/office/drawing/2014/main" id="{D8953605-C14E-0F4B-BAB5-4DB1B6834E09}"/>
              </a:ext>
            </a:extLst>
          </p:cNvPr>
          <p:cNvSpPr/>
          <p:nvPr/>
        </p:nvSpPr>
        <p:spPr>
          <a:xfrm rot="3006211">
            <a:off x="865818" y="7592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8" name="Arc 347">
            <a:extLst>
              <a:ext uri="{FF2B5EF4-FFF2-40B4-BE49-F238E27FC236}">
                <a16:creationId xmlns:a16="http://schemas.microsoft.com/office/drawing/2014/main" id="{6192EB84-D271-394F-86B5-C3522B70BB1E}"/>
              </a:ext>
            </a:extLst>
          </p:cNvPr>
          <p:cNvSpPr/>
          <p:nvPr/>
        </p:nvSpPr>
        <p:spPr>
          <a:xfrm rot="10800000">
            <a:off x="1439740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Triangle 348">
            <a:extLst>
              <a:ext uri="{FF2B5EF4-FFF2-40B4-BE49-F238E27FC236}">
                <a16:creationId xmlns:a16="http://schemas.microsoft.com/office/drawing/2014/main" id="{08725D62-0AA6-6347-B089-E3E75D358274}"/>
              </a:ext>
            </a:extLst>
          </p:cNvPr>
          <p:cNvSpPr/>
          <p:nvPr/>
        </p:nvSpPr>
        <p:spPr>
          <a:xfrm rot="3006211">
            <a:off x="1579794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Arc 349">
            <a:extLst>
              <a:ext uri="{FF2B5EF4-FFF2-40B4-BE49-F238E27FC236}">
                <a16:creationId xmlns:a16="http://schemas.microsoft.com/office/drawing/2014/main" id="{DB00F6F7-2B58-2642-9E25-A4916B020BE2}"/>
              </a:ext>
            </a:extLst>
          </p:cNvPr>
          <p:cNvSpPr/>
          <p:nvPr/>
        </p:nvSpPr>
        <p:spPr>
          <a:xfrm rot="10800000">
            <a:off x="215981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1" name="Triangle 350">
            <a:extLst>
              <a:ext uri="{FF2B5EF4-FFF2-40B4-BE49-F238E27FC236}">
                <a16:creationId xmlns:a16="http://schemas.microsoft.com/office/drawing/2014/main" id="{85A0DBCC-187E-F049-87C1-5C8BB4B45976}"/>
              </a:ext>
            </a:extLst>
          </p:cNvPr>
          <p:cNvSpPr/>
          <p:nvPr/>
        </p:nvSpPr>
        <p:spPr>
          <a:xfrm rot="3006211">
            <a:off x="2299873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Arc 361">
            <a:extLst>
              <a:ext uri="{FF2B5EF4-FFF2-40B4-BE49-F238E27FC236}">
                <a16:creationId xmlns:a16="http://schemas.microsoft.com/office/drawing/2014/main" id="{C1A8CBE6-FD79-724A-A6F9-08C020FC7B48}"/>
              </a:ext>
            </a:extLst>
          </p:cNvPr>
          <p:cNvSpPr/>
          <p:nvPr/>
        </p:nvSpPr>
        <p:spPr>
          <a:xfrm rot="10800000">
            <a:off x="287989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3" name="Triangle 362">
            <a:extLst>
              <a:ext uri="{FF2B5EF4-FFF2-40B4-BE49-F238E27FC236}">
                <a16:creationId xmlns:a16="http://schemas.microsoft.com/office/drawing/2014/main" id="{99A40AA7-9AAD-0A4B-92D0-C5CC269CB8D7}"/>
              </a:ext>
            </a:extLst>
          </p:cNvPr>
          <p:cNvSpPr/>
          <p:nvPr/>
        </p:nvSpPr>
        <p:spPr>
          <a:xfrm rot="3006211">
            <a:off x="3019953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Arc 363">
            <a:extLst>
              <a:ext uri="{FF2B5EF4-FFF2-40B4-BE49-F238E27FC236}">
                <a16:creationId xmlns:a16="http://schemas.microsoft.com/office/drawing/2014/main" id="{E8112CF2-418B-B947-B063-F33FAA617E82}"/>
              </a:ext>
            </a:extLst>
          </p:cNvPr>
          <p:cNvSpPr/>
          <p:nvPr/>
        </p:nvSpPr>
        <p:spPr>
          <a:xfrm rot="10800000">
            <a:off x="359997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5" name="Triangle 364">
            <a:extLst>
              <a:ext uri="{FF2B5EF4-FFF2-40B4-BE49-F238E27FC236}">
                <a16:creationId xmlns:a16="http://schemas.microsoft.com/office/drawing/2014/main" id="{D338F683-B8A1-0144-A06C-39E8ABE8F8C6}"/>
              </a:ext>
            </a:extLst>
          </p:cNvPr>
          <p:cNvSpPr/>
          <p:nvPr/>
        </p:nvSpPr>
        <p:spPr>
          <a:xfrm rot="3006211">
            <a:off x="3740034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Arc 365">
            <a:extLst>
              <a:ext uri="{FF2B5EF4-FFF2-40B4-BE49-F238E27FC236}">
                <a16:creationId xmlns:a16="http://schemas.microsoft.com/office/drawing/2014/main" id="{568FB69D-AD88-A948-B338-689C3B43BE24}"/>
              </a:ext>
            </a:extLst>
          </p:cNvPr>
          <p:cNvSpPr/>
          <p:nvPr/>
        </p:nvSpPr>
        <p:spPr>
          <a:xfrm rot="10800000">
            <a:off x="432005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7" name="Triangle 366">
            <a:extLst>
              <a:ext uri="{FF2B5EF4-FFF2-40B4-BE49-F238E27FC236}">
                <a16:creationId xmlns:a16="http://schemas.microsoft.com/office/drawing/2014/main" id="{630F74A7-67AD-A644-9774-18951087E609}"/>
              </a:ext>
            </a:extLst>
          </p:cNvPr>
          <p:cNvSpPr/>
          <p:nvPr/>
        </p:nvSpPr>
        <p:spPr>
          <a:xfrm rot="3006211">
            <a:off x="4460113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E7B0FA51-A31C-184C-91D1-C9298162435F}"/>
              </a:ext>
            </a:extLst>
          </p:cNvPr>
          <p:cNvSpPr/>
          <p:nvPr/>
        </p:nvSpPr>
        <p:spPr>
          <a:xfrm rot="10800000">
            <a:off x="71965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9" name="Triangle 378">
            <a:extLst>
              <a:ext uri="{FF2B5EF4-FFF2-40B4-BE49-F238E27FC236}">
                <a16:creationId xmlns:a16="http://schemas.microsoft.com/office/drawing/2014/main" id="{3C8FF847-8AFE-E441-873B-4F59DE61248A}"/>
              </a:ext>
            </a:extLst>
          </p:cNvPr>
          <p:cNvSpPr/>
          <p:nvPr/>
        </p:nvSpPr>
        <p:spPr>
          <a:xfrm rot="3006211">
            <a:off x="85971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Arc 379">
            <a:extLst>
              <a:ext uri="{FF2B5EF4-FFF2-40B4-BE49-F238E27FC236}">
                <a16:creationId xmlns:a16="http://schemas.microsoft.com/office/drawing/2014/main" id="{7687E45B-79A2-D242-8CE5-862CE376E4A1}"/>
              </a:ext>
            </a:extLst>
          </p:cNvPr>
          <p:cNvSpPr/>
          <p:nvPr/>
        </p:nvSpPr>
        <p:spPr>
          <a:xfrm rot="10800000">
            <a:off x="1439740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1" name="Triangle 380">
            <a:extLst>
              <a:ext uri="{FF2B5EF4-FFF2-40B4-BE49-F238E27FC236}">
                <a16:creationId xmlns:a16="http://schemas.microsoft.com/office/drawing/2014/main" id="{BADFD65B-C487-F640-9082-87F696EC1D42}"/>
              </a:ext>
            </a:extLst>
          </p:cNvPr>
          <p:cNvSpPr/>
          <p:nvPr/>
        </p:nvSpPr>
        <p:spPr>
          <a:xfrm rot="3006211">
            <a:off x="1579794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2" name="Arc 381">
            <a:extLst>
              <a:ext uri="{FF2B5EF4-FFF2-40B4-BE49-F238E27FC236}">
                <a16:creationId xmlns:a16="http://schemas.microsoft.com/office/drawing/2014/main" id="{1B84C7C1-F1B9-DE40-9D6E-FA0290BB3F0F}"/>
              </a:ext>
            </a:extLst>
          </p:cNvPr>
          <p:cNvSpPr/>
          <p:nvPr/>
        </p:nvSpPr>
        <p:spPr>
          <a:xfrm rot="10800000">
            <a:off x="215981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Triangle 382">
            <a:extLst>
              <a:ext uri="{FF2B5EF4-FFF2-40B4-BE49-F238E27FC236}">
                <a16:creationId xmlns:a16="http://schemas.microsoft.com/office/drawing/2014/main" id="{A9ABCFF1-4366-6644-992B-DF421AB787E5}"/>
              </a:ext>
            </a:extLst>
          </p:cNvPr>
          <p:cNvSpPr/>
          <p:nvPr/>
        </p:nvSpPr>
        <p:spPr>
          <a:xfrm rot="3006211">
            <a:off x="229987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4" name="Arc 383">
            <a:extLst>
              <a:ext uri="{FF2B5EF4-FFF2-40B4-BE49-F238E27FC236}">
                <a16:creationId xmlns:a16="http://schemas.microsoft.com/office/drawing/2014/main" id="{4A2E5237-BE75-4849-9300-82D19B31E3C3}"/>
              </a:ext>
            </a:extLst>
          </p:cNvPr>
          <p:cNvSpPr/>
          <p:nvPr/>
        </p:nvSpPr>
        <p:spPr>
          <a:xfrm rot="10800000">
            <a:off x="287989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Triangle 384">
            <a:extLst>
              <a:ext uri="{FF2B5EF4-FFF2-40B4-BE49-F238E27FC236}">
                <a16:creationId xmlns:a16="http://schemas.microsoft.com/office/drawing/2014/main" id="{B8532C71-DF25-D949-A436-9E79EB0D686A}"/>
              </a:ext>
            </a:extLst>
          </p:cNvPr>
          <p:cNvSpPr/>
          <p:nvPr/>
        </p:nvSpPr>
        <p:spPr>
          <a:xfrm rot="3006211">
            <a:off x="301995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6" name="Arc 385">
            <a:extLst>
              <a:ext uri="{FF2B5EF4-FFF2-40B4-BE49-F238E27FC236}">
                <a16:creationId xmlns:a16="http://schemas.microsoft.com/office/drawing/2014/main" id="{28F11CAF-06A0-B547-B22A-E18588F81E08}"/>
              </a:ext>
            </a:extLst>
          </p:cNvPr>
          <p:cNvSpPr/>
          <p:nvPr/>
        </p:nvSpPr>
        <p:spPr>
          <a:xfrm rot="10800000">
            <a:off x="359997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Triangle 386">
            <a:extLst>
              <a:ext uri="{FF2B5EF4-FFF2-40B4-BE49-F238E27FC236}">
                <a16:creationId xmlns:a16="http://schemas.microsoft.com/office/drawing/2014/main" id="{C1C8ED1C-E646-E944-8566-7F454C5495B3}"/>
              </a:ext>
            </a:extLst>
          </p:cNvPr>
          <p:cNvSpPr/>
          <p:nvPr/>
        </p:nvSpPr>
        <p:spPr>
          <a:xfrm rot="3006211">
            <a:off x="3740034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Arc 387">
            <a:extLst>
              <a:ext uri="{FF2B5EF4-FFF2-40B4-BE49-F238E27FC236}">
                <a16:creationId xmlns:a16="http://schemas.microsoft.com/office/drawing/2014/main" id="{32ED1467-7A0A-2B43-A45D-190657334752}"/>
              </a:ext>
            </a:extLst>
          </p:cNvPr>
          <p:cNvSpPr/>
          <p:nvPr/>
        </p:nvSpPr>
        <p:spPr>
          <a:xfrm rot="10800000">
            <a:off x="432005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9" name="Triangle 388">
            <a:extLst>
              <a:ext uri="{FF2B5EF4-FFF2-40B4-BE49-F238E27FC236}">
                <a16:creationId xmlns:a16="http://schemas.microsoft.com/office/drawing/2014/main" id="{E44A8027-7554-344E-B821-13BF4A2328CB}"/>
              </a:ext>
            </a:extLst>
          </p:cNvPr>
          <p:cNvSpPr/>
          <p:nvPr/>
        </p:nvSpPr>
        <p:spPr>
          <a:xfrm rot="3006211">
            <a:off x="446011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Arc 391">
            <a:extLst>
              <a:ext uri="{FF2B5EF4-FFF2-40B4-BE49-F238E27FC236}">
                <a16:creationId xmlns:a16="http://schemas.microsoft.com/office/drawing/2014/main" id="{4BB7D718-419E-AF4E-A1A8-D7673D8101EF}"/>
              </a:ext>
            </a:extLst>
          </p:cNvPr>
          <p:cNvSpPr/>
          <p:nvPr/>
        </p:nvSpPr>
        <p:spPr>
          <a:xfrm rot="10800000" flipH="1">
            <a:off x="103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9C6B7495-AB12-1B44-9F47-994136744444}"/>
              </a:ext>
            </a:extLst>
          </p:cNvPr>
          <p:cNvCxnSpPr>
            <a:cxnSpLocks/>
          </p:cNvCxnSpPr>
          <p:nvPr/>
        </p:nvCxnSpPr>
        <p:spPr>
          <a:xfrm flipH="1">
            <a:off x="194379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EF98F156-2FDA-5246-B438-66A6A6ED7A31}"/>
              </a:ext>
            </a:extLst>
          </p:cNvPr>
          <p:cNvCxnSpPr>
            <a:cxnSpLocks/>
          </p:cNvCxnSpPr>
          <p:nvPr/>
        </p:nvCxnSpPr>
        <p:spPr>
          <a:xfrm flipH="1">
            <a:off x="2663876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0E5D6514-30B0-344D-A563-5A28B6F1468A}"/>
              </a:ext>
            </a:extLst>
          </p:cNvPr>
          <p:cNvCxnSpPr>
            <a:cxnSpLocks/>
          </p:cNvCxnSpPr>
          <p:nvPr/>
        </p:nvCxnSpPr>
        <p:spPr>
          <a:xfrm flipH="1">
            <a:off x="338395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4ED42FEC-9D1E-8E4A-8101-EEBF0B060001}"/>
              </a:ext>
            </a:extLst>
          </p:cNvPr>
          <p:cNvCxnSpPr>
            <a:cxnSpLocks/>
          </p:cNvCxnSpPr>
          <p:nvPr/>
        </p:nvCxnSpPr>
        <p:spPr>
          <a:xfrm flipH="1">
            <a:off x="4104034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B1D31785-7591-2C48-A63F-1CC1BAFB2A85}"/>
              </a:ext>
            </a:extLst>
          </p:cNvPr>
          <p:cNvCxnSpPr>
            <a:cxnSpLocks/>
          </p:cNvCxnSpPr>
          <p:nvPr/>
        </p:nvCxnSpPr>
        <p:spPr>
          <a:xfrm flipH="1">
            <a:off x="482411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3FC994D-B98D-0F44-8127-EC6FECFC757D}"/>
              </a:ext>
            </a:extLst>
          </p:cNvPr>
          <p:cNvCxnSpPr>
            <a:cxnSpLocks/>
          </p:cNvCxnSpPr>
          <p:nvPr/>
        </p:nvCxnSpPr>
        <p:spPr>
          <a:xfrm flipH="1">
            <a:off x="1222219" y="7056544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B3539F6-ECF3-724D-9480-D6A45E675C94}"/>
              </a:ext>
            </a:extLst>
          </p:cNvPr>
          <p:cNvCxnSpPr>
            <a:cxnSpLocks/>
          </p:cNvCxnSpPr>
          <p:nvPr/>
        </p:nvCxnSpPr>
        <p:spPr>
          <a:xfrm flipH="1">
            <a:off x="1943795" y="7056389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3AEFB577-1123-B34F-8AED-C2B377FAAE50}"/>
              </a:ext>
            </a:extLst>
          </p:cNvPr>
          <p:cNvCxnSpPr>
            <a:cxnSpLocks/>
          </p:cNvCxnSpPr>
          <p:nvPr/>
        </p:nvCxnSpPr>
        <p:spPr>
          <a:xfrm flipH="1">
            <a:off x="2665371" y="7056232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5641B67B-203F-3D40-ADAC-5AE61B4EE3CB}"/>
              </a:ext>
            </a:extLst>
          </p:cNvPr>
          <p:cNvCxnSpPr>
            <a:cxnSpLocks/>
          </p:cNvCxnSpPr>
          <p:nvPr/>
        </p:nvCxnSpPr>
        <p:spPr>
          <a:xfrm flipH="1">
            <a:off x="3386947" y="7056076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E6ED6A9C-ABF6-0E4D-87DE-5FF8E39B87F6}"/>
              </a:ext>
            </a:extLst>
          </p:cNvPr>
          <p:cNvCxnSpPr>
            <a:cxnSpLocks/>
          </p:cNvCxnSpPr>
          <p:nvPr/>
        </p:nvCxnSpPr>
        <p:spPr>
          <a:xfrm flipH="1">
            <a:off x="4108523" y="7055920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66CD9BC-2994-BD44-9E99-2825D820BC8E}"/>
              </a:ext>
            </a:extLst>
          </p:cNvPr>
          <p:cNvCxnSpPr>
            <a:cxnSpLocks/>
          </p:cNvCxnSpPr>
          <p:nvPr/>
        </p:nvCxnSpPr>
        <p:spPr>
          <a:xfrm flipH="1">
            <a:off x="4830100" y="7055765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riangle 412">
            <a:extLst>
              <a:ext uri="{FF2B5EF4-FFF2-40B4-BE49-F238E27FC236}">
                <a16:creationId xmlns:a16="http://schemas.microsoft.com/office/drawing/2014/main" id="{57421536-D201-4344-9107-78D2FC6B4873}"/>
              </a:ext>
            </a:extLst>
          </p:cNvPr>
          <p:cNvSpPr/>
          <p:nvPr/>
        </p:nvSpPr>
        <p:spPr>
          <a:xfrm rot="19943166">
            <a:off x="121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Arc 417">
            <a:extLst>
              <a:ext uri="{FF2B5EF4-FFF2-40B4-BE49-F238E27FC236}">
                <a16:creationId xmlns:a16="http://schemas.microsoft.com/office/drawing/2014/main" id="{E5AE3925-A652-1A43-A863-9104B3FDB52D}"/>
              </a:ext>
            </a:extLst>
          </p:cNvPr>
          <p:cNvSpPr/>
          <p:nvPr/>
        </p:nvSpPr>
        <p:spPr>
          <a:xfrm rot="10800000" flipH="1">
            <a:off x="1758619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9" name="Arc 418">
            <a:extLst>
              <a:ext uri="{FF2B5EF4-FFF2-40B4-BE49-F238E27FC236}">
                <a16:creationId xmlns:a16="http://schemas.microsoft.com/office/drawing/2014/main" id="{8E6E3F52-0377-4141-AE5A-27DB523954AE}"/>
              </a:ext>
            </a:extLst>
          </p:cNvPr>
          <p:cNvSpPr/>
          <p:nvPr/>
        </p:nvSpPr>
        <p:spPr>
          <a:xfrm rot="10800000" flipH="1">
            <a:off x="247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0" name="Arc 419">
            <a:extLst>
              <a:ext uri="{FF2B5EF4-FFF2-40B4-BE49-F238E27FC236}">
                <a16:creationId xmlns:a16="http://schemas.microsoft.com/office/drawing/2014/main" id="{3F487875-0B0F-5B44-B5D5-E32CCFF8967C}"/>
              </a:ext>
            </a:extLst>
          </p:cNvPr>
          <p:cNvSpPr/>
          <p:nvPr/>
        </p:nvSpPr>
        <p:spPr>
          <a:xfrm rot="10800000" flipH="1">
            <a:off x="319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Arc 420">
            <a:extLst>
              <a:ext uri="{FF2B5EF4-FFF2-40B4-BE49-F238E27FC236}">
                <a16:creationId xmlns:a16="http://schemas.microsoft.com/office/drawing/2014/main" id="{FB8A3300-D095-9A46-8FCB-002CCBE73ABA}"/>
              </a:ext>
            </a:extLst>
          </p:cNvPr>
          <p:cNvSpPr/>
          <p:nvPr/>
        </p:nvSpPr>
        <p:spPr>
          <a:xfrm rot="10800000" flipH="1">
            <a:off x="3918619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2" name="Arc 421">
            <a:extLst>
              <a:ext uri="{FF2B5EF4-FFF2-40B4-BE49-F238E27FC236}">
                <a16:creationId xmlns:a16="http://schemas.microsoft.com/office/drawing/2014/main" id="{3D1C3DCF-5692-264B-A83F-8A3CABC4BCD1}"/>
              </a:ext>
            </a:extLst>
          </p:cNvPr>
          <p:cNvSpPr/>
          <p:nvPr/>
        </p:nvSpPr>
        <p:spPr>
          <a:xfrm rot="10800000" flipH="1">
            <a:off x="463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6" name="Triangle 425">
            <a:extLst>
              <a:ext uri="{FF2B5EF4-FFF2-40B4-BE49-F238E27FC236}">
                <a16:creationId xmlns:a16="http://schemas.microsoft.com/office/drawing/2014/main" id="{AC21895F-E536-514E-B449-9B562D3982B0}"/>
              </a:ext>
            </a:extLst>
          </p:cNvPr>
          <p:cNvSpPr/>
          <p:nvPr/>
        </p:nvSpPr>
        <p:spPr>
          <a:xfrm rot="19943166">
            <a:off x="1935019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7" name="Triangle 426">
            <a:extLst>
              <a:ext uri="{FF2B5EF4-FFF2-40B4-BE49-F238E27FC236}">
                <a16:creationId xmlns:a16="http://schemas.microsoft.com/office/drawing/2014/main" id="{0E1A01FA-BDCD-F54B-980B-25AF4A6E525C}"/>
              </a:ext>
            </a:extLst>
          </p:cNvPr>
          <p:cNvSpPr/>
          <p:nvPr/>
        </p:nvSpPr>
        <p:spPr>
          <a:xfrm rot="19943166">
            <a:off x="265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Triangle 427">
            <a:extLst>
              <a:ext uri="{FF2B5EF4-FFF2-40B4-BE49-F238E27FC236}">
                <a16:creationId xmlns:a16="http://schemas.microsoft.com/office/drawing/2014/main" id="{0047F0F6-2C4A-464A-BB28-E8671B8E09EA}"/>
              </a:ext>
            </a:extLst>
          </p:cNvPr>
          <p:cNvSpPr/>
          <p:nvPr/>
        </p:nvSpPr>
        <p:spPr>
          <a:xfrm rot="19943166">
            <a:off x="337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9" name="Triangle 428">
            <a:extLst>
              <a:ext uri="{FF2B5EF4-FFF2-40B4-BE49-F238E27FC236}">
                <a16:creationId xmlns:a16="http://schemas.microsoft.com/office/drawing/2014/main" id="{020B82D7-D8CB-304C-A85A-9E1AA48DE032}"/>
              </a:ext>
            </a:extLst>
          </p:cNvPr>
          <p:cNvSpPr/>
          <p:nvPr/>
        </p:nvSpPr>
        <p:spPr>
          <a:xfrm rot="19943166">
            <a:off x="4095019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0" name="Triangle 429">
            <a:extLst>
              <a:ext uri="{FF2B5EF4-FFF2-40B4-BE49-F238E27FC236}">
                <a16:creationId xmlns:a16="http://schemas.microsoft.com/office/drawing/2014/main" id="{276A8925-B9DE-E44A-8422-8B162EA3DB62}"/>
              </a:ext>
            </a:extLst>
          </p:cNvPr>
          <p:cNvSpPr/>
          <p:nvPr/>
        </p:nvSpPr>
        <p:spPr>
          <a:xfrm rot="19943166">
            <a:off x="481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19C6681-2663-3F46-8E9F-FE37F315E510}"/>
              </a:ext>
            </a:extLst>
          </p:cNvPr>
          <p:cNvSpPr txBox="1"/>
          <p:nvPr/>
        </p:nvSpPr>
        <p:spPr>
          <a:xfrm>
            <a:off x="6120259" y="9432653"/>
            <a:ext cx="1296145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input </a:t>
            </a:r>
          </a:p>
          <a:p>
            <a:pPr algn="ctr"/>
            <a:r>
              <a:rPr lang="en-US" sz="1401" b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embeddings</a:t>
            </a:r>
            <a:endParaRPr lang="en-US" sz="1401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9107F29E-0AC6-0B4A-91FE-D296BB130713}"/>
              </a:ext>
            </a:extLst>
          </p:cNvPr>
          <p:cNvSpPr txBox="1"/>
          <p:nvPr/>
        </p:nvSpPr>
        <p:spPr>
          <a:xfrm>
            <a:off x="3888011" y="5472212"/>
            <a:ext cx="792088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feature</a:t>
            </a:r>
          </a:p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vector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8944EE9-6817-E44E-B6FC-2814EF0D0AC7}"/>
              </a:ext>
            </a:extLst>
          </p:cNvPr>
          <p:cNvSpPr/>
          <p:nvPr/>
        </p:nvSpPr>
        <p:spPr>
          <a:xfrm>
            <a:off x="3455964" y="5256188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FA8AF27-105B-E044-B7FD-5B78A0774D0D}"/>
              </a:ext>
            </a:extLst>
          </p:cNvPr>
          <p:cNvSpPr/>
          <p:nvPr/>
        </p:nvSpPr>
        <p:spPr>
          <a:xfrm>
            <a:off x="3455964" y="5544220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5E01900-6B61-054F-BF9A-0CF8166B7C0A}"/>
              </a:ext>
            </a:extLst>
          </p:cNvPr>
          <p:cNvSpPr/>
          <p:nvPr/>
        </p:nvSpPr>
        <p:spPr>
          <a:xfrm>
            <a:off x="3455964" y="5832252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EE99E0F-521B-7B40-9A3E-1C14D3F1C877}"/>
              </a:ext>
            </a:extLst>
          </p:cNvPr>
          <p:cNvSpPr/>
          <p:nvPr/>
        </p:nvSpPr>
        <p:spPr>
          <a:xfrm>
            <a:off x="3455964" y="6120284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6740DA3-568A-5545-A16F-B0292D689AB7}"/>
              </a:ext>
            </a:extLst>
          </p:cNvPr>
          <p:cNvSpPr/>
          <p:nvPr/>
        </p:nvSpPr>
        <p:spPr>
          <a:xfrm>
            <a:off x="5976244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668C13A2-D00F-C341-A07E-48734458AB72}"/>
              </a:ext>
            </a:extLst>
          </p:cNvPr>
          <p:cNvCxnSpPr>
            <a:cxnSpLocks/>
          </p:cNvCxnSpPr>
          <p:nvPr/>
        </p:nvCxnSpPr>
        <p:spPr>
          <a:xfrm>
            <a:off x="5978116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B91BAC4-6227-254E-9109-256E027141DB}"/>
              </a:ext>
            </a:extLst>
          </p:cNvPr>
          <p:cNvCxnSpPr>
            <a:cxnSpLocks/>
          </p:cNvCxnSpPr>
          <p:nvPr/>
        </p:nvCxnSpPr>
        <p:spPr>
          <a:xfrm>
            <a:off x="5978116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109F905-5557-1C4A-B2F1-EA4BDBDB6AFE}"/>
              </a:ext>
            </a:extLst>
          </p:cNvPr>
          <p:cNvCxnSpPr>
            <a:cxnSpLocks/>
          </p:cNvCxnSpPr>
          <p:nvPr/>
        </p:nvCxnSpPr>
        <p:spPr>
          <a:xfrm>
            <a:off x="5978116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4F3C5661-51A7-6B49-A8FC-74A4E626292A}"/>
              </a:ext>
            </a:extLst>
          </p:cNvPr>
          <p:cNvSpPr txBox="1"/>
          <p:nvPr/>
        </p:nvSpPr>
        <p:spPr>
          <a:xfrm>
            <a:off x="5904233" y="10584787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2A608A0-B88C-E041-9C70-A79D75903A2B}"/>
              </a:ext>
            </a:extLst>
          </p:cNvPr>
          <p:cNvCxnSpPr>
            <a:cxnSpLocks/>
          </p:cNvCxnSpPr>
          <p:nvPr/>
        </p:nvCxnSpPr>
        <p:spPr>
          <a:xfrm>
            <a:off x="6048252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FF465940-879F-4149-8D13-4F9CE0D53E8D}"/>
              </a:ext>
            </a:extLst>
          </p:cNvPr>
          <p:cNvSpPr txBox="1"/>
          <p:nvPr/>
        </p:nvSpPr>
        <p:spPr>
          <a:xfrm>
            <a:off x="5616204" y="10080007"/>
            <a:ext cx="1008112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E1DDDEE8-AC04-3A44-9506-419A3BD57DA3}"/>
              </a:ext>
            </a:extLst>
          </p:cNvPr>
          <p:cNvSpPr/>
          <p:nvPr/>
        </p:nvSpPr>
        <p:spPr>
          <a:xfrm>
            <a:off x="5904235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FF6B79A8-3BCB-764A-B870-3F00F12096AA}"/>
              </a:ext>
            </a:extLst>
          </p:cNvPr>
          <p:cNvSpPr/>
          <p:nvPr/>
        </p:nvSpPr>
        <p:spPr>
          <a:xfrm>
            <a:off x="5904235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3" name="Rounded Rectangle 462">
            <a:extLst>
              <a:ext uri="{FF2B5EF4-FFF2-40B4-BE49-F238E27FC236}">
                <a16:creationId xmlns:a16="http://schemas.microsoft.com/office/drawing/2014/main" id="{3B2E5E87-74E1-7243-90AE-B2109C969EC3}"/>
              </a:ext>
            </a:extLst>
          </p:cNvPr>
          <p:cNvSpPr/>
          <p:nvPr/>
        </p:nvSpPr>
        <p:spPr>
          <a:xfrm>
            <a:off x="5904235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05B78657-65AE-C84D-99A6-A7B35781CD3C}"/>
              </a:ext>
            </a:extLst>
          </p:cNvPr>
          <p:cNvSpPr/>
          <p:nvPr/>
        </p:nvSpPr>
        <p:spPr>
          <a:xfrm>
            <a:off x="5904235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057E927E-0D7A-F84C-9EF3-72F20C758D18}"/>
              </a:ext>
            </a:extLst>
          </p:cNvPr>
          <p:cNvCxnSpPr>
            <a:cxnSpLocks/>
          </p:cNvCxnSpPr>
          <p:nvPr/>
        </p:nvCxnSpPr>
        <p:spPr>
          <a:xfrm flipH="1">
            <a:off x="5544195" y="8136508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11468BC6-8EF7-0B44-8A73-027A186B00FC}"/>
              </a:ext>
            </a:extLst>
          </p:cNvPr>
          <p:cNvCxnSpPr>
            <a:cxnSpLocks/>
          </p:cNvCxnSpPr>
          <p:nvPr/>
        </p:nvCxnSpPr>
        <p:spPr>
          <a:xfrm flipH="1">
            <a:off x="5544195" y="7055765"/>
            <a:ext cx="2940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CFEB82D5-B754-1947-B1C0-E6C0D01B0337}"/>
              </a:ext>
            </a:extLst>
          </p:cNvPr>
          <p:cNvCxnSpPr>
            <a:cxnSpLocks/>
          </p:cNvCxnSpPr>
          <p:nvPr/>
        </p:nvCxnSpPr>
        <p:spPr>
          <a:xfrm>
            <a:off x="5544195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43629BF-E7D0-3440-A41A-98DA697C1F1E}"/>
              </a:ext>
            </a:extLst>
          </p:cNvPr>
          <p:cNvCxnSpPr>
            <a:cxnSpLocks/>
          </p:cNvCxnSpPr>
          <p:nvPr/>
        </p:nvCxnSpPr>
        <p:spPr>
          <a:xfrm>
            <a:off x="5544195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urved Connector 475">
            <a:extLst>
              <a:ext uri="{FF2B5EF4-FFF2-40B4-BE49-F238E27FC236}">
                <a16:creationId xmlns:a16="http://schemas.microsoft.com/office/drawing/2014/main" id="{A45A100B-1B8B-5643-9F4A-99B0BAC69843}"/>
              </a:ext>
            </a:extLst>
          </p:cNvPr>
          <p:cNvCxnSpPr>
            <a:cxnSpLocks/>
          </p:cNvCxnSpPr>
          <p:nvPr/>
        </p:nvCxnSpPr>
        <p:spPr>
          <a:xfrm rot="10800000">
            <a:off x="3888012" y="5976268"/>
            <a:ext cx="2304255" cy="1584176"/>
          </a:xfrm>
          <a:prstGeom prst="bentConnector3">
            <a:avLst>
              <a:gd name="adj1" fmla="val -330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>
            <a:extLst>
              <a:ext uri="{FF2B5EF4-FFF2-40B4-BE49-F238E27FC236}">
                <a16:creationId xmlns:a16="http://schemas.microsoft.com/office/drawing/2014/main" id="{0743D721-3D23-7743-9661-E4D3FF6F54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0099" y="6912372"/>
            <a:ext cx="3240360" cy="216024"/>
          </a:xfrm>
          <a:prstGeom prst="bentConnector3">
            <a:avLst>
              <a:gd name="adj1" fmla="val -398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CD1B39D6-DE5B-F348-BF43-0979C9A41CCA}"/>
              </a:ext>
            </a:extLst>
          </p:cNvPr>
          <p:cNvCxnSpPr/>
          <p:nvPr/>
        </p:nvCxnSpPr>
        <p:spPr>
          <a:xfrm flipH="1">
            <a:off x="3898983" y="5400545"/>
            <a:ext cx="252027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3DBDB469-9854-A94B-9A26-524B2A04BDAF}"/>
              </a:ext>
            </a:extLst>
          </p:cNvPr>
          <p:cNvCxnSpPr>
            <a:cxnSpLocks/>
          </p:cNvCxnSpPr>
          <p:nvPr/>
        </p:nvCxnSpPr>
        <p:spPr>
          <a:xfrm>
            <a:off x="511382" y="5688235"/>
            <a:ext cx="288032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>
            <a:extLst>
              <a:ext uri="{FF2B5EF4-FFF2-40B4-BE49-F238E27FC236}">
                <a16:creationId xmlns:a16="http://schemas.microsoft.com/office/drawing/2014/main" id="{BB028858-4CE2-304D-B5E8-8ACB9382DE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18644" y="6700147"/>
            <a:ext cx="2466488" cy="421927"/>
          </a:xfrm>
          <a:prstGeom prst="bentConnector3">
            <a:avLst>
              <a:gd name="adj1" fmla="val 569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2C0D096F-1A8E-6D4C-9B94-D0B3EBE2E0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5632" y="6516329"/>
            <a:ext cx="792091" cy="288034"/>
          </a:xfrm>
          <a:prstGeom prst="bentConnector3">
            <a:avLst>
              <a:gd name="adj1" fmla="val 223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648AA699-E569-8A4C-9347-15B37492BEC9}"/>
              </a:ext>
            </a:extLst>
          </p:cNvPr>
          <p:cNvCxnSpPr>
            <a:cxnSpLocks/>
          </p:cNvCxnSpPr>
          <p:nvPr/>
        </p:nvCxnSpPr>
        <p:spPr>
          <a:xfrm>
            <a:off x="633782" y="6264299"/>
            <a:ext cx="273630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>
            <a:extLst>
              <a:ext uri="{FF2B5EF4-FFF2-40B4-BE49-F238E27FC236}">
                <a16:creationId xmlns:a16="http://schemas.microsoft.com/office/drawing/2014/main" id="{EC7418F4-BF89-DA4E-9019-DBF64081F4DE}"/>
              </a:ext>
            </a:extLst>
          </p:cNvPr>
          <p:cNvSpPr txBox="1"/>
          <p:nvPr/>
        </p:nvSpPr>
        <p:spPr>
          <a:xfrm>
            <a:off x="5112147" y="6480324"/>
            <a:ext cx="115212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ENCODER</a:t>
            </a:r>
          </a:p>
        </p:txBody>
      </p:sp>
      <p:sp>
        <p:nvSpPr>
          <p:cNvPr id="579" name="Rounded Rectangle 578">
            <a:extLst>
              <a:ext uri="{FF2B5EF4-FFF2-40B4-BE49-F238E27FC236}">
                <a16:creationId xmlns:a16="http://schemas.microsoft.com/office/drawing/2014/main" id="{E9CFE7D2-E695-BA44-8281-0E47B356204D}"/>
              </a:ext>
            </a:extLst>
          </p:cNvPr>
          <p:cNvSpPr/>
          <p:nvPr/>
        </p:nvSpPr>
        <p:spPr>
          <a:xfrm>
            <a:off x="215603" y="1871812"/>
            <a:ext cx="7200800" cy="32754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F6CAEE7-495B-0945-9A4F-60BE70DCCA53}"/>
              </a:ext>
            </a:extLst>
          </p:cNvPr>
          <p:cNvSpPr txBox="1"/>
          <p:nvPr/>
        </p:nvSpPr>
        <p:spPr>
          <a:xfrm>
            <a:off x="5976243" y="2015828"/>
            <a:ext cx="115212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DECODER</a:t>
            </a:r>
          </a:p>
        </p:txBody>
      </p:sp>
      <p:sp>
        <p:nvSpPr>
          <p:cNvPr id="596" name="Rounded Rectangle 595">
            <a:extLst>
              <a:ext uri="{FF2B5EF4-FFF2-40B4-BE49-F238E27FC236}">
                <a16:creationId xmlns:a16="http://schemas.microsoft.com/office/drawing/2014/main" id="{EB2B713A-7180-5245-90C8-74CF2EF6EAEC}"/>
              </a:ext>
            </a:extLst>
          </p:cNvPr>
          <p:cNvSpPr/>
          <p:nvPr/>
        </p:nvSpPr>
        <p:spPr>
          <a:xfrm>
            <a:off x="935683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7" name="Rounded Rectangle 596">
            <a:extLst>
              <a:ext uri="{FF2B5EF4-FFF2-40B4-BE49-F238E27FC236}">
                <a16:creationId xmlns:a16="http://schemas.microsoft.com/office/drawing/2014/main" id="{8EDC4872-6338-1346-99B1-1006A9BF35CB}"/>
              </a:ext>
            </a:extLst>
          </p:cNvPr>
          <p:cNvSpPr/>
          <p:nvPr/>
        </p:nvSpPr>
        <p:spPr>
          <a:xfrm>
            <a:off x="1655763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3891FF73-8EAA-4946-B40B-1C2D26DA5A11}"/>
              </a:ext>
            </a:extLst>
          </p:cNvPr>
          <p:cNvSpPr/>
          <p:nvPr/>
        </p:nvSpPr>
        <p:spPr>
          <a:xfrm>
            <a:off x="2375844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74601677-9429-BB45-B768-C145BDF8DDB5}"/>
              </a:ext>
            </a:extLst>
          </p:cNvPr>
          <p:cNvSpPr/>
          <p:nvPr/>
        </p:nvSpPr>
        <p:spPr>
          <a:xfrm>
            <a:off x="3095923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00" name="Rounded Rectangle 599">
            <a:extLst>
              <a:ext uri="{FF2B5EF4-FFF2-40B4-BE49-F238E27FC236}">
                <a16:creationId xmlns:a16="http://schemas.microsoft.com/office/drawing/2014/main" id="{23BCA7DB-B951-B640-BFE3-633B235E7FCA}"/>
              </a:ext>
            </a:extLst>
          </p:cNvPr>
          <p:cNvSpPr/>
          <p:nvPr/>
        </p:nvSpPr>
        <p:spPr>
          <a:xfrm>
            <a:off x="3816004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01" name="Rounded Rectangle 600">
            <a:extLst>
              <a:ext uri="{FF2B5EF4-FFF2-40B4-BE49-F238E27FC236}">
                <a16:creationId xmlns:a16="http://schemas.microsoft.com/office/drawing/2014/main" id="{2D43CBB1-0C83-894C-922A-C94C6FE07914}"/>
              </a:ext>
            </a:extLst>
          </p:cNvPr>
          <p:cNvSpPr/>
          <p:nvPr/>
        </p:nvSpPr>
        <p:spPr>
          <a:xfrm>
            <a:off x="4534219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9F536286-79DF-7445-BE70-034129E0B5B4}"/>
              </a:ext>
            </a:extLst>
          </p:cNvPr>
          <p:cNvCxnSpPr>
            <a:cxnSpLocks/>
          </p:cNvCxnSpPr>
          <p:nvPr/>
        </p:nvCxnSpPr>
        <p:spPr>
          <a:xfrm>
            <a:off x="129572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6D04EDF2-9194-0442-817F-B4DDC9599410}"/>
              </a:ext>
            </a:extLst>
          </p:cNvPr>
          <p:cNvCxnSpPr>
            <a:cxnSpLocks/>
          </p:cNvCxnSpPr>
          <p:nvPr/>
        </p:nvCxnSpPr>
        <p:spPr>
          <a:xfrm>
            <a:off x="2015804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78C8D103-8774-9041-93E4-669B3F504326}"/>
              </a:ext>
            </a:extLst>
          </p:cNvPr>
          <p:cNvCxnSpPr>
            <a:cxnSpLocks/>
          </p:cNvCxnSpPr>
          <p:nvPr/>
        </p:nvCxnSpPr>
        <p:spPr>
          <a:xfrm>
            <a:off x="273588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21A35789-13F8-9745-B31F-FF1CC45F097F}"/>
              </a:ext>
            </a:extLst>
          </p:cNvPr>
          <p:cNvCxnSpPr>
            <a:cxnSpLocks/>
          </p:cNvCxnSpPr>
          <p:nvPr/>
        </p:nvCxnSpPr>
        <p:spPr>
          <a:xfrm>
            <a:off x="345596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7BEC86D1-723B-5A4F-9065-783E6AD2C48C}"/>
              </a:ext>
            </a:extLst>
          </p:cNvPr>
          <p:cNvCxnSpPr>
            <a:cxnSpLocks/>
          </p:cNvCxnSpPr>
          <p:nvPr/>
        </p:nvCxnSpPr>
        <p:spPr>
          <a:xfrm>
            <a:off x="4176044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1C2DACB5-5A87-9D4D-B344-9314DB11B4B3}"/>
              </a:ext>
            </a:extLst>
          </p:cNvPr>
          <p:cNvCxnSpPr>
            <a:cxnSpLocks/>
          </p:cNvCxnSpPr>
          <p:nvPr/>
        </p:nvCxnSpPr>
        <p:spPr>
          <a:xfrm>
            <a:off x="4896123" y="3455989"/>
            <a:ext cx="288033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1F47A08E-937E-D440-89AD-B0CABE3A28F5}"/>
              </a:ext>
            </a:extLst>
          </p:cNvPr>
          <p:cNvSpPr txBox="1"/>
          <p:nvPr/>
        </p:nvSpPr>
        <p:spPr>
          <a:xfrm>
            <a:off x="5184156" y="3311980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609" name="Rounded Rectangle 608">
            <a:extLst>
              <a:ext uri="{FF2B5EF4-FFF2-40B4-BE49-F238E27FC236}">
                <a16:creationId xmlns:a16="http://schemas.microsoft.com/office/drawing/2014/main" id="{02D21B45-3716-A64B-9B8A-2272B7275B3D}"/>
              </a:ext>
            </a:extLst>
          </p:cNvPr>
          <p:cNvSpPr/>
          <p:nvPr/>
        </p:nvSpPr>
        <p:spPr>
          <a:xfrm>
            <a:off x="5904235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6DA5BD39-C716-2C48-A736-FB1F53AE6D1E}"/>
              </a:ext>
            </a:extLst>
          </p:cNvPr>
          <p:cNvCxnSpPr>
            <a:cxnSpLocks/>
          </p:cNvCxnSpPr>
          <p:nvPr/>
        </p:nvCxnSpPr>
        <p:spPr>
          <a:xfrm>
            <a:off x="5544195" y="3455989"/>
            <a:ext cx="288033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E8A81984-5133-FC43-B2C1-20FBFA993B13}"/>
              </a:ext>
            </a:extLst>
          </p:cNvPr>
          <p:cNvCxnSpPr/>
          <p:nvPr/>
        </p:nvCxnSpPr>
        <p:spPr>
          <a:xfrm flipV="1">
            <a:off x="3636181" y="5076545"/>
            <a:ext cx="0" cy="14401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FF1294B4-5B8D-B044-A3D3-D25E6B54E0E6}"/>
              </a:ext>
            </a:extLst>
          </p:cNvPr>
          <p:cNvCxnSpPr>
            <a:cxnSpLocks/>
          </p:cNvCxnSpPr>
          <p:nvPr/>
        </p:nvCxnSpPr>
        <p:spPr>
          <a:xfrm flipH="1">
            <a:off x="647651" y="5076544"/>
            <a:ext cx="299933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55C16B76-B292-D746-B768-3F6FA7928C86}"/>
              </a:ext>
            </a:extLst>
          </p:cNvPr>
          <p:cNvCxnSpPr>
            <a:cxnSpLocks/>
          </p:cNvCxnSpPr>
          <p:nvPr/>
        </p:nvCxnSpPr>
        <p:spPr>
          <a:xfrm flipV="1">
            <a:off x="647651" y="3445200"/>
            <a:ext cx="0" cy="16415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C3CEBE9C-E832-8D43-9D89-A175E56FBD59}"/>
              </a:ext>
            </a:extLst>
          </p:cNvPr>
          <p:cNvCxnSpPr>
            <a:cxnSpLocks/>
          </p:cNvCxnSpPr>
          <p:nvPr/>
        </p:nvCxnSpPr>
        <p:spPr>
          <a:xfrm>
            <a:off x="647651" y="3455989"/>
            <a:ext cx="216023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D7D28055-8626-184E-98DA-B68BABA8A561}"/>
              </a:ext>
            </a:extLst>
          </p:cNvPr>
          <p:cNvSpPr txBox="1"/>
          <p:nvPr/>
        </p:nvSpPr>
        <p:spPr>
          <a:xfrm>
            <a:off x="647651" y="4752132"/>
            <a:ext cx="1080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 &lt;GO&gt;</a:t>
            </a:r>
          </a:p>
        </p:txBody>
      </p: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FC6C5E9D-1AFE-2E44-969E-51285E4BFC48}"/>
              </a:ext>
            </a:extLst>
          </p:cNvPr>
          <p:cNvCxnSpPr>
            <a:cxnSpLocks/>
          </p:cNvCxnSpPr>
          <p:nvPr/>
        </p:nvCxnSpPr>
        <p:spPr>
          <a:xfrm flipV="1">
            <a:off x="1079698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175542A6-0242-5F47-818C-BC9C3F9EE27B}"/>
              </a:ext>
            </a:extLst>
          </p:cNvPr>
          <p:cNvCxnSpPr>
            <a:cxnSpLocks/>
          </p:cNvCxnSpPr>
          <p:nvPr/>
        </p:nvCxnSpPr>
        <p:spPr>
          <a:xfrm flipV="1">
            <a:off x="1799779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DD299D8D-06DC-D644-87F2-73E2C78CB75B}"/>
              </a:ext>
            </a:extLst>
          </p:cNvPr>
          <p:cNvCxnSpPr>
            <a:cxnSpLocks/>
          </p:cNvCxnSpPr>
          <p:nvPr/>
        </p:nvCxnSpPr>
        <p:spPr>
          <a:xfrm flipV="1">
            <a:off x="2519859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8102C675-86F5-BC4A-8DC0-F19F8C50B229}"/>
              </a:ext>
            </a:extLst>
          </p:cNvPr>
          <p:cNvCxnSpPr>
            <a:cxnSpLocks/>
          </p:cNvCxnSpPr>
          <p:nvPr/>
        </p:nvCxnSpPr>
        <p:spPr>
          <a:xfrm flipV="1">
            <a:off x="3239940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236A16C3-7E31-FD46-B687-EC6E07F7A952}"/>
              </a:ext>
            </a:extLst>
          </p:cNvPr>
          <p:cNvCxnSpPr>
            <a:cxnSpLocks/>
          </p:cNvCxnSpPr>
          <p:nvPr/>
        </p:nvCxnSpPr>
        <p:spPr>
          <a:xfrm flipV="1">
            <a:off x="3960019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87AF8925-F5DB-244B-B1B8-6FBB2817113C}"/>
              </a:ext>
            </a:extLst>
          </p:cNvPr>
          <p:cNvCxnSpPr>
            <a:cxnSpLocks/>
          </p:cNvCxnSpPr>
          <p:nvPr/>
        </p:nvCxnSpPr>
        <p:spPr>
          <a:xfrm flipV="1">
            <a:off x="4680098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Box 657">
            <a:extLst>
              <a:ext uri="{FF2B5EF4-FFF2-40B4-BE49-F238E27FC236}">
                <a16:creationId xmlns:a16="http://schemas.microsoft.com/office/drawing/2014/main" id="{8B57AE8E-846D-3841-926F-208973C14CD2}"/>
              </a:ext>
            </a:extLst>
          </p:cNvPr>
          <p:cNvSpPr txBox="1"/>
          <p:nvPr/>
        </p:nvSpPr>
        <p:spPr>
          <a:xfrm>
            <a:off x="5688211" y="4788000"/>
            <a:ext cx="1080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DD00BDD6-A989-FE4A-A333-214E965FDAEC}"/>
              </a:ext>
            </a:extLst>
          </p:cNvPr>
          <p:cNvCxnSpPr>
            <a:cxnSpLocks/>
          </p:cNvCxnSpPr>
          <p:nvPr/>
        </p:nvCxnSpPr>
        <p:spPr>
          <a:xfrm flipV="1">
            <a:off x="6048252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ectangle 666">
            <a:extLst>
              <a:ext uri="{FF2B5EF4-FFF2-40B4-BE49-F238E27FC236}">
                <a16:creationId xmlns:a16="http://schemas.microsoft.com/office/drawing/2014/main" id="{E0CB4720-C073-334A-BAED-9D73433002F8}"/>
              </a:ext>
            </a:extLst>
          </p:cNvPr>
          <p:cNvSpPr/>
          <p:nvPr/>
        </p:nvSpPr>
        <p:spPr>
          <a:xfrm>
            <a:off x="100769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8298E2BB-A8A8-7542-8294-9A1B0D912693}"/>
              </a:ext>
            </a:extLst>
          </p:cNvPr>
          <p:cNvCxnSpPr>
            <a:cxnSpLocks/>
          </p:cNvCxnSpPr>
          <p:nvPr/>
        </p:nvCxnSpPr>
        <p:spPr>
          <a:xfrm>
            <a:off x="100769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27D4F2D8-B08D-814F-9FA0-29D20A6750F2}"/>
              </a:ext>
            </a:extLst>
          </p:cNvPr>
          <p:cNvCxnSpPr>
            <a:cxnSpLocks/>
          </p:cNvCxnSpPr>
          <p:nvPr/>
        </p:nvCxnSpPr>
        <p:spPr>
          <a:xfrm>
            <a:off x="100769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E09FA785-6337-8F43-B06C-A50246F33B6E}"/>
              </a:ext>
            </a:extLst>
          </p:cNvPr>
          <p:cNvCxnSpPr>
            <a:cxnSpLocks/>
          </p:cNvCxnSpPr>
          <p:nvPr/>
        </p:nvCxnSpPr>
        <p:spPr>
          <a:xfrm>
            <a:off x="100769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TextBox 671">
            <a:extLst>
              <a:ext uri="{FF2B5EF4-FFF2-40B4-BE49-F238E27FC236}">
                <a16:creationId xmlns:a16="http://schemas.microsoft.com/office/drawing/2014/main" id="{CF5F700F-A2DA-5049-AE35-DFA67CF6CA2A}"/>
              </a:ext>
            </a:extLst>
          </p:cNvPr>
          <p:cNvSpPr txBox="1"/>
          <p:nvPr/>
        </p:nvSpPr>
        <p:spPr>
          <a:xfrm>
            <a:off x="6192267" y="4032053"/>
            <a:ext cx="1296145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</a:t>
            </a:r>
          </a:p>
          <a:p>
            <a:pPr algn="ctr"/>
            <a:r>
              <a:rPr lang="en-US" sz="1401" b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embeddings</a:t>
            </a:r>
            <a:endParaRPr lang="en-US" sz="1401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893473AD-6CDF-794B-9A1B-AC425D6EA8EB}"/>
              </a:ext>
            </a:extLst>
          </p:cNvPr>
          <p:cNvSpPr/>
          <p:nvPr/>
        </p:nvSpPr>
        <p:spPr>
          <a:xfrm>
            <a:off x="1727771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8DD8C9C3-409E-CA4C-8043-055F422C20E5}"/>
              </a:ext>
            </a:extLst>
          </p:cNvPr>
          <p:cNvCxnSpPr>
            <a:cxnSpLocks/>
          </p:cNvCxnSpPr>
          <p:nvPr/>
        </p:nvCxnSpPr>
        <p:spPr>
          <a:xfrm>
            <a:off x="1727771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DD67E175-3558-0B46-AEB2-1381D40733FD}"/>
              </a:ext>
            </a:extLst>
          </p:cNvPr>
          <p:cNvCxnSpPr>
            <a:cxnSpLocks/>
          </p:cNvCxnSpPr>
          <p:nvPr/>
        </p:nvCxnSpPr>
        <p:spPr>
          <a:xfrm>
            <a:off x="1727771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060506BC-1DC1-EA4C-90F9-4E20B061DC8C}"/>
              </a:ext>
            </a:extLst>
          </p:cNvPr>
          <p:cNvCxnSpPr>
            <a:cxnSpLocks/>
          </p:cNvCxnSpPr>
          <p:nvPr/>
        </p:nvCxnSpPr>
        <p:spPr>
          <a:xfrm>
            <a:off x="1727771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A16D94ED-5801-E547-ADBF-C7A8493237AA}"/>
              </a:ext>
            </a:extLst>
          </p:cNvPr>
          <p:cNvSpPr/>
          <p:nvPr/>
        </p:nvSpPr>
        <p:spPr>
          <a:xfrm>
            <a:off x="244785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7D4258A6-65AC-824C-9566-30C4E46EC862}"/>
              </a:ext>
            </a:extLst>
          </p:cNvPr>
          <p:cNvCxnSpPr>
            <a:cxnSpLocks/>
          </p:cNvCxnSpPr>
          <p:nvPr/>
        </p:nvCxnSpPr>
        <p:spPr>
          <a:xfrm>
            <a:off x="244785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3E0286B1-ECD9-F346-BAF6-69F727083211}"/>
              </a:ext>
            </a:extLst>
          </p:cNvPr>
          <p:cNvCxnSpPr>
            <a:cxnSpLocks/>
          </p:cNvCxnSpPr>
          <p:nvPr/>
        </p:nvCxnSpPr>
        <p:spPr>
          <a:xfrm>
            <a:off x="244785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C60D0261-ADED-8749-9931-F21CF3CB3BCB}"/>
              </a:ext>
            </a:extLst>
          </p:cNvPr>
          <p:cNvCxnSpPr>
            <a:cxnSpLocks/>
          </p:cNvCxnSpPr>
          <p:nvPr/>
        </p:nvCxnSpPr>
        <p:spPr>
          <a:xfrm>
            <a:off x="244785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>
            <a:extLst>
              <a:ext uri="{FF2B5EF4-FFF2-40B4-BE49-F238E27FC236}">
                <a16:creationId xmlns:a16="http://schemas.microsoft.com/office/drawing/2014/main" id="{6796588F-5DD8-A147-BA1D-2432E1C6A133}"/>
              </a:ext>
            </a:extLst>
          </p:cNvPr>
          <p:cNvSpPr/>
          <p:nvPr/>
        </p:nvSpPr>
        <p:spPr>
          <a:xfrm>
            <a:off x="316793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B1A39E59-476D-9643-B477-F08D0E86E1E9}"/>
              </a:ext>
            </a:extLst>
          </p:cNvPr>
          <p:cNvCxnSpPr>
            <a:cxnSpLocks/>
          </p:cNvCxnSpPr>
          <p:nvPr/>
        </p:nvCxnSpPr>
        <p:spPr>
          <a:xfrm>
            <a:off x="316793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AE05C06B-0481-4841-AAB1-6BAD8D362565}"/>
              </a:ext>
            </a:extLst>
          </p:cNvPr>
          <p:cNvCxnSpPr>
            <a:cxnSpLocks/>
          </p:cNvCxnSpPr>
          <p:nvPr/>
        </p:nvCxnSpPr>
        <p:spPr>
          <a:xfrm>
            <a:off x="316793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1FBA6D53-A1F2-9247-BAA8-F1E9F3BE28FC}"/>
              </a:ext>
            </a:extLst>
          </p:cNvPr>
          <p:cNvCxnSpPr>
            <a:cxnSpLocks/>
          </p:cNvCxnSpPr>
          <p:nvPr/>
        </p:nvCxnSpPr>
        <p:spPr>
          <a:xfrm>
            <a:off x="316793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>
            <a:extLst>
              <a:ext uri="{FF2B5EF4-FFF2-40B4-BE49-F238E27FC236}">
                <a16:creationId xmlns:a16="http://schemas.microsoft.com/office/drawing/2014/main" id="{A2302C10-63C4-C243-AE95-38243AFE53D3}"/>
              </a:ext>
            </a:extLst>
          </p:cNvPr>
          <p:cNvSpPr/>
          <p:nvPr/>
        </p:nvSpPr>
        <p:spPr>
          <a:xfrm>
            <a:off x="388801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D2F53878-3EA7-2146-AE1F-026A51CAB116}"/>
              </a:ext>
            </a:extLst>
          </p:cNvPr>
          <p:cNvCxnSpPr>
            <a:cxnSpLocks/>
          </p:cNvCxnSpPr>
          <p:nvPr/>
        </p:nvCxnSpPr>
        <p:spPr>
          <a:xfrm>
            <a:off x="388801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4D2B468D-AB54-C043-AA8B-A81A7F37C52D}"/>
              </a:ext>
            </a:extLst>
          </p:cNvPr>
          <p:cNvCxnSpPr>
            <a:cxnSpLocks/>
          </p:cNvCxnSpPr>
          <p:nvPr/>
        </p:nvCxnSpPr>
        <p:spPr>
          <a:xfrm>
            <a:off x="388801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E8E32066-BAB6-0B47-9255-4F98E9E44849}"/>
              </a:ext>
            </a:extLst>
          </p:cNvPr>
          <p:cNvCxnSpPr>
            <a:cxnSpLocks/>
          </p:cNvCxnSpPr>
          <p:nvPr/>
        </p:nvCxnSpPr>
        <p:spPr>
          <a:xfrm>
            <a:off x="388801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>
            <a:extLst>
              <a:ext uri="{FF2B5EF4-FFF2-40B4-BE49-F238E27FC236}">
                <a16:creationId xmlns:a16="http://schemas.microsoft.com/office/drawing/2014/main" id="{E747F797-2FA7-E545-AC1E-5D1683E6C54B}"/>
              </a:ext>
            </a:extLst>
          </p:cNvPr>
          <p:cNvSpPr/>
          <p:nvPr/>
        </p:nvSpPr>
        <p:spPr>
          <a:xfrm>
            <a:off x="460809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0332FB5F-1685-CF40-9815-77BB44B3E47F}"/>
              </a:ext>
            </a:extLst>
          </p:cNvPr>
          <p:cNvCxnSpPr>
            <a:cxnSpLocks/>
          </p:cNvCxnSpPr>
          <p:nvPr/>
        </p:nvCxnSpPr>
        <p:spPr>
          <a:xfrm>
            <a:off x="460809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0EC9F625-1FAE-9548-A30E-9F91C48E0C8B}"/>
              </a:ext>
            </a:extLst>
          </p:cNvPr>
          <p:cNvCxnSpPr>
            <a:cxnSpLocks/>
          </p:cNvCxnSpPr>
          <p:nvPr/>
        </p:nvCxnSpPr>
        <p:spPr>
          <a:xfrm>
            <a:off x="460809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C9BC744E-F89B-AF4B-83C0-207A81A9B0D7}"/>
              </a:ext>
            </a:extLst>
          </p:cNvPr>
          <p:cNvCxnSpPr>
            <a:cxnSpLocks/>
          </p:cNvCxnSpPr>
          <p:nvPr/>
        </p:nvCxnSpPr>
        <p:spPr>
          <a:xfrm>
            <a:off x="460809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07162A28-FD97-5E47-A235-E70406D672B4}"/>
              </a:ext>
            </a:extLst>
          </p:cNvPr>
          <p:cNvSpPr/>
          <p:nvPr/>
        </p:nvSpPr>
        <p:spPr>
          <a:xfrm>
            <a:off x="5994183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8BBBB212-CBC6-D44B-AC89-1FB7A5B866C5}"/>
              </a:ext>
            </a:extLst>
          </p:cNvPr>
          <p:cNvCxnSpPr>
            <a:cxnSpLocks/>
          </p:cNvCxnSpPr>
          <p:nvPr/>
        </p:nvCxnSpPr>
        <p:spPr>
          <a:xfrm>
            <a:off x="5994183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413E4748-DE2D-3B49-B1FD-10EC829FE26F}"/>
              </a:ext>
            </a:extLst>
          </p:cNvPr>
          <p:cNvCxnSpPr>
            <a:cxnSpLocks/>
          </p:cNvCxnSpPr>
          <p:nvPr/>
        </p:nvCxnSpPr>
        <p:spPr>
          <a:xfrm>
            <a:off x="5994183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09AE47D8-3F55-9342-AA65-9279D8A7BB42}"/>
              </a:ext>
            </a:extLst>
          </p:cNvPr>
          <p:cNvCxnSpPr>
            <a:cxnSpLocks/>
          </p:cNvCxnSpPr>
          <p:nvPr/>
        </p:nvCxnSpPr>
        <p:spPr>
          <a:xfrm>
            <a:off x="5994183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75A651A-42AB-3346-9094-FF9906077E31}"/>
              </a:ext>
            </a:extLst>
          </p:cNvPr>
          <p:cNvCxnSpPr>
            <a:cxnSpLocks/>
          </p:cNvCxnSpPr>
          <p:nvPr/>
        </p:nvCxnSpPr>
        <p:spPr>
          <a:xfrm flipV="1">
            <a:off x="107969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70A64E39-FFA1-7D4A-A882-80E5D95DE3AD}"/>
              </a:ext>
            </a:extLst>
          </p:cNvPr>
          <p:cNvSpPr txBox="1"/>
          <p:nvPr/>
        </p:nvSpPr>
        <p:spPr>
          <a:xfrm>
            <a:off x="86367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f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B5BFC2F5-C3B7-EF44-B59B-7CB8E17B5D22}"/>
              </a:ext>
            </a:extLst>
          </p:cNvPr>
          <p:cNvCxnSpPr>
            <a:cxnSpLocks/>
          </p:cNvCxnSpPr>
          <p:nvPr/>
        </p:nvCxnSpPr>
        <p:spPr>
          <a:xfrm flipV="1">
            <a:off x="179977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3EB680C-93E1-A04F-9989-CF2DD7608E65}"/>
              </a:ext>
            </a:extLst>
          </p:cNvPr>
          <p:cNvCxnSpPr>
            <a:cxnSpLocks/>
          </p:cNvCxnSpPr>
          <p:nvPr/>
        </p:nvCxnSpPr>
        <p:spPr>
          <a:xfrm flipV="1">
            <a:off x="251985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D0278FB3-8D73-8349-9A0F-37EFEC76065C}"/>
              </a:ext>
            </a:extLst>
          </p:cNvPr>
          <p:cNvCxnSpPr>
            <a:cxnSpLocks/>
          </p:cNvCxnSpPr>
          <p:nvPr/>
        </p:nvCxnSpPr>
        <p:spPr>
          <a:xfrm flipV="1">
            <a:off x="323993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A0E94BBE-47C6-EC49-B1E0-7E1CF40A02A3}"/>
              </a:ext>
            </a:extLst>
          </p:cNvPr>
          <p:cNvCxnSpPr>
            <a:cxnSpLocks/>
          </p:cNvCxnSpPr>
          <p:nvPr/>
        </p:nvCxnSpPr>
        <p:spPr>
          <a:xfrm flipV="1">
            <a:off x="396001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D1FD9F23-8A6B-5A4E-87F8-C8E4BDB67A9F}"/>
              </a:ext>
            </a:extLst>
          </p:cNvPr>
          <p:cNvCxnSpPr>
            <a:cxnSpLocks/>
          </p:cNvCxnSpPr>
          <p:nvPr/>
        </p:nvCxnSpPr>
        <p:spPr>
          <a:xfrm flipV="1">
            <a:off x="468009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0F6C8DC2-DA40-664A-A082-A1BD536319AC}"/>
              </a:ext>
            </a:extLst>
          </p:cNvPr>
          <p:cNvSpPr txBox="1"/>
          <p:nvPr/>
        </p:nvSpPr>
        <p:spPr>
          <a:xfrm>
            <a:off x="158375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o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1060919-D031-514D-BC09-DE0EB71F97D3}"/>
              </a:ext>
            </a:extLst>
          </p:cNvPr>
          <p:cNvSpPr txBox="1"/>
          <p:nvPr/>
        </p:nvSpPr>
        <p:spPr>
          <a:xfrm>
            <a:off x="2303835" y="2375868"/>
            <a:ext cx="449589" cy="71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ː</a:t>
            </a:r>
            <a:endParaRPr lang="en-US" sz="22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A6D6472-1533-E34E-8660-92B32C967DEA}"/>
              </a:ext>
            </a:extLst>
          </p:cNvPr>
          <p:cNvSpPr txBox="1"/>
          <p:nvPr/>
        </p:nvSpPr>
        <p:spPr>
          <a:xfrm>
            <a:off x="302391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08466849-D569-F148-B400-D5274EAF7790}"/>
              </a:ext>
            </a:extLst>
          </p:cNvPr>
          <p:cNvSpPr txBox="1"/>
          <p:nvPr/>
        </p:nvSpPr>
        <p:spPr>
          <a:xfrm>
            <a:off x="374399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ə</a:t>
            </a:r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CAC35E5-7A7F-FB4E-8D90-C94F8727DAD0}"/>
              </a:ext>
            </a:extLst>
          </p:cNvPr>
          <p:cNvSpPr txBox="1"/>
          <p:nvPr/>
        </p:nvSpPr>
        <p:spPr>
          <a:xfrm>
            <a:off x="5616000" y="2448000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F43E966-5AD6-FB4C-B95F-36D36D49A2D1}"/>
              </a:ext>
            </a:extLst>
          </p:cNvPr>
          <p:cNvCxnSpPr>
            <a:cxnSpLocks/>
          </p:cNvCxnSpPr>
          <p:nvPr/>
        </p:nvCxnSpPr>
        <p:spPr>
          <a:xfrm flipV="1">
            <a:off x="6048251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B9964527-02C2-B147-A6A6-A77DE069289C}"/>
              </a:ext>
            </a:extLst>
          </p:cNvPr>
          <p:cNvSpPr txBox="1"/>
          <p:nvPr/>
        </p:nvSpPr>
        <p:spPr>
          <a:xfrm>
            <a:off x="4248051" y="2447876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7F7AD8D-BAC0-5C42-A6E6-A453B5DAC5A8}"/>
              </a:ext>
            </a:extLst>
          </p:cNvPr>
          <p:cNvCxnSpPr>
            <a:cxnSpLocks/>
          </p:cNvCxnSpPr>
          <p:nvPr/>
        </p:nvCxnSpPr>
        <p:spPr>
          <a:xfrm flipV="1">
            <a:off x="1439739" y="259189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F63D7AC-595E-3142-8AB8-454E3D0D4752}"/>
              </a:ext>
            </a:extLst>
          </p:cNvPr>
          <p:cNvCxnSpPr>
            <a:cxnSpLocks/>
          </p:cNvCxnSpPr>
          <p:nvPr/>
        </p:nvCxnSpPr>
        <p:spPr>
          <a:xfrm flipH="1">
            <a:off x="1223717" y="2591892"/>
            <a:ext cx="23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B4A30F5A-7D0C-9C4D-B599-E4046794763A}"/>
              </a:ext>
            </a:extLst>
          </p:cNvPr>
          <p:cNvCxnSpPr>
            <a:cxnSpLocks/>
          </p:cNvCxnSpPr>
          <p:nvPr/>
        </p:nvCxnSpPr>
        <p:spPr>
          <a:xfrm flipH="1">
            <a:off x="1425600" y="4971600"/>
            <a:ext cx="3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1B4C0DB-DDEA-4744-8B4F-084B03DE51D8}"/>
              </a:ext>
            </a:extLst>
          </p:cNvPr>
          <p:cNvCxnSpPr>
            <a:cxnSpLocks/>
          </p:cNvCxnSpPr>
          <p:nvPr/>
        </p:nvCxnSpPr>
        <p:spPr>
          <a:xfrm flipV="1">
            <a:off x="1799779" y="4788000"/>
            <a:ext cx="0" cy="19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8A4A587-E8C3-414D-AFC7-1AC335302C9E}"/>
              </a:ext>
            </a:extLst>
          </p:cNvPr>
          <p:cNvCxnSpPr>
            <a:cxnSpLocks/>
          </p:cNvCxnSpPr>
          <p:nvPr/>
        </p:nvCxnSpPr>
        <p:spPr>
          <a:xfrm flipH="1">
            <a:off x="1943795" y="2591892"/>
            <a:ext cx="23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4EBCD65C-C65A-654A-9F22-0DE131A088F4}"/>
              </a:ext>
            </a:extLst>
          </p:cNvPr>
          <p:cNvCxnSpPr>
            <a:cxnSpLocks/>
          </p:cNvCxnSpPr>
          <p:nvPr/>
        </p:nvCxnSpPr>
        <p:spPr>
          <a:xfrm flipH="1">
            <a:off x="2663873" y="2591892"/>
            <a:ext cx="23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5C03872-4179-CF4D-B8BC-1733B99BB1D5}"/>
              </a:ext>
            </a:extLst>
          </p:cNvPr>
          <p:cNvCxnSpPr>
            <a:cxnSpLocks/>
          </p:cNvCxnSpPr>
          <p:nvPr/>
        </p:nvCxnSpPr>
        <p:spPr>
          <a:xfrm flipH="1">
            <a:off x="3383951" y="2591892"/>
            <a:ext cx="23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C5ADB84-C690-0C49-83A4-5B64AD2C1A1D}"/>
              </a:ext>
            </a:extLst>
          </p:cNvPr>
          <p:cNvCxnSpPr>
            <a:cxnSpLocks/>
          </p:cNvCxnSpPr>
          <p:nvPr/>
        </p:nvCxnSpPr>
        <p:spPr>
          <a:xfrm flipH="1">
            <a:off x="4104029" y="2591892"/>
            <a:ext cx="23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A1EC00CE-6418-9E4C-9AE3-0AF583F07634}"/>
              </a:ext>
            </a:extLst>
          </p:cNvPr>
          <p:cNvCxnSpPr>
            <a:cxnSpLocks/>
          </p:cNvCxnSpPr>
          <p:nvPr/>
        </p:nvCxnSpPr>
        <p:spPr>
          <a:xfrm flipV="1">
            <a:off x="2159819" y="259189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3058C4F2-3265-5F42-B145-C5692173E736}"/>
              </a:ext>
            </a:extLst>
          </p:cNvPr>
          <p:cNvCxnSpPr>
            <a:cxnSpLocks/>
          </p:cNvCxnSpPr>
          <p:nvPr/>
        </p:nvCxnSpPr>
        <p:spPr>
          <a:xfrm flipV="1">
            <a:off x="2879899" y="259189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D0781747-7115-F446-B7DD-C271215EA4AD}"/>
              </a:ext>
            </a:extLst>
          </p:cNvPr>
          <p:cNvCxnSpPr>
            <a:cxnSpLocks/>
          </p:cNvCxnSpPr>
          <p:nvPr/>
        </p:nvCxnSpPr>
        <p:spPr>
          <a:xfrm flipV="1">
            <a:off x="3599979" y="259189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13CEB8E-3042-EB4D-8F9E-5E74F7FE6674}"/>
              </a:ext>
            </a:extLst>
          </p:cNvPr>
          <p:cNvCxnSpPr>
            <a:cxnSpLocks/>
          </p:cNvCxnSpPr>
          <p:nvPr/>
        </p:nvCxnSpPr>
        <p:spPr>
          <a:xfrm flipV="1">
            <a:off x="4320059" y="259189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B6B323EB-7319-6C4C-8AF5-8CF2D0E5BE32}"/>
              </a:ext>
            </a:extLst>
          </p:cNvPr>
          <p:cNvCxnSpPr>
            <a:cxnSpLocks/>
          </p:cNvCxnSpPr>
          <p:nvPr/>
        </p:nvCxnSpPr>
        <p:spPr>
          <a:xfrm flipH="1">
            <a:off x="2145600" y="4971600"/>
            <a:ext cx="3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20EA50B8-6287-934F-B76E-8A417AADCBD0}"/>
              </a:ext>
            </a:extLst>
          </p:cNvPr>
          <p:cNvCxnSpPr>
            <a:cxnSpLocks/>
          </p:cNvCxnSpPr>
          <p:nvPr/>
        </p:nvCxnSpPr>
        <p:spPr>
          <a:xfrm flipH="1">
            <a:off x="2865600" y="4971600"/>
            <a:ext cx="3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BF6B833E-276F-DE43-BD6E-2378D1C8200D}"/>
              </a:ext>
            </a:extLst>
          </p:cNvPr>
          <p:cNvCxnSpPr>
            <a:cxnSpLocks/>
          </p:cNvCxnSpPr>
          <p:nvPr/>
        </p:nvCxnSpPr>
        <p:spPr>
          <a:xfrm flipH="1">
            <a:off x="3589200" y="4971600"/>
            <a:ext cx="38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10B228-B5AE-9043-82E1-7727F80807CC}"/>
              </a:ext>
            </a:extLst>
          </p:cNvPr>
          <p:cNvCxnSpPr>
            <a:cxnSpLocks/>
          </p:cNvCxnSpPr>
          <p:nvPr/>
        </p:nvCxnSpPr>
        <p:spPr>
          <a:xfrm flipH="1">
            <a:off x="4309200" y="4971600"/>
            <a:ext cx="38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9C4330D0-6F6F-184D-847D-D097DA448828}"/>
              </a:ext>
            </a:extLst>
          </p:cNvPr>
          <p:cNvCxnSpPr>
            <a:cxnSpLocks/>
          </p:cNvCxnSpPr>
          <p:nvPr/>
        </p:nvCxnSpPr>
        <p:spPr>
          <a:xfrm flipV="1">
            <a:off x="2519859" y="4788000"/>
            <a:ext cx="0" cy="19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8FA9129-DCAB-194D-BA04-AE17C5A64F47}"/>
              </a:ext>
            </a:extLst>
          </p:cNvPr>
          <p:cNvCxnSpPr>
            <a:cxnSpLocks/>
          </p:cNvCxnSpPr>
          <p:nvPr/>
        </p:nvCxnSpPr>
        <p:spPr>
          <a:xfrm flipV="1">
            <a:off x="3239939" y="4788000"/>
            <a:ext cx="0" cy="19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02C5798D-67C0-AB43-9E0E-9F22A79D641D}"/>
              </a:ext>
            </a:extLst>
          </p:cNvPr>
          <p:cNvCxnSpPr>
            <a:cxnSpLocks/>
          </p:cNvCxnSpPr>
          <p:nvPr/>
        </p:nvCxnSpPr>
        <p:spPr>
          <a:xfrm flipV="1">
            <a:off x="3960019" y="4788000"/>
            <a:ext cx="0" cy="19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C421B93A-AFEE-EE4D-94AD-2F3762265245}"/>
              </a:ext>
            </a:extLst>
          </p:cNvPr>
          <p:cNvCxnSpPr>
            <a:cxnSpLocks/>
          </p:cNvCxnSpPr>
          <p:nvPr/>
        </p:nvCxnSpPr>
        <p:spPr>
          <a:xfrm flipV="1">
            <a:off x="4680099" y="4788000"/>
            <a:ext cx="0" cy="19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113</Words>
  <Application>Microsoft Macintosh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 Born</dc:creator>
  <cp:lastModifiedBy>Jannis Born</cp:lastModifiedBy>
  <cp:revision>54</cp:revision>
  <cp:lastPrinted>2018-08-22T11:35:27Z</cp:lastPrinted>
  <dcterms:created xsi:type="dcterms:W3CDTF">2018-08-20T15:46:00Z</dcterms:created>
  <dcterms:modified xsi:type="dcterms:W3CDTF">2018-08-22T13:00:22Z</dcterms:modified>
</cp:coreProperties>
</file>