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714"/>
  </p:normalViewPr>
  <p:slideViewPr>
    <p:cSldViewPr snapToGrid="0" snapToObjects="1">
      <p:cViewPr varScale="1">
        <p:scale>
          <a:sx n="138" d="100"/>
          <a:sy n="138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5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76992-AC81-9C4B-8C16-274C6623FED9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04A5-AFDC-3940-B58C-DF315FC0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3" y="392668"/>
            <a:ext cx="5486400" cy="609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-810905" y="5704671"/>
            <a:ext cx="199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Paget Michael Creelman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7614" y="2001653"/>
            <a:ext cx="55308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CMU Bright Roman" charset="0"/>
                <a:ea typeface="CMU Bright Roman" charset="0"/>
                <a:cs typeface="CMU Bright Roman" charset="0"/>
              </a:rPr>
              <a:t>For many </a:t>
            </a:r>
            <a:r>
              <a:rPr lang="en-US" altLang="zh-CN" sz="3600" b="1" dirty="0" smtClean="0">
                <a:latin typeface="CMU Bright Roman" charset="0"/>
                <a:ea typeface="CMU Bright Roman" charset="0"/>
                <a:cs typeface="CMU Bright Roman" charset="0"/>
              </a:rPr>
              <a:t>psychiatric symptoms</a:t>
            </a:r>
            <a:r>
              <a:rPr lang="en-US" altLang="zh-CN" sz="3600" dirty="0" smtClean="0">
                <a:latin typeface="CMU Bright Roman" charset="0"/>
                <a:ea typeface="CMU Bright Roman" charset="0"/>
                <a:cs typeface="CMU Bright Roman" charset="0"/>
              </a:rPr>
              <a:t>, </a:t>
            </a:r>
            <a:r>
              <a:rPr lang="en-US" altLang="zh-CN" sz="3600" dirty="0">
                <a:latin typeface="CMU Bright Roman" charset="0"/>
                <a:ea typeface="CMU Bright Roman" charset="0"/>
                <a:cs typeface="CMU Bright Roman" charset="0"/>
              </a:rPr>
              <a:t>there is a mild form </a:t>
            </a:r>
            <a:r>
              <a:rPr lang="en-US" altLang="zh-CN" sz="3600" dirty="0" smtClean="0">
                <a:latin typeface="CMU Bright Roman" charset="0"/>
                <a:ea typeface="CMU Bright Roman" charset="0"/>
                <a:cs typeface="CMU Bright Roman" charset="0"/>
              </a:rPr>
              <a:t>of the same pattern of behavior that </a:t>
            </a:r>
            <a:r>
              <a:rPr lang="en-US" altLang="zh-CN" sz="3600" dirty="0">
                <a:latin typeface="CMU Bright Roman" charset="0"/>
                <a:ea typeface="CMU Bright Roman" charset="0"/>
                <a:cs typeface="CMU Bright Roman" charset="0"/>
              </a:rPr>
              <a:t>serves </a:t>
            </a:r>
            <a:r>
              <a:rPr lang="en-US" altLang="zh-CN" sz="3600" b="1" dirty="0">
                <a:latin typeface="CMU Bright Roman" charset="0"/>
                <a:ea typeface="CMU Bright Roman" charset="0"/>
                <a:cs typeface="CMU Bright Roman" charset="0"/>
              </a:rPr>
              <a:t>adaptive</a:t>
            </a:r>
            <a:r>
              <a:rPr lang="en-US" altLang="zh-CN" sz="3600" dirty="0">
                <a:latin typeface="CMU Bright Roman" charset="0"/>
                <a:ea typeface="CMU Bright Roman" charset="0"/>
                <a:cs typeface="CMU Bright Roman" charset="0"/>
              </a:rPr>
              <a:t> purposes in healthy people. </a:t>
            </a:r>
            <a:endParaRPr lang="en-US" altLang="zh-CN" sz="3600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7007" y="1008991"/>
            <a:ext cx="99638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.AppleSystemUIFont" charset="-120"/>
              <a:buChar char="&gt;"/>
            </a:pP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Do computational quantities have physiological correlates?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To what degree do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aversive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vs.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neutral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stimuli </a:t>
            </a:r>
            <a:r>
              <a:rPr lang="en-US" altLang="zh-CN" sz="40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bias behavior</a:t>
            </a:r>
            <a:r>
              <a:rPr lang="en-US" altLang="zh-CN" sz="40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r>
              <a:rPr lang="en-US" altLang="zh-CN" sz="36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… could this </a:t>
            </a:r>
            <a:r>
              <a:rPr lang="en-US" altLang="zh-CN" sz="3600" b="1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degree</a:t>
            </a:r>
            <a:r>
              <a:rPr lang="en-US" altLang="zh-CN" sz="3600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potentially be used as diagnostic tool in computational psychiatry?</a:t>
            </a: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 smtClean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  <a:p>
            <a:pPr marL="571500" indent="-571500">
              <a:buFont typeface=".AppleSystemUIFont" charset="-120"/>
              <a:buChar char="&gt;"/>
            </a:pPr>
            <a:endParaRPr lang="en-US" altLang="zh-CN" sz="4000" dirty="0">
              <a:solidFill>
                <a:schemeClr val="bg1"/>
              </a:solidFill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6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44343" y="4038107"/>
            <a:ext cx="4909457" cy="836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The HGF </a:t>
            </a:r>
            <a:r>
              <a:rPr lang="mr-IN" dirty="0" smtClean="0">
                <a:latin typeface="CMU Sans Serif Medium" charset="0"/>
                <a:ea typeface="CMU Sans Serif Medium" charset="0"/>
                <a:cs typeface="CMU Sans Serif Medium" charset="0"/>
              </a:rPr>
              <a:t>–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A generative model of </a:t>
            </a:r>
            <a:r>
              <a:rPr lang="en-US" b="1" dirty="0" smtClean="0">
                <a:latin typeface="CMU Sans Serif Medium" charset="0"/>
                <a:ea typeface="CMU Sans Serif Medium" charset="0"/>
                <a:cs typeface="CMU Sans Serif Medium" charset="0"/>
              </a:rPr>
              <a:t>behavior</a:t>
            </a:r>
            <a:endParaRPr lang="en-US" b="1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22752" cy="4891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343" y="2283781"/>
            <a:ext cx="5332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STIMULUS CATEGORY and TENDENCY to be read in </a:t>
            </a:r>
            <a:r>
              <a:rPr lang="en-US" b="1" dirty="0" smtClean="0">
                <a:latin typeface="CMU Sans Serif Medium" charset="0"/>
                <a:ea typeface="CMU Sans Serif Medium" charset="0"/>
                <a:cs typeface="CMU Sans Serif Medium" charset="0"/>
              </a:rPr>
              <a:t>cue-stimulus-contingency 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terms:</a:t>
            </a:r>
          </a:p>
          <a:p>
            <a:endParaRPr lang="en-US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r>
              <a:rPr lang="en-US" b="1" dirty="0" smtClean="0">
                <a:latin typeface="CMU Sans Serif Medium" charset="0"/>
                <a:ea typeface="CMU Sans Serif Medium" charset="0"/>
                <a:cs typeface="CMU Sans Serif Medium" charset="0"/>
              </a:rPr>
              <a:t>1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is defined as square 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  <a:sym typeface="Wingdings"/>
              </a:rPr>
              <a:t> tone or circle  no tone</a:t>
            </a:r>
          </a:p>
          <a:p>
            <a:r>
              <a:rPr lang="en-US" b="1" dirty="0" smtClean="0">
                <a:latin typeface="CMU Sans Serif Medium" charset="0"/>
                <a:ea typeface="CMU Sans Serif Medium" charset="0"/>
                <a:cs typeface="CMU Sans Serif Medium" charset="0"/>
              </a:rPr>
              <a:t>0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>
                <a:latin typeface="CMU Sans Serif Medium" charset="0"/>
                <a:ea typeface="CMU Sans Serif Medium" charset="0"/>
                <a:cs typeface="CMU Sans Serif Medium" charset="0"/>
              </a:rPr>
              <a:t>is defined as square </a:t>
            </a:r>
            <a:r>
              <a:rPr lang="en-US" dirty="0">
                <a:latin typeface="CMU Sans Serif Medium" charset="0"/>
                <a:ea typeface="CMU Sans Serif Medium" charset="0"/>
                <a:cs typeface="CMU Sans Serif Medium" charset="0"/>
                <a:sym typeface="Wingdings"/>
              </a:rPr>
              <a:t> 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  <a:sym typeface="Wingdings"/>
              </a:rPr>
              <a:t>no tone </a:t>
            </a:r>
            <a:r>
              <a:rPr lang="en-US" dirty="0">
                <a:latin typeface="CMU Sans Serif Medium" charset="0"/>
                <a:ea typeface="CMU Sans Serif Medium" charset="0"/>
                <a:cs typeface="CMU Sans Serif Medium" charset="0"/>
                <a:sym typeface="Wingdings"/>
              </a:rPr>
              <a:t>or circle 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  <a:sym typeface="Wingdings"/>
              </a:rPr>
              <a:t> </a:t>
            </a:r>
            <a:r>
              <a:rPr lang="en-US" dirty="0">
                <a:latin typeface="CMU Sans Serif Medium" charset="0"/>
                <a:ea typeface="CMU Sans Serif Medium" charset="0"/>
                <a:cs typeface="CMU Sans Serif Medium" charset="0"/>
                <a:sym typeface="Wingdings"/>
              </a:rPr>
              <a:t>tone</a:t>
            </a:r>
          </a:p>
          <a:p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4343" y="4136276"/>
            <a:ext cx="479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To what degree do </a:t>
            </a:r>
            <a:r>
              <a:rPr lang="en-US" altLang="zh-CN" b="1" dirty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aversive</a:t>
            </a:r>
            <a:r>
              <a:rPr lang="en-US" altLang="zh-CN" dirty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vs. </a:t>
            </a:r>
            <a:r>
              <a:rPr lang="en-US" altLang="zh-CN" b="1" dirty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neutral</a:t>
            </a:r>
            <a:r>
              <a:rPr lang="en-US" altLang="zh-CN" dirty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 stimuli </a:t>
            </a:r>
            <a:r>
              <a:rPr lang="en-US" altLang="zh-CN" b="1" dirty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bias behavior</a:t>
            </a:r>
            <a:r>
              <a:rPr lang="en-US" altLang="zh-CN" dirty="0" smtClean="0">
                <a:solidFill>
                  <a:schemeClr val="bg1"/>
                </a:solidFill>
                <a:latin typeface="CMU Bright Roman" charset="0"/>
                <a:ea typeface="CMU Bright Roman" charset="0"/>
                <a:cs typeface="CMU Bright Roman" charset="0"/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6390079" y="4973109"/>
            <a:ext cx="5017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MU Bright Roman" charset="0"/>
              <a:ea typeface="CMU Bright Roman" charset="0"/>
              <a:cs typeface="CMU Bright Roman" charset="0"/>
            </a:endParaRPr>
          </a:p>
          <a:p>
            <a:r>
              <a:rPr lang="en-US" altLang="zh-CN" dirty="0">
                <a:latin typeface="CMU Bright Roman" charset="0"/>
                <a:ea typeface="CMU Bright Roman" charset="0"/>
                <a:cs typeface="CMU Bright Roman" charset="0"/>
              </a:rPr>
              <a:t>Fit HGFs for both neutral and aversive blocks for all subjects and compare parameters.</a:t>
            </a:r>
            <a:endParaRPr lang="en-US" altLang="zh-CN" dirty="0">
              <a:latin typeface="CMU Bright Roman" charset="0"/>
              <a:ea typeface="CMU Bright Roman" charset="0"/>
              <a:cs typeface="CMU Bright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By Paget Michael Creelman - Own work, CC BY-SA 4.0,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=67346556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146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.AppleSystemUIFont</vt:lpstr>
      <vt:lpstr>CMU Bright Roman</vt:lpstr>
      <vt:lpstr>CMU Sans Serif Medium</vt:lpstr>
      <vt:lpstr>Corbel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The HGF – A generative model of behavior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Gruber</dc:creator>
  <cp:lastModifiedBy>Moritz Gruber</cp:lastModifiedBy>
  <cp:revision>12</cp:revision>
  <dcterms:created xsi:type="dcterms:W3CDTF">2018-05-26T16:00:02Z</dcterms:created>
  <dcterms:modified xsi:type="dcterms:W3CDTF">2018-05-28T13:55:35Z</dcterms:modified>
</cp:coreProperties>
</file>