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1"/>
    <p:restoredTop sz="94745"/>
  </p:normalViewPr>
  <p:slideViewPr>
    <p:cSldViewPr snapToGrid="0" snapToObjects="1">
      <p:cViewPr varScale="1">
        <p:scale>
          <a:sx n="74" d="100"/>
          <a:sy n="74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3" y="392668"/>
            <a:ext cx="54864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810905" y="5704671"/>
            <a:ext cx="199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Paget Michael Creelman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7614" y="2001653"/>
            <a:ext cx="5530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For many </a:t>
            </a:r>
            <a:r>
              <a:rPr lang="en-US" altLang="zh-CN" sz="3600" b="1" dirty="0" smtClean="0">
                <a:latin typeface="CMU Bright Roman" charset="0"/>
                <a:ea typeface="CMU Bright Roman" charset="0"/>
                <a:cs typeface="CMU Bright Roman" charset="0"/>
              </a:rPr>
              <a:t>psychiatric symptoms</a:t>
            </a:r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, 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there is a mild form </a:t>
            </a:r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of the same pattern of behavior that 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serves </a:t>
            </a:r>
            <a:r>
              <a:rPr lang="en-US" altLang="zh-CN" sz="3600" b="1" dirty="0">
                <a:latin typeface="CMU Bright Roman" charset="0"/>
                <a:ea typeface="CMU Bright Roman" charset="0"/>
                <a:cs typeface="CMU Bright Roman" charset="0"/>
              </a:rPr>
              <a:t>adaptive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 purposes in healthy people. </a:t>
            </a:r>
            <a:endParaRPr lang="en-US" altLang="zh-CN" sz="36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7007" y="1008991"/>
            <a:ext cx="99638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Do computational quantities have physiological correlates?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To what degree do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aversive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vs.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neutral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stimuli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bias behavior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36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… could this degree potentially be used as diagnostic tool in computational psychiatry?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By Paget Michael Creelman - Own work, CC BY-SA 4.0,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=67346556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Calibri</vt:lpstr>
      <vt:lpstr>Calibri Light</vt:lpstr>
      <vt:lpstr>CMU Bright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Gruber</dc:creator>
  <cp:lastModifiedBy>Moritz Gruber</cp:lastModifiedBy>
  <cp:revision>9</cp:revision>
  <dcterms:created xsi:type="dcterms:W3CDTF">2018-05-26T16:00:02Z</dcterms:created>
  <dcterms:modified xsi:type="dcterms:W3CDTF">2018-05-27T21:16:04Z</dcterms:modified>
</cp:coreProperties>
</file>