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6"/>
  </p:normalViewPr>
  <p:slideViewPr>
    <p:cSldViewPr snapToGrid="0" snapToObjects="1">
      <p:cViewPr varScale="1">
        <p:scale>
          <a:sx n="81" d="100"/>
          <a:sy n="81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6992-AC81-9C4B-8C16-274C6623FED9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8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Gruber</dc:creator>
  <cp:lastModifiedBy>Moritz Gruber</cp:lastModifiedBy>
  <cp:revision>4</cp:revision>
  <dcterms:created xsi:type="dcterms:W3CDTF">2018-05-26T16:00:02Z</dcterms:created>
  <dcterms:modified xsi:type="dcterms:W3CDTF">2018-05-26T20:57:00Z</dcterms:modified>
</cp:coreProperties>
</file>