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3"/>
    <p:restoredTop sz="94745"/>
  </p:normalViewPr>
  <p:slideViewPr>
    <p:cSldViewPr snapToGrid="0" snapToObjects="1">
      <p:cViewPr varScale="1">
        <p:scale>
          <a:sx n="50" d="100"/>
          <a:sy n="50" d="100"/>
        </p:scale>
        <p:origin x="16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7007" y="1008991"/>
            <a:ext cx="99638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Do computational quantities have physiological correlates?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To what degree do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aversive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vs.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neutral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stimuli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bias behavior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36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… could this degree potentially be used as diagnostic tool in computational psychiatry?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.AppleSystemUIFont</vt:lpstr>
      <vt:lpstr>Calibri</vt:lpstr>
      <vt:lpstr>Calibri Light</vt:lpstr>
      <vt:lpstr>CMU Bright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Gruber</dc:creator>
  <cp:lastModifiedBy>Moritz Gruber</cp:lastModifiedBy>
  <cp:revision>6</cp:revision>
  <dcterms:created xsi:type="dcterms:W3CDTF">2018-05-26T16:00:02Z</dcterms:created>
  <dcterms:modified xsi:type="dcterms:W3CDTF">2018-05-27T20:05:21Z</dcterms:modified>
</cp:coreProperties>
</file>