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74" r:id="rId9"/>
    <p:sldId id="275" r:id="rId10"/>
    <p:sldId id="27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Việt</a:t>
            </a:r>
            <a:r>
              <a:rPr lang="en-US" baseline="0" dirty="0"/>
              <a:t> Nam</a:t>
            </a:r>
          </a:p>
          <a:p>
            <a:pPr>
              <a:defRPr/>
            </a:pPr>
            <a:r>
              <a:rPr lang="en-US" baseline="0" dirty="0"/>
              <a:t>(</a:t>
            </a:r>
            <a:r>
              <a:rPr lang="en-US" sz="2200" b="1" i="0" u="none" strike="noStrike" baseline="0" dirty="0"/>
              <a:t>1,074,127 ca</a:t>
            </a:r>
            <a:r>
              <a:rPr lang="en-US" baseline="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C9-49A2-A7FD-669254F0F0E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654-402D-AE7C-92BA94ECC7E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C9-49A2-A7FD-669254F0F0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Tử vong </c:v>
                </c:pt>
                <c:pt idx="1">
                  <c:v>Đang điều trị</c:v>
                </c:pt>
                <c:pt idx="2">
                  <c:v>Hồi phục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23018</c:v>
                </c:pt>
                <c:pt idx="1">
                  <c:v>137304</c:v>
                </c:pt>
                <c:pt idx="2">
                  <c:v>858054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4-402D-AE7C-92BA94ECC7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</a:p>
          <a:p>
            <a:pPr>
              <a:defRPr/>
            </a:pPr>
            <a:r>
              <a:rPr lang="en-US" baseline="0" dirty="0"/>
              <a:t>(</a:t>
            </a:r>
            <a:r>
              <a:rPr lang="en-US" sz="2200" b="1" i="0" u="none" strike="noStrike" baseline="0" dirty="0"/>
              <a:t>255,324,963</a:t>
            </a:r>
            <a:r>
              <a:rPr lang="en-US" baseline="0" dirty="0"/>
              <a:t> ca)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96A-4058-8E2E-79843B55733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96A-4058-8E2E-79843B55733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96A-4058-8E2E-79843B55733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Tử vong </c:v>
                </c:pt>
                <c:pt idx="1">
                  <c:v>Đang điều trị</c:v>
                </c:pt>
                <c:pt idx="2">
                  <c:v>Hồi phục 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5102441</c:v>
                </c:pt>
                <c:pt idx="1">
                  <c:v>13848833</c:v>
                </c:pt>
                <c:pt idx="2" formatCode="General">
                  <c:v>228000000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6A-4058-8E2E-79843B5573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vnexpress.net/covid-19/covid-19-viet-nam" TargetMode="External"/><Relationship Id="rId1" Type="http://schemas.openxmlformats.org/officeDocument/2006/relationships/hyperlink" Target="mailto:https://covid19.who.int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vnexpress.net/covid-19/covid-19-viet-nam" TargetMode="External"/><Relationship Id="rId1" Type="http://schemas.openxmlformats.org/officeDocument/2006/relationships/hyperlink" Target="mailto:https://covid19.who.in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1200D-9833-4ACD-948D-BAD1E423D1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056055-236B-4F31-855F-ECDD38F3F54E}">
      <dgm:prSet/>
      <dgm:spPr/>
      <dgm:t>
        <a:bodyPr/>
        <a:lstStyle/>
        <a:p>
          <a:r>
            <a:rPr lang="en-US"/>
            <a:t>Giới thiệu</a:t>
          </a:r>
        </a:p>
      </dgm:t>
    </dgm:pt>
    <dgm:pt modelId="{E7CF8FD2-2936-4BC2-8BA0-5F4B35512CE9}" type="parTrans" cxnId="{6DE74F95-9451-40BC-9C30-3DE3E48B1FA6}">
      <dgm:prSet/>
      <dgm:spPr/>
      <dgm:t>
        <a:bodyPr/>
        <a:lstStyle/>
        <a:p>
          <a:endParaRPr lang="en-US"/>
        </a:p>
      </dgm:t>
    </dgm:pt>
    <dgm:pt modelId="{C06696CE-FC89-4785-9F92-B050EE746FF3}" type="sibTrans" cxnId="{6DE74F95-9451-40BC-9C30-3DE3E48B1FA6}">
      <dgm:prSet/>
      <dgm:spPr/>
      <dgm:t>
        <a:bodyPr/>
        <a:lstStyle/>
        <a:p>
          <a:endParaRPr lang="en-US"/>
        </a:p>
      </dgm:t>
    </dgm:pt>
    <dgm:pt modelId="{37CB8C90-79AE-4C85-B294-B3AC2D432933}">
      <dgm:prSet/>
      <dgm:spPr/>
      <dgm:t>
        <a:bodyPr/>
        <a:lstStyle/>
        <a:p>
          <a:r>
            <a:rPr lang="en-US"/>
            <a:t>Mục tiêu</a:t>
          </a:r>
        </a:p>
      </dgm:t>
    </dgm:pt>
    <dgm:pt modelId="{E5F0CE36-9148-4CD8-B8F9-CDDE2463C879}" type="parTrans" cxnId="{C2C4C087-12C3-47A9-9E0F-1C37A3842F97}">
      <dgm:prSet/>
      <dgm:spPr/>
      <dgm:t>
        <a:bodyPr/>
        <a:lstStyle/>
        <a:p>
          <a:endParaRPr lang="en-US"/>
        </a:p>
      </dgm:t>
    </dgm:pt>
    <dgm:pt modelId="{00851D4F-98F4-477B-A3CB-C83F0BE82224}" type="sibTrans" cxnId="{C2C4C087-12C3-47A9-9E0F-1C37A3842F97}">
      <dgm:prSet/>
      <dgm:spPr/>
      <dgm:t>
        <a:bodyPr/>
        <a:lstStyle/>
        <a:p>
          <a:endParaRPr lang="en-US"/>
        </a:p>
      </dgm:t>
    </dgm:pt>
    <dgm:pt modelId="{E1CC0F14-C24B-4279-A3F2-74265B911901}">
      <dgm:prSet/>
      <dgm:spPr/>
      <dgm:t>
        <a:bodyPr/>
        <a:lstStyle/>
        <a:p>
          <a:r>
            <a:rPr lang="en-US"/>
            <a:t>Phương pháp</a:t>
          </a:r>
        </a:p>
      </dgm:t>
    </dgm:pt>
    <dgm:pt modelId="{E7317D82-1D37-4407-AB24-39C8FD607B6E}" type="parTrans" cxnId="{FC2B80ED-3B5C-4913-B557-AF24AF7482F3}">
      <dgm:prSet/>
      <dgm:spPr/>
      <dgm:t>
        <a:bodyPr/>
        <a:lstStyle/>
        <a:p>
          <a:endParaRPr lang="en-US"/>
        </a:p>
      </dgm:t>
    </dgm:pt>
    <dgm:pt modelId="{E3B6176A-46AA-482C-A53E-E828CBAE6AD3}" type="sibTrans" cxnId="{FC2B80ED-3B5C-4913-B557-AF24AF7482F3}">
      <dgm:prSet/>
      <dgm:spPr/>
      <dgm:t>
        <a:bodyPr/>
        <a:lstStyle/>
        <a:p>
          <a:endParaRPr lang="en-US"/>
        </a:p>
      </dgm:t>
    </dgm:pt>
    <dgm:pt modelId="{4D39F6E3-3B53-4435-A597-E359CC55A2FF}">
      <dgm:prSet/>
      <dgm:spPr/>
      <dgm:t>
        <a:bodyPr/>
        <a:lstStyle/>
        <a:p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2E8904AE-54BC-48AC-BA28-AC512B1AF87B}" type="parTrans" cxnId="{9EE568E6-2FF7-443B-A724-B50CD3B2ABDB}">
      <dgm:prSet/>
      <dgm:spPr/>
      <dgm:t>
        <a:bodyPr/>
        <a:lstStyle/>
        <a:p>
          <a:endParaRPr lang="en-US"/>
        </a:p>
      </dgm:t>
    </dgm:pt>
    <dgm:pt modelId="{EB4C1BA4-A22F-4289-AEEF-431E429699BA}" type="sibTrans" cxnId="{9EE568E6-2FF7-443B-A724-B50CD3B2ABDB}">
      <dgm:prSet/>
      <dgm:spPr/>
      <dgm:t>
        <a:bodyPr/>
        <a:lstStyle/>
        <a:p>
          <a:endParaRPr lang="en-US"/>
        </a:p>
      </dgm:t>
    </dgm:pt>
    <dgm:pt modelId="{4889A8C2-449E-497B-A079-2072C81E0674}">
      <dgm:prSet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lai</a:t>
          </a:r>
          <a:endParaRPr lang="en-US" dirty="0"/>
        </a:p>
      </dgm:t>
    </dgm:pt>
    <dgm:pt modelId="{5004D531-364B-44A3-813E-E13738C31815}" type="parTrans" cxnId="{9BC0D779-031C-452D-B18B-451626CF6C86}">
      <dgm:prSet/>
      <dgm:spPr/>
      <dgm:t>
        <a:bodyPr/>
        <a:lstStyle/>
        <a:p>
          <a:endParaRPr lang="en-US"/>
        </a:p>
      </dgm:t>
    </dgm:pt>
    <dgm:pt modelId="{5E3D28F8-B58B-4FFD-B906-01386AABF68F}" type="sibTrans" cxnId="{9BC0D779-031C-452D-B18B-451626CF6C86}">
      <dgm:prSet/>
      <dgm:spPr/>
      <dgm:t>
        <a:bodyPr/>
        <a:lstStyle/>
        <a:p>
          <a:endParaRPr lang="en-US"/>
        </a:p>
      </dgm:t>
    </dgm:pt>
    <dgm:pt modelId="{85EF2DD4-A5AD-4DEC-B842-B8800EA94179}" type="pres">
      <dgm:prSet presAssocID="{BA71200D-9833-4ACD-948D-BAD1E423D1C3}" presName="linear" presStyleCnt="0">
        <dgm:presLayoutVars>
          <dgm:animLvl val="lvl"/>
          <dgm:resizeHandles val="exact"/>
        </dgm:presLayoutVars>
      </dgm:prSet>
      <dgm:spPr/>
    </dgm:pt>
    <dgm:pt modelId="{78B728BC-8386-441F-AD1F-AF24E113F52F}" type="pres">
      <dgm:prSet presAssocID="{28056055-236B-4F31-855F-ECDD38F3F5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B20E6A-A886-438B-9A28-EDA9E5C945F5}" type="pres">
      <dgm:prSet presAssocID="{C06696CE-FC89-4785-9F92-B050EE746FF3}" presName="spacer" presStyleCnt="0"/>
      <dgm:spPr/>
    </dgm:pt>
    <dgm:pt modelId="{63E8482D-23E3-4B7D-80A3-CD28E536402F}" type="pres">
      <dgm:prSet presAssocID="{37CB8C90-79AE-4C85-B294-B3AC2D4329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47C82B-79DC-48F9-9288-11269C905CBE}" type="pres">
      <dgm:prSet presAssocID="{00851D4F-98F4-477B-A3CB-C83F0BE82224}" presName="spacer" presStyleCnt="0"/>
      <dgm:spPr/>
    </dgm:pt>
    <dgm:pt modelId="{1378509C-CF3C-4A01-BF8C-6C56D1B6508A}" type="pres">
      <dgm:prSet presAssocID="{E1CC0F14-C24B-4279-A3F2-74265B9119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500D1A-34A4-4ED4-86F9-216FF4B0F7C0}" type="pres">
      <dgm:prSet presAssocID="{E3B6176A-46AA-482C-A53E-E828CBAE6AD3}" presName="spacer" presStyleCnt="0"/>
      <dgm:spPr/>
    </dgm:pt>
    <dgm:pt modelId="{6361771A-162C-4BA0-B655-13893CCB3022}" type="pres">
      <dgm:prSet presAssocID="{4D39F6E3-3B53-4435-A597-E359CC55A2F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E6A0D13-B434-43AC-8A68-BDD2D7801C58}" type="pres">
      <dgm:prSet presAssocID="{EB4C1BA4-A22F-4289-AEEF-431E429699BA}" presName="spacer" presStyleCnt="0"/>
      <dgm:spPr/>
    </dgm:pt>
    <dgm:pt modelId="{3F601528-A4C3-4583-900C-8CA670BBA91C}" type="pres">
      <dgm:prSet presAssocID="{4889A8C2-449E-497B-A079-2072C81E06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BBF01B-F5BC-4971-A132-CD2F8DAF7D42}" type="presOf" srcId="{28056055-236B-4F31-855F-ECDD38F3F54E}" destId="{78B728BC-8386-441F-AD1F-AF24E113F52F}" srcOrd="0" destOrd="0" presId="urn:microsoft.com/office/officeart/2005/8/layout/vList2"/>
    <dgm:cxn modelId="{82BB3A5E-F627-40E3-85C0-567674DFF0CC}" type="presOf" srcId="{4D39F6E3-3B53-4435-A597-E359CC55A2FF}" destId="{6361771A-162C-4BA0-B655-13893CCB3022}" srcOrd="0" destOrd="0" presId="urn:microsoft.com/office/officeart/2005/8/layout/vList2"/>
    <dgm:cxn modelId="{4F03D05F-9B9E-46F5-AB07-9AE705481C2C}" type="presOf" srcId="{37CB8C90-79AE-4C85-B294-B3AC2D432933}" destId="{63E8482D-23E3-4B7D-80A3-CD28E536402F}" srcOrd="0" destOrd="0" presId="urn:microsoft.com/office/officeart/2005/8/layout/vList2"/>
    <dgm:cxn modelId="{5B25C46B-A8F0-4066-A2C0-7B734904C550}" type="presOf" srcId="{E1CC0F14-C24B-4279-A3F2-74265B911901}" destId="{1378509C-CF3C-4A01-BF8C-6C56D1B6508A}" srcOrd="0" destOrd="0" presId="urn:microsoft.com/office/officeart/2005/8/layout/vList2"/>
    <dgm:cxn modelId="{9BC0D779-031C-452D-B18B-451626CF6C86}" srcId="{BA71200D-9833-4ACD-948D-BAD1E423D1C3}" destId="{4889A8C2-449E-497B-A079-2072C81E0674}" srcOrd="4" destOrd="0" parTransId="{5004D531-364B-44A3-813E-E13738C31815}" sibTransId="{5E3D28F8-B58B-4FFD-B906-01386AABF68F}"/>
    <dgm:cxn modelId="{C2C4C087-12C3-47A9-9E0F-1C37A3842F97}" srcId="{BA71200D-9833-4ACD-948D-BAD1E423D1C3}" destId="{37CB8C90-79AE-4C85-B294-B3AC2D432933}" srcOrd="1" destOrd="0" parTransId="{E5F0CE36-9148-4CD8-B8F9-CDDE2463C879}" sibTransId="{00851D4F-98F4-477B-A3CB-C83F0BE82224}"/>
    <dgm:cxn modelId="{6DE74F95-9451-40BC-9C30-3DE3E48B1FA6}" srcId="{BA71200D-9833-4ACD-948D-BAD1E423D1C3}" destId="{28056055-236B-4F31-855F-ECDD38F3F54E}" srcOrd="0" destOrd="0" parTransId="{E7CF8FD2-2936-4BC2-8BA0-5F4B35512CE9}" sibTransId="{C06696CE-FC89-4785-9F92-B050EE746FF3}"/>
    <dgm:cxn modelId="{BD5D069C-38FA-47C3-B872-86849F135039}" type="presOf" srcId="{4889A8C2-449E-497B-A079-2072C81E0674}" destId="{3F601528-A4C3-4583-900C-8CA670BBA91C}" srcOrd="0" destOrd="0" presId="urn:microsoft.com/office/officeart/2005/8/layout/vList2"/>
    <dgm:cxn modelId="{D55A4DA0-00F7-4850-9032-E02BBE13B017}" type="presOf" srcId="{BA71200D-9833-4ACD-948D-BAD1E423D1C3}" destId="{85EF2DD4-A5AD-4DEC-B842-B8800EA94179}" srcOrd="0" destOrd="0" presId="urn:microsoft.com/office/officeart/2005/8/layout/vList2"/>
    <dgm:cxn modelId="{9EE568E6-2FF7-443B-A724-B50CD3B2ABDB}" srcId="{BA71200D-9833-4ACD-948D-BAD1E423D1C3}" destId="{4D39F6E3-3B53-4435-A597-E359CC55A2FF}" srcOrd="3" destOrd="0" parTransId="{2E8904AE-54BC-48AC-BA28-AC512B1AF87B}" sibTransId="{EB4C1BA4-A22F-4289-AEEF-431E429699BA}"/>
    <dgm:cxn modelId="{FC2B80ED-3B5C-4913-B557-AF24AF7482F3}" srcId="{BA71200D-9833-4ACD-948D-BAD1E423D1C3}" destId="{E1CC0F14-C24B-4279-A3F2-74265B911901}" srcOrd="2" destOrd="0" parTransId="{E7317D82-1D37-4407-AB24-39C8FD607B6E}" sibTransId="{E3B6176A-46AA-482C-A53E-E828CBAE6AD3}"/>
    <dgm:cxn modelId="{F99F5FB2-CD3A-4175-967C-173C4E70ABE2}" type="presParOf" srcId="{85EF2DD4-A5AD-4DEC-B842-B8800EA94179}" destId="{78B728BC-8386-441F-AD1F-AF24E113F52F}" srcOrd="0" destOrd="0" presId="urn:microsoft.com/office/officeart/2005/8/layout/vList2"/>
    <dgm:cxn modelId="{2595F651-18C2-4DDE-8646-720F4DCC73C8}" type="presParOf" srcId="{85EF2DD4-A5AD-4DEC-B842-B8800EA94179}" destId="{15B20E6A-A886-438B-9A28-EDA9E5C945F5}" srcOrd="1" destOrd="0" presId="urn:microsoft.com/office/officeart/2005/8/layout/vList2"/>
    <dgm:cxn modelId="{89E1FDA0-B8C9-475A-AA12-DED782DB70A8}" type="presParOf" srcId="{85EF2DD4-A5AD-4DEC-B842-B8800EA94179}" destId="{63E8482D-23E3-4B7D-80A3-CD28E536402F}" srcOrd="2" destOrd="0" presId="urn:microsoft.com/office/officeart/2005/8/layout/vList2"/>
    <dgm:cxn modelId="{1D9246C4-4F98-4E45-857A-790BE79FB776}" type="presParOf" srcId="{85EF2DD4-A5AD-4DEC-B842-B8800EA94179}" destId="{B147C82B-79DC-48F9-9288-11269C905CBE}" srcOrd="3" destOrd="0" presId="urn:microsoft.com/office/officeart/2005/8/layout/vList2"/>
    <dgm:cxn modelId="{EC290188-9EE3-4F37-A198-455F54128A0F}" type="presParOf" srcId="{85EF2DD4-A5AD-4DEC-B842-B8800EA94179}" destId="{1378509C-CF3C-4A01-BF8C-6C56D1B6508A}" srcOrd="4" destOrd="0" presId="urn:microsoft.com/office/officeart/2005/8/layout/vList2"/>
    <dgm:cxn modelId="{AC3ED2F0-F17A-4C2A-9C9C-B3ED4E618C21}" type="presParOf" srcId="{85EF2DD4-A5AD-4DEC-B842-B8800EA94179}" destId="{97500D1A-34A4-4ED4-86F9-216FF4B0F7C0}" srcOrd="5" destOrd="0" presId="urn:microsoft.com/office/officeart/2005/8/layout/vList2"/>
    <dgm:cxn modelId="{73D41FF3-08AF-49E0-B581-E1147E81856D}" type="presParOf" srcId="{85EF2DD4-A5AD-4DEC-B842-B8800EA94179}" destId="{6361771A-162C-4BA0-B655-13893CCB3022}" srcOrd="6" destOrd="0" presId="urn:microsoft.com/office/officeart/2005/8/layout/vList2"/>
    <dgm:cxn modelId="{A544E601-4795-48C9-B168-44D58FE221BC}" type="presParOf" srcId="{85EF2DD4-A5AD-4DEC-B842-B8800EA94179}" destId="{6E6A0D13-B434-43AC-8A68-BDD2D7801C58}" srcOrd="7" destOrd="0" presId="urn:microsoft.com/office/officeart/2005/8/layout/vList2"/>
    <dgm:cxn modelId="{C9B20C5B-2AC6-402A-9CB6-C99AC8106DB7}" type="presParOf" srcId="{85EF2DD4-A5AD-4DEC-B842-B8800EA94179}" destId="{3F601528-A4C3-4583-900C-8CA670BBA9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E172-36D4-477F-AACB-FF2E7A4737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CD4F1BC-B88E-471A-8E2E-8FD730D8450E}">
      <dgm:prSet/>
      <dgm:spPr/>
      <dgm:t>
        <a:bodyPr/>
        <a:lstStyle/>
        <a:p>
          <a:r>
            <a:rPr lang="en-US" dirty="0" err="1"/>
            <a:t>Hơn</a:t>
          </a:r>
          <a:r>
            <a:rPr lang="en-US" dirty="0"/>
            <a:t> 3% </a:t>
          </a:r>
          <a:r>
            <a:rPr lang="en-US" dirty="0" err="1"/>
            <a:t>dân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thế</a:t>
          </a:r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nay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mắc</a:t>
          </a:r>
          <a:r>
            <a:rPr lang="en-US" dirty="0"/>
            <a:t> COVID 19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đó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hơn</a:t>
          </a:r>
          <a:r>
            <a:rPr lang="en-US" dirty="0"/>
            <a:t> 1% </a:t>
          </a:r>
          <a:r>
            <a:rPr lang="en-US" dirty="0" err="1"/>
            <a:t>dân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hạng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39/237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thế</a:t>
          </a:r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do WHO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.</a:t>
          </a:r>
        </a:p>
      </dgm:t>
    </dgm:pt>
    <dgm:pt modelId="{883D3D56-0774-4422-B98E-ED456E090F74}" type="parTrans" cxnId="{3B9FC2B7-0D5D-41B6-8E3F-0B7EFD91A0F6}">
      <dgm:prSet/>
      <dgm:spPr/>
      <dgm:t>
        <a:bodyPr/>
        <a:lstStyle/>
        <a:p>
          <a:endParaRPr lang="en-US"/>
        </a:p>
      </dgm:t>
    </dgm:pt>
    <dgm:pt modelId="{68ED8342-F2DC-4EC5-90FD-C51DCD81508E}" type="sibTrans" cxnId="{3B9FC2B7-0D5D-41B6-8E3F-0B7EFD91A0F6}">
      <dgm:prSet/>
      <dgm:spPr/>
      <dgm:t>
        <a:bodyPr/>
        <a:lstStyle/>
        <a:p>
          <a:endParaRPr lang="en-US"/>
        </a:p>
      </dgm:t>
    </dgm:pt>
    <dgm:pt modelId="{C8A7C8FE-E013-4967-94B0-C6C4EB8A9980}">
      <dgm:prSet/>
      <dgm:spPr/>
      <dgm:t>
        <a:bodyPr/>
        <a:lstStyle/>
        <a:p>
          <a:r>
            <a:rPr lang="en-US" dirty="0" err="1"/>
            <a:t>Tỉ</a:t>
          </a:r>
          <a:r>
            <a:rPr lang="en-US" dirty="0"/>
            <a:t> </a:t>
          </a:r>
          <a:r>
            <a:rPr lang="en-US" dirty="0" err="1"/>
            <a:t>lệ</a:t>
          </a:r>
          <a:r>
            <a:rPr lang="en-US" dirty="0"/>
            <a:t> </a:t>
          </a:r>
          <a:r>
            <a:rPr lang="en-US" dirty="0" err="1"/>
            <a:t>tử</a:t>
          </a:r>
          <a:r>
            <a:rPr lang="en-US" dirty="0"/>
            <a:t> </a:t>
          </a:r>
          <a:r>
            <a:rPr lang="en-US" dirty="0" err="1"/>
            <a:t>vong</a:t>
          </a:r>
          <a:r>
            <a:rPr lang="en-US" dirty="0"/>
            <a:t> do COVID 19 ở </a:t>
          </a:r>
          <a:r>
            <a:rPr lang="en-US" dirty="0" err="1"/>
            <a:t>Việt</a:t>
          </a:r>
          <a:r>
            <a:rPr lang="en-US" dirty="0"/>
            <a:t> Nam </a:t>
          </a:r>
          <a:r>
            <a:rPr lang="en-US" dirty="0" err="1"/>
            <a:t>xấp</a:t>
          </a:r>
          <a:r>
            <a:rPr lang="en-US" dirty="0"/>
            <a:t> </a:t>
          </a:r>
          <a:r>
            <a:rPr lang="en-US" dirty="0" err="1"/>
            <a:t>xỉ</a:t>
          </a:r>
          <a:r>
            <a:rPr lang="en-US" dirty="0"/>
            <a:t> </a:t>
          </a:r>
          <a:r>
            <a:rPr lang="en-US" dirty="0" err="1"/>
            <a:t>thế</a:t>
          </a:r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2%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ca </a:t>
          </a:r>
          <a:r>
            <a:rPr lang="en-US" dirty="0" err="1"/>
            <a:t>mắc</a:t>
          </a:r>
          <a:r>
            <a:rPr lang="en-US" dirty="0"/>
            <a:t>. </a:t>
          </a:r>
        </a:p>
      </dgm:t>
    </dgm:pt>
    <dgm:pt modelId="{B4FECC2B-6865-4C85-9EEF-5553D413DCF5}" type="parTrans" cxnId="{48590533-6A63-4A32-8949-7BAA2B69FA8C}">
      <dgm:prSet/>
      <dgm:spPr/>
      <dgm:t>
        <a:bodyPr/>
        <a:lstStyle/>
        <a:p>
          <a:endParaRPr lang="en-US"/>
        </a:p>
      </dgm:t>
    </dgm:pt>
    <dgm:pt modelId="{784A23FF-9920-422A-8B5B-B025CDB81ACB}" type="sibTrans" cxnId="{48590533-6A63-4A32-8949-7BAA2B69FA8C}">
      <dgm:prSet/>
      <dgm:spPr/>
      <dgm:t>
        <a:bodyPr/>
        <a:lstStyle/>
        <a:p>
          <a:endParaRPr lang="en-US"/>
        </a:p>
      </dgm:t>
    </dgm:pt>
    <dgm:pt modelId="{C69CBE6F-E03F-40D6-9CD8-AAB5CF10FE36}">
      <dgm:prSet/>
      <dgm:spPr/>
      <dgm:t>
        <a:bodyPr/>
        <a:lstStyle/>
        <a:p>
          <a:r>
            <a:rPr lang="en-US" dirty="0"/>
            <a:t>Vaccine ‘</a:t>
          </a:r>
          <a:r>
            <a:rPr lang="en-US" dirty="0" err="1"/>
            <a:t>vũ</a:t>
          </a:r>
          <a:r>
            <a:rPr lang="en-US" dirty="0"/>
            <a:t> </a:t>
          </a:r>
          <a:r>
            <a:rPr lang="en-US" dirty="0" err="1"/>
            <a:t>khí</a:t>
          </a:r>
          <a:r>
            <a:rPr lang="en-US" dirty="0"/>
            <a:t> </a:t>
          </a:r>
          <a:r>
            <a:rPr lang="en-US" dirty="0" err="1"/>
            <a:t>tối</a:t>
          </a:r>
          <a:r>
            <a:rPr lang="en-US" dirty="0"/>
            <a:t> </a:t>
          </a:r>
          <a:r>
            <a:rPr lang="en-US" dirty="0" err="1"/>
            <a:t>thượng</a:t>
          </a:r>
          <a:r>
            <a:rPr lang="en-US" dirty="0"/>
            <a:t>’ </a:t>
          </a:r>
          <a:r>
            <a:rPr lang="en-US" dirty="0" err="1"/>
            <a:t>để</a:t>
          </a:r>
          <a:r>
            <a:rPr lang="en-US" dirty="0"/>
            <a:t> ‘</a:t>
          </a:r>
          <a:r>
            <a:rPr lang="en-US" dirty="0" err="1"/>
            <a:t>tấn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đại</a:t>
          </a:r>
          <a:r>
            <a:rPr lang="en-US" dirty="0"/>
            <a:t> </a:t>
          </a:r>
          <a:r>
            <a:rPr lang="en-US" dirty="0" err="1"/>
            <a:t>dịch</a:t>
          </a:r>
          <a:r>
            <a:rPr lang="en-US" dirty="0"/>
            <a:t>’.</a:t>
          </a:r>
        </a:p>
      </dgm:t>
    </dgm:pt>
    <dgm:pt modelId="{493CC412-9D7B-4A47-8DEC-8CABADC05B69}" type="parTrans" cxnId="{759A3407-18D6-4C8D-9936-F664BFECEC91}">
      <dgm:prSet/>
      <dgm:spPr/>
      <dgm:t>
        <a:bodyPr/>
        <a:lstStyle/>
        <a:p>
          <a:endParaRPr lang="en-US"/>
        </a:p>
      </dgm:t>
    </dgm:pt>
    <dgm:pt modelId="{7E9AB127-3767-4D5C-8385-B00BA8FCB72C}" type="sibTrans" cxnId="{759A3407-18D6-4C8D-9936-F664BFECEC91}">
      <dgm:prSet/>
      <dgm:spPr/>
      <dgm:t>
        <a:bodyPr/>
        <a:lstStyle/>
        <a:p>
          <a:endParaRPr lang="en-US"/>
        </a:p>
      </dgm:t>
    </dgm:pt>
    <dgm:pt modelId="{CA3F9FE8-D7BF-4E8B-8037-777869FF0604}" type="pres">
      <dgm:prSet presAssocID="{EE7EE172-36D4-477F-AACB-FF2E7A4737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AE9A0E-73AB-4489-98AC-0A07737E9AFA}" type="pres">
      <dgm:prSet presAssocID="{2CD4F1BC-B88E-471A-8E2E-8FD730D8450E}" presName="hierRoot1" presStyleCnt="0"/>
      <dgm:spPr/>
    </dgm:pt>
    <dgm:pt modelId="{6C1EC167-4CD8-4952-AB93-257C5D2ECC6E}" type="pres">
      <dgm:prSet presAssocID="{2CD4F1BC-B88E-471A-8E2E-8FD730D8450E}" presName="composite" presStyleCnt="0"/>
      <dgm:spPr/>
    </dgm:pt>
    <dgm:pt modelId="{704FBED7-82AB-4ECD-9CE4-308447BCA492}" type="pres">
      <dgm:prSet presAssocID="{2CD4F1BC-B88E-471A-8E2E-8FD730D8450E}" presName="background" presStyleLbl="node0" presStyleIdx="0" presStyleCnt="3"/>
      <dgm:spPr/>
    </dgm:pt>
    <dgm:pt modelId="{1ECC4C5C-8750-46AE-A909-4C025D58AB66}" type="pres">
      <dgm:prSet presAssocID="{2CD4F1BC-B88E-471A-8E2E-8FD730D8450E}" presName="text" presStyleLbl="fgAcc0" presStyleIdx="0" presStyleCnt="3">
        <dgm:presLayoutVars>
          <dgm:chPref val="3"/>
        </dgm:presLayoutVars>
      </dgm:prSet>
      <dgm:spPr/>
    </dgm:pt>
    <dgm:pt modelId="{6C2CF210-41A4-4336-8E77-44CF3738F8A3}" type="pres">
      <dgm:prSet presAssocID="{2CD4F1BC-B88E-471A-8E2E-8FD730D8450E}" presName="hierChild2" presStyleCnt="0"/>
      <dgm:spPr/>
    </dgm:pt>
    <dgm:pt modelId="{4CF1D483-4449-487F-A493-1985BD88E3DF}" type="pres">
      <dgm:prSet presAssocID="{C8A7C8FE-E013-4967-94B0-C6C4EB8A9980}" presName="hierRoot1" presStyleCnt="0"/>
      <dgm:spPr/>
    </dgm:pt>
    <dgm:pt modelId="{F65E3E75-BB8E-47AF-BE9A-415CF4199A77}" type="pres">
      <dgm:prSet presAssocID="{C8A7C8FE-E013-4967-94B0-C6C4EB8A9980}" presName="composite" presStyleCnt="0"/>
      <dgm:spPr/>
    </dgm:pt>
    <dgm:pt modelId="{BEA7DBA7-DE33-46B3-853C-4568444E2A61}" type="pres">
      <dgm:prSet presAssocID="{C8A7C8FE-E013-4967-94B0-C6C4EB8A9980}" presName="background" presStyleLbl="node0" presStyleIdx="1" presStyleCnt="3"/>
      <dgm:spPr/>
    </dgm:pt>
    <dgm:pt modelId="{DA24AAC3-26FA-43D9-8737-10343367B72B}" type="pres">
      <dgm:prSet presAssocID="{C8A7C8FE-E013-4967-94B0-C6C4EB8A9980}" presName="text" presStyleLbl="fgAcc0" presStyleIdx="1" presStyleCnt="3">
        <dgm:presLayoutVars>
          <dgm:chPref val="3"/>
        </dgm:presLayoutVars>
      </dgm:prSet>
      <dgm:spPr/>
    </dgm:pt>
    <dgm:pt modelId="{3663E385-32DC-4280-BB61-7076D426E916}" type="pres">
      <dgm:prSet presAssocID="{C8A7C8FE-E013-4967-94B0-C6C4EB8A9980}" presName="hierChild2" presStyleCnt="0"/>
      <dgm:spPr/>
    </dgm:pt>
    <dgm:pt modelId="{3CC2F1ED-62E9-448D-B89E-258C38F090C2}" type="pres">
      <dgm:prSet presAssocID="{C69CBE6F-E03F-40D6-9CD8-AAB5CF10FE36}" presName="hierRoot1" presStyleCnt="0"/>
      <dgm:spPr/>
    </dgm:pt>
    <dgm:pt modelId="{F791D216-7903-418D-A542-10BA7096E4E8}" type="pres">
      <dgm:prSet presAssocID="{C69CBE6F-E03F-40D6-9CD8-AAB5CF10FE36}" presName="composite" presStyleCnt="0"/>
      <dgm:spPr/>
    </dgm:pt>
    <dgm:pt modelId="{8609267A-AD5C-466C-ADF3-78228CCB3D78}" type="pres">
      <dgm:prSet presAssocID="{C69CBE6F-E03F-40D6-9CD8-AAB5CF10FE36}" presName="background" presStyleLbl="node0" presStyleIdx="2" presStyleCnt="3"/>
      <dgm:spPr/>
    </dgm:pt>
    <dgm:pt modelId="{C5736EF7-ECDF-43FD-A568-04F36F97E229}" type="pres">
      <dgm:prSet presAssocID="{C69CBE6F-E03F-40D6-9CD8-AAB5CF10FE36}" presName="text" presStyleLbl="fgAcc0" presStyleIdx="2" presStyleCnt="3">
        <dgm:presLayoutVars>
          <dgm:chPref val="3"/>
        </dgm:presLayoutVars>
      </dgm:prSet>
      <dgm:spPr/>
    </dgm:pt>
    <dgm:pt modelId="{BE2A7B6D-6B5B-4BDA-95CF-F6F7D193B872}" type="pres">
      <dgm:prSet presAssocID="{C69CBE6F-E03F-40D6-9CD8-AAB5CF10FE36}" presName="hierChild2" presStyleCnt="0"/>
      <dgm:spPr/>
    </dgm:pt>
  </dgm:ptLst>
  <dgm:cxnLst>
    <dgm:cxn modelId="{759A3407-18D6-4C8D-9936-F664BFECEC91}" srcId="{EE7EE172-36D4-477F-AACB-FF2E7A4737F7}" destId="{C69CBE6F-E03F-40D6-9CD8-AAB5CF10FE36}" srcOrd="2" destOrd="0" parTransId="{493CC412-9D7B-4A47-8DEC-8CABADC05B69}" sibTransId="{7E9AB127-3767-4D5C-8385-B00BA8FCB72C}"/>
    <dgm:cxn modelId="{64EC4127-0678-4332-B9AF-E21215F4FA01}" type="presOf" srcId="{2CD4F1BC-B88E-471A-8E2E-8FD730D8450E}" destId="{1ECC4C5C-8750-46AE-A909-4C025D58AB66}" srcOrd="0" destOrd="0" presId="urn:microsoft.com/office/officeart/2005/8/layout/hierarchy1"/>
    <dgm:cxn modelId="{48590533-6A63-4A32-8949-7BAA2B69FA8C}" srcId="{EE7EE172-36D4-477F-AACB-FF2E7A4737F7}" destId="{C8A7C8FE-E013-4967-94B0-C6C4EB8A9980}" srcOrd="1" destOrd="0" parTransId="{B4FECC2B-6865-4C85-9EEF-5553D413DCF5}" sibTransId="{784A23FF-9920-422A-8B5B-B025CDB81ACB}"/>
    <dgm:cxn modelId="{B2FB2252-46F5-4B36-9648-CC8D7C9ABD84}" type="presOf" srcId="{C69CBE6F-E03F-40D6-9CD8-AAB5CF10FE36}" destId="{C5736EF7-ECDF-43FD-A568-04F36F97E229}" srcOrd="0" destOrd="0" presId="urn:microsoft.com/office/officeart/2005/8/layout/hierarchy1"/>
    <dgm:cxn modelId="{58234AB2-9623-4E20-A17E-86B9C0211736}" type="presOf" srcId="{EE7EE172-36D4-477F-AACB-FF2E7A4737F7}" destId="{CA3F9FE8-D7BF-4E8B-8037-777869FF0604}" srcOrd="0" destOrd="0" presId="urn:microsoft.com/office/officeart/2005/8/layout/hierarchy1"/>
    <dgm:cxn modelId="{3B9FC2B7-0D5D-41B6-8E3F-0B7EFD91A0F6}" srcId="{EE7EE172-36D4-477F-AACB-FF2E7A4737F7}" destId="{2CD4F1BC-B88E-471A-8E2E-8FD730D8450E}" srcOrd="0" destOrd="0" parTransId="{883D3D56-0774-4422-B98E-ED456E090F74}" sibTransId="{68ED8342-F2DC-4EC5-90FD-C51DCD81508E}"/>
    <dgm:cxn modelId="{8C56E6EA-23E5-4D00-BD0D-B04570E55659}" type="presOf" srcId="{C8A7C8FE-E013-4967-94B0-C6C4EB8A9980}" destId="{DA24AAC3-26FA-43D9-8737-10343367B72B}" srcOrd="0" destOrd="0" presId="urn:microsoft.com/office/officeart/2005/8/layout/hierarchy1"/>
    <dgm:cxn modelId="{FC7F8E73-7B92-4028-8BFD-6C5A84BBB254}" type="presParOf" srcId="{CA3F9FE8-D7BF-4E8B-8037-777869FF0604}" destId="{49AE9A0E-73AB-4489-98AC-0A07737E9AFA}" srcOrd="0" destOrd="0" presId="urn:microsoft.com/office/officeart/2005/8/layout/hierarchy1"/>
    <dgm:cxn modelId="{532AC6BA-BC71-4D43-9AD4-E48A00B8F598}" type="presParOf" srcId="{49AE9A0E-73AB-4489-98AC-0A07737E9AFA}" destId="{6C1EC167-4CD8-4952-AB93-257C5D2ECC6E}" srcOrd="0" destOrd="0" presId="urn:microsoft.com/office/officeart/2005/8/layout/hierarchy1"/>
    <dgm:cxn modelId="{BE94738E-D21B-494F-AC51-D7B41DD6E617}" type="presParOf" srcId="{6C1EC167-4CD8-4952-AB93-257C5D2ECC6E}" destId="{704FBED7-82AB-4ECD-9CE4-308447BCA492}" srcOrd="0" destOrd="0" presId="urn:microsoft.com/office/officeart/2005/8/layout/hierarchy1"/>
    <dgm:cxn modelId="{F92FA53C-CF20-4F8B-AB57-5CB38D51BE0A}" type="presParOf" srcId="{6C1EC167-4CD8-4952-AB93-257C5D2ECC6E}" destId="{1ECC4C5C-8750-46AE-A909-4C025D58AB66}" srcOrd="1" destOrd="0" presId="urn:microsoft.com/office/officeart/2005/8/layout/hierarchy1"/>
    <dgm:cxn modelId="{BAA7DF8F-CDC3-4799-B241-92687B064009}" type="presParOf" srcId="{49AE9A0E-73AB-4489-98AC-0A07737E9AFA}" destId="{6C2CF210-41A4-4336-8E77-44CF3738F8A3}" srcOrd="1" destOrd="0" presId="urn:microsoft.com/office/officeart/2005/8/layout/hierarchy1"/>
    <dgm:cxn modelId="{B83CDD54-3381-4294-A45D-D5AC95F10846}" type="presParOf" srcId="{CA3F9FE8-D7BF-4E8B-8037-777869FF0604}" destId="{4CF1D483-4449-487F-A493-1985BD88E3DF}" srcOrd="1" destOrd="0" presId="urn:microsoft.com/office/officeart/2005/8/layout/hierarchy1"/>
    <dgm:cxn modelId="{4115567B-5CFA-4963-962D-E5043379F98C}" type="presParOf" srcId="{4CF1D483-4449-487F-A493-1985BD88E3DF}" destId="{F65E3E75-BB8E-47AF-BE9A-415CF4199A77}" srcOrd="0" destOrd="0" presId="urn:microsoft.com/office/officeart/2005/8/layout/hierarchy1"/>
    <dgm:cxn modelId="{2F1C4EEA-4ADC-4A3B-8D1B-F18A0B837448}" type="presParOf" srcId="{F65E3E75-BB8E-47AF-BE9A-415CF4199A77}" destId="{BEA7DBA7-DE33-46B3-853C-4568444E2A61}" srcOrd="0" destOrd="0" presId="urn:microsoft.com/office/officeart/2005/8/layout/hierarchy1"/>
    <dgm:cxn modelId="{852952C9-6681-4623-AF1F-EEDC72877FAD}" type="presParOf" srcId="{F65E3E75-BB8E-47AF-BE9A-415CF4199A77}" destId="{DA24AAC3-26FA-43D9-8737-10343367B72B}" srcOrd="1" destOrd="0" presId="urn:microsoft.com/office/officeart/2005/8/layout/hierarchy1"/>
    <dgm:cxn modelId="{291B3EAC-D7A3-4106-AF26-E6C460A7594F}" type="presParOf" srcId="{4CF1D483-4449-487F-A493-1985BD88E3DF}" destId="{3663E385-32DC-4280-BB61-7076D426E916}" srcOrd="1" destOrd="0" presId="urn:microsoft.com/office/officeart/2005/8/layout/hierarchy1"/>
    <dgm:cxn modelId="{D006CBD7-5ADE-4C89-9523-16CE67572309}" type="presParOf" srcId="{CA3F9FE8-D7BF-4E8B-8037-777869FF0604}" destId="{3CC2F1ED-62E9-448D-B89E-258C38F090C2}" srcOrd="2" destOrd="0" presId="urn:microsoft.com/office/officeart/2005/8/layout/hierarchy1"/>
    <dgm:cxn modelId="{100A2A4B-936F-4C27-96D3-9FB791DA535C}" type="presParOf" srcId="{3CC2F1ED-62E9-448D-B89E-258C38F090C2}" destId="{F791D216-7903-418D-A542-10BA7096E4E8}" srcOrd="0" destOrd="0" presId="urn:microsoft.com/office/officeart/2005/8/layout/hierarchy1"/>
    <dgm:cxn modelId="{E01892D5-49AB-4FB8-89B0-E3ED8F7D9964}" type="presParOf" srcId="{F791D216-7903-418D-A542-10BA7096E4E8}" destId="{8609267A-AD5C-466C-ADF3-78228CCB3D78}" srcOrd="0" destOrd="0" presId="urn:microsoft.com/office/officeart/2005/8/layout/hierarchy1"/>
    <dgm:cxn modelId="{DCE32CE3-B53C-4524-A2C7-C23E76C626D8}" type="presParOf" srcId="{F791D216-7903-418D-A542-10BA7096E4E8}" destId="{C5736EF7-ECDF-43FD-A568-04F36F97E229}" srcOrd="1" destOrd="0" presId="urn:microsoft.com/office/officeart/2005/8/layout/hierarchy1"/>
    <dgm:cxn modelId="{3C78581B-222E-4BFB-8B13-E8BA099CDB84}" type="presParOf" srcId="{3CC2F1ED-62E9-448D-B89E-258C38F090C2}" destId="{BE2A7B6D-6B5B-4BDA-95CF-F6F7D193B8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434789-BE31-4FF9-A16B-6559F91663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C51E09-FD14-4F2A-80F9-9D091CDA5ADF}">
      <dgm:prSet custT="1"/>
      <dgm:spPr/>
      <dgm:t>
        <a:bodyPr/>
        <a:lstStyle/>
        <a:p>
          <a:r>
            <a:rPr lang="en-US" sz="2600" dirty="0" err="1"/>
            <a:t>Huớng</a:t>
          </a:r>
          <a:r>
            <a:rPr lang="en-US" sz="2600" dirty="0"/>
            <a:t> </a:t>
          </a:r>
          <a:r>
            <a:rPr lang="en-US" sz="2600" dirty="0" err="1"/>
            <a:t>đến</a:t>
          </a:r>
          <a:r>
            <a:rPr lang="en-US" sz="2600" dirty="0"/>
            <a:t> </a:t>
          </a:r>
          <a:r>
            <a:rPr lang="en-US" sz="2600" dirty="0" err="1"/>
            <a:t>bảng</a:t>
          </a:r>
          <a:r>
            <a:rPr lang="en-US" sz="2600" dirty="0"/>
            <a:t> </a:t>
          </a:r>
          <a:r>
            <a:rPr lang="en-US" sz="2600" dirty="0" err="1"/>
            <a:t>phân</a:t>
          </a:r>
          <a:r>
            <a:rPr lang="en-US" sz="2600" dirty="0"/>
            <a:t> </a:t>
          </a:r>
          <a:r>
            <a:rPr lang="en-US" sz="2600" dirty="0" err="1"/>
            <a:t>tích</a:t>
          </a:r>
          <a:r>
            <a:rPr lang="en-US" sz="2600" dirty="0"/>
            <a:t> </a:t>
          </a:r>
          <a:r>
            <a:rPr lang="en-US" sz="2600" dirty="0" err="1"/>
            <a:t>cập</a:t>
          </a:r>
          <a:r>
            <a:rPr lang="en-US" sz="2600" dirty="0"/>
            <a:t> </a:t>
          </a:r>
          <a:r>
            <a:rPr lang="en-US" sz="2600" dirty="0" err="1"/>
            <a:t>nhật</a:t>
          </a:r>
          <a:r>
            <a:rPr lang="en-US" sz="2600" dirty="0"/>
            <a:t> </a:t>
          </a:r>
          <a:r>
            <a:rPr lang="en-US" sz="2600" dirty="0" err="1"/>
            <a:t>tình</a:t>
          </a:r>
          <a:r>
            <a:rPr lang="en-US" sz="2600" dirty="0"/>
            <a:t> </a:t>
          </a:r>
          <a:r>
            <a:rPr lang="en-US" sz="2600" dirty="0" err="1"/>
            <a:t>hình</a:t>
          </a:r>
          <a:r>
            <a:rPr lang="en-US" sz="2600" dirty="0"/>
            <a:t> COVID 19 </a:t>
          </a:r>
          <a:r>
            <a:rPr lang="en-US" sz="2600" dirty="0" err="1"/>
            <a:t>tại</a:t>
          </a:r>
          <a:r>
            <a:rPr lang="en-US" sz="2600" dirty="0"/>
            <a:t> </a:t>
          </a:r>
          <a:r>
            <a:rPr lang="en-US" sz="2600" dirty="0" err="1"/>
            <a:t>Việt</a:t>
          </a:r>
          <a:r>
            <a:rPr lang="en-US" sz="2600" dirty="0"/>
            <a:t> Nam, bao </a:t>
          </a:r>
          <a:r>
            <a:rPr lang="en-US" sz="2600" dirty="0" err="1"/>
            <a:t>gồm</a:t>
          </a:r>
          <a:r>
            <a:rPr lang="en-US" sz="2600" dirty="0"/>
            <a:t> </a:t>
          </a:r>
          <a:r>
            <a:rPr lang="en-US" sz="2600" dirty="0" err="1"/>
            <a:t>các</a:t>
          </a:r>
          <a:r>
            <a:rPr lang="en-US" sz="2600" dirty="0"/>
            <a:t> </a:t>
          </a:r>
          <a:r>
            <a:rPr lang="en-US" sz="2600" dirty="0" err="1"/>
            <a:t>thông</a:t>
          </a:r>
          <a:r>
            <a:rPr lang="en-US" sz="2600" dirty="0"/>
            <a:t> tin </a:t>
          </a:r>
          <a:r>
            <a:rPr lang="en-US" sz="2600" dirty="0" err="1"/>
            <a:t>về</a:t>
          </a:r>
          <a:r>
            <a:rPr lang="en-US" sz="2600" dirty="0"/>
            <a:t> ca </a:t>
          </a:r>
          <a:r>
            <a:rPr lang="en-US" sz="2600" dirty="0" err="1"/>
            <a:t>nhiễm</a:t>
          </a:r>
          <a:r>
            <a:rPr lang="en-US" sz="2600" dirty="0"/>
            <a:t>, </a:t>
          </a:r>
          <a:r>
            <a:rPr lang="en-US" sz="2600" dirty="0" err="1"/>
            <a:t>tử</a:t>
          </a:r>
          <a:r>
            <a:rPr lang="en-US" sz="2600" dirty="0"/>
            <a:t> </a:t>
          </a:r>
          <a:r>
            <a:rPr lang="en-US" sz="2600" dirty="0" err="1"/>
            <a:t>vong</a:t>
          </a:r>
          <a:r>
            <a:rPr lang="en-US" sz="2600" dirty="0"/>
            <a:t> </a:t>
          </a:r>
          <a:r>
            <a:rPr lang="en-US" sz="2600" dirty="0" err="1"/>
            <a:t>và</a:t>
          </a:r>
          <a:r>
            <a:rPr lang="en-US" sz="2600" dirty="0"/>
            <a:t> vaccine.</a:t>
          </a:r>
        </a:p>
      </dgm:t>
    </dgm:pt>
    <dgm:pt modelId="{4A663898-F820-4F8B-80EA-D1697024AB54}" type="parTrans" cxnId="{28273EC8-BFC5-4A47-A829-F2136798C98F}">
      <dgm:prSet/>
      <dgm:spPr/>
      <dgm:t>
        <a:bodyPr/>
        <a:lstStyle/>
        <a:p>
          <a:endParaRPr lang="en-US"/>
        </a:p>
      </dgm:t>
    </dgm:pt>
    <dgm:pt modelId="{F37A8A07-E32F-4A84-87F4-ACC31F0CC12D}" type="sibTrans" cxnId="{28273EC8-BFC5-4A47-A829-F2136798C98F}">
      <dgm:prSet/>
      <dgm:spPr/>
      <dgm:t>
        <a:bodyPr/>
        <a:lstStyle/>
        <a:p>
          <a:endParaRPr lang="en-US"/>
        </a:p>
      </dgm:t>
    </dgm:pt>
    <dgm:pt modelId="{828AD475-2A35-48D4-8194-CBE4A722F20C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600" dirty="0" err="1"/>
            <a:t>Thông</a:t>
          </a:r>
          <a:r>
            <a:rPr lang="en-US" sz="2600" dirty="0"/>
            <a:t> tin chi </a:t>
          </a:r>
          <a:r>
            <a:rPr lang="en-US" sz="2600" dirty="0" err="1"/>
            <a:t>tiết</a:t>
          </a:r>
          <a:r>
            <a:rPr lang="en-US" sz="2600" dirty="0"/>
            <a:t> </a:t>
          </a:r>
          <a:r>
            <a:rPr lang="en-US" sz="2600" dirty="0" err="1"/>
            <a:t>theo</a:t>
          </a:r>
          <a:r>
            <a:rPr lang="en-US" sz="2600" dirty="0"/>
            <a:t> </a:t>
          </a:r>
          <a:r>
            <a:rPr lang="en-US" sz="2600" dirty="0" err="1"/>
            <a:t>từng</a:t>
          </a:r>
          <a:r>
            <a:rPr lang="en-US" sz="2600" dirty="0"/>
            <a:t> </a:t>
          </a:r>
          <a:r>
            <a:rPr lang="en-US" sz="2600" dirty="0" err="1"/>
            <a:t>tỉnh</a:t>
          </a:r>
          <a:r>
            <a:rPr lang="en-US" sz="2600" dirty="0"/>
            <a:t> </a:t>
          </a:r>
          <a:r>
            <a:rPr lang="en-US" sz="2600" dirty="0" err="1"/>
            <a:t>được</a:t>
          </a:r>
          <a:r>
            <a:rPr lang="en-US" sz="2600" dirty="0"/>
            <a:t> </a:t>
          </a:r>
          <a:r>
            <a:rPr lang="en-US" sz="2600" dirty="0" err="1"/>
            <a:t>cập</a:t>
          </a:r>
          <a:r>
            <a:rPr lang="en-US" sz="2600" dirty="0"/>
            <a:t> </a:t>
          </a:r>
          <a:r>
            <a:rPr lang="en-US" sz="2600" dirty="0" err="1"/>
            <a:t>nhật</a:t>
          </a:r>
          <a:r>
            <a:rPr lang="en-US" sz="2600" dirty="0"/>
            <a:t> </a:t>
          </a:r>
          <a:r>
            <a:rPr lang="en-US" sz="2600" dirty="0" err="1"/>
            <a:t>theo</a:t>
          </a:r>
          <a:r>
            <a:rPr lang="en-US" sz="2600" dirty="0"/>
            <a:t> </a:t>
          </a:r>
          <a:r>
            <a:rPr lang="en-US" sz="2600" dirty="0" err="1"/>
            <a:t>thời</a:t>
          </a:r>
          <a:r>
            <a:rPr lang="en-US" sz="2600" dirty="0"/>
            <a:t> </a:t>
          </a:r>
          <a:r>
            <a:rPr lang="en-US" sz="2600" dirty="0" err="1"/>
            <a:t>gian</a:t>
          </a:r>
          <a:r>
            <a:rPr lang="en-US" sz="2600" dirty="0"/>
            <a:t> </a:t>
          </a:r>
          <a:r>
            <a:rPr lang="en-US" sz="2600" dirty="0" err="1"/>
            <a:t>thực</a:t>
          </a:r>
          <a:r>
            <a:rPr lang="en-US" sz="2600" dirty="0"/>
            <a:t> </a:t>
          </a:r>
          <a:r>
            <a:rPr lang="en-US" sz="2600" dirty="0" err="1"/>
            <a:t>và</a:t>
          </a:r>
          <a:r>
            <a:rPr lang="en-US" sz="2600" dirty="0"/>
            <a:t> </a:t>
          </a:r>
          <a:r>
            <a:rPr lang="en-US" sz="2600" dirty="0" err="1"/>
            <a:t>áp</a:t>
          </a:r>
          <a:r>
            <a:rPr lang="en-US" sz="2600" dirty="0"/>
            <a:t> </a:t>
          </a:r>
          <a:r>
            <a:rPr lang="en-US" sz="2600" dirty="0" err="1"/>
            <a:t>dụng</a:t>
          </a:r>
          <a:r>
            <a:rPr lang="en-US" sz="2600" dirty="0"/>
            <a:t> </a:t>
          </a:r>
          <a:r>
            <a:rPr lang="en-US" sz="2600" dirty="0" err="1"/>
            <a:t>dự</a:t>
          </a:r>
          <a:r>
            <a:rPr lang="en-US" sz="2600" dirty="0"/>
            <a:t> </a:t>
          </a:r>
          <a:r>
            <a:rPr lang="en-US" sz="2600" dirty="0" err="1"/>
            <a:t>đoán</a:t>
          </a:r>
          <a:r>
            <a:rPr lang="en-US" sz="2600" dirty="0"/>
            <a:t> </a:t>
          </a:r>
          <a:r>
            <a:rPr lang="en-US" sz="2600" dirty="0" err="1"/>
            <a:t>trong</a:t>
          </a:r>
          <a:r>
            <a:rPr lang="en-US" sz="2600" dirty="0"/>
            <a:t> 7 </a:t>
          </a:r>
          <a:r>
            <a:rPr lang="en-US" sz="2600" dirty="0" err="1"/>
            <a:t>ngày</a:t>
          </a:r>
          <a:r>
            <a:rPr lang="en-US" sz="2600" dirty="0"/>
            <a:t> </a:t>
          </a:r>
          <a:r>
            <a:rPr lang="en-US" sz="2600" dirty="0" err="1"/>
            <a:t>tiếp</a:t>
          </a:r>
          <a:r>
            <a:rPr lang="en-US" sz="2600" dirty="0"/>
            <a:t> </a:t>
          </a:r>
          <a:r>
            <a:rPr lang="en-US" sz="2600" dirty="0" err="1"/>
            <a:t>theo.</a:t>
          </a:r>
          <a:endParaRPr lang="en-US" sz="2600" dirty="0"/>
        </a:p>
      </dgm:t>
    </dgm:pt>
    <dgm:pt modelId="{46149AA3-801E-4458-BDE1-6233E26249FB}" type="parTrans" cxnId="{E545833D-79AA-45B0-B054-5694057962FE}">
      <dgm:prSet/>
      <dgm:spPr/>
      <dgm:t>
        <a:bodyPr/>
        <a:lstStyle/>
        <a:p>
          <a:endParaRPr lang="en-US"/>
        </a:p>
      </dgm:t>
    </dgm:pt>
    <dgm:pt modelId="{5E7440C1-1E8E-41DB-96AD-6A38CEF67F32}" type="sibTrans" cxnId="{E545833D-79AA-45B0-B054-5694057962FE}">
      <dgm:prSet/>
      <dgm:spPr/>
      <dgm:t>
        <a:bodyPr/>
        <a:lstStyle/>
        <a:p>
          <a:endParaRPr lang="en-US"/>
        </a:p>
      </dgm:t>
    </dgm:pt>
    <dgm:pt modelId="{3E6E25F1-C5B7-4F44-92D6-6E1F98ED54BF}" type="pres">
      <dgm:prSet presAssocID="{1C434789-BE31-4FF9-A16B-6559F916631D}" presName="linear" presStyleCnt="0">
        <dgm:presLayoutVars>
          <dgm:animLvl val="lvl"/>
          <dgm:resizeHandles val="exact"/>
        </dgm:presLayoutVars>
      </dgm:prSet>
      <dgm:spPr/>
    </dgm:pt>
    <dgm:pt modelId="{33C3994A-590E-48CA-B927-46110B53658C}" type="pres">
      <dgm:prSet presAssocID="{20C51E09-FD14-4F2A-80F9-9D091CDA5A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BD220B-DF7A-4338-8450-5ACB21EFC4B9}" type="pres">
      <dgm:prSet presAssocID="{F37A8A07-E32F-4A84-87F4-ACC31F0CC12D}" presName="spacer" presStyleCnt="0"/>
      <dgm:spPr/>
    </dgm:pt>
    <dgm:pt modelId="{AB13F3F8-6EF7-46E2-88C6-EC05F53B3CAF}" type="pres">
      <dgm:prSet presAssocID="{828AD475-2A35-48D4-8194-CBE4A722F20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45833D-79AA-45B0-B054-5694057962FE}" srcId="{1C434789-BE31-4FF9-A16B-6559F916631D}" destId="{828AD475-2A35-48D4-8194-CBE4A722F20C}" srcOrd="1" destOrd="0" parTransId="{46149AA3-801E-4458-BDE1-6233E26249FB}" sibTransId="{5E7440C1-1E8E-41DB-96AD-6A38CEF67F32}"/>
    <dgm:cxn modelId="{F0911F7A-AABB-410D-B542-2FF12D0E5CB2}" type="presOf" srcId="{1C434789-BE31-4FF9-A16B-6559F916631D}" destId="{3E6E25F1-C5B7-4F44-92D6-6E1F98ED54BF}" srcOrd="0" destOrd="0" presId="urn:microsoft.com/office/officeart/2005/8/layout/vList2"/>
    <dgm:cxn modelId="{28273EC8-BFC5-4A47-A829-F2136798C98F}" srcId="{1C434789-BE31-4FF9-A16B-6559F916631D}" destId="{20C51E09-FD14-4F2A-80F9-9D091CDA5ADF}" srcOrd="0" destOrd="0" parTransId="{4A663898-F820-4F8B-80EA-D1697024AB54}" sibTransId="{F37A8A07-E32F-4A84-87F4-ACC31F0CC12D}"/>
    <dgm:cxn modelId="{1C6314DD-5176-479F-91A7-44E04591A1F5}" type="presOf" srcId="{20C51E09-FD14-4F2A-80F9-9D091CDA5ADF}" destId="{33C3994A-590E-48CA-B927-46110B53658C}" srcOrd="0" destOrd="0" presId="urn:microsoft.com/office/officeart/2005/8/layout/vList2"/>
    <dgm:cxn modelId="{74ED90F3-A376-4D94-9E5E-36751B5FE2DC}" type="presOf" srcId="{828AD475-2A35-48D4-8194-CBE4A722F20C}" destId="{AB13F3F8-6EF7-46E2-88C6-EC05F53B3CAF}" srcOrd="0" destOrd="0" presId="urn:microsoft.com/office/officeart/2005/8/layout/vList2"/>
    <dgm:cxn modelId="{2D4FD3E1-D874-4705-B136-4D8C5EF73CE1}" type="presParOf" srcId="{3E6E25F1-C5B7-4F44-92D6-6E1F98ED54BF}" destId="{33C3994A-590E-48CA-B927-46110B53658C}" srcOrd="0" destOrd="0" presId="urn:microsoft.com/office/officeart/2005/8/layout/vList2"/>
    <dgm:cxn modelId="{796E4DBE-CA16-4844-A08A-0F832DB696F8}" type="presParOf" srcId="{3E6E25F1-C5B7-4F44-92D6-6E1F98ED54BF}" destId="{BDBD220B-DF7A-4338-8450-5ACB21EFC4B9}" srcOrd="1" destOrd="0" presId="urn:microsoft.com/office/officeart/2005/8/layout/vList2"/>
    <dgm:cxn modelId="{0D8A6C82-271E-445A-894C-E73B66E52045}" type="presParOf" srcId="{3E6E25F1-C5B7-4F44-92D6-6E1F98ED54BF}" destId="{AB13F3F8-6EF7-46E2-88C6-EC05F53B3CA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1E75B-F711-4664-906D-35CFCADFDEFD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CC142D-66AB-4BE9-B91D-4D19CAB85303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Cronjob: Crawl </a:t>
          </a:r>
          <a:r>
            <a:rPr lang="en-US" sz="2400" dirty="0" err="1"/>
            <a:t>và</a:t>
          </a:r>
          <a:r>
            <a:rPr lang="en-US" sz="2400" dirty="0"/>
            <a:t> </a:t>
          </a:r>
          <a:r>
            <a:rPr lang="en-US" sz="2400" dirty="0" err="1"/>
            <a:t>các</a:t>
          </a:r>
          <a:r>
            <a:rPr lang="en-US" sz="2400" dirty="0"/>
            <a:t> </a:t>
          </a:r>
          <a:r>
            <a:rPr lang="en-US" sz="2400" dirty="0" err="1"/>
            <a:t>tác</a:t>
          </a:r>
          <a:r>
            <a:rPr lang="en-US" sz="2400" dirty="0"/>
            <a:t> </a:t>
          </a:r>
          <a:r>
            <a:rPr lang="en-US" sz="2400" dirty="0" err="1"/>
            <a:t>vụ</a:t>
          </a:r>
          <a:r>
            <a:rPr lang="en-US" sz="2400" dirty="0"/>
            <a:t> </a:t>
          </a:r>
          <a:r>
            <a:rPr lang="en-US" sz="2400" dirty="0" err="1"/>
            <a:t>liên</a:t>
          </a:r>
          <a:r>
            <a:rPr lang="en-US" sz="2400" dirty="0"/>
            <a:t> </a:t>
          </a:r>
          <a:r>
            <a:rPr lang="en-US" sz="2400" dirty="0" err="1"/>
            <a:t>quan</a:t>
          </a:r>
          <a:r>
            <a:rPr lang="en-US" sz="2400" dirty="0"/>
            <a:t> </a:t>
          </a:r>
          <a:r>
            <a:rPr lang="en-US" sz="2400" dirty="0" err="1"/>
            <a:t>để</a:t>
          </a:r>
          <a:r>
            <a:rPr lang="en-US" sz="2400" dirty="0"/>
            <a:t> update dashboard</a:t>
          </a:r>
        </a:p>
      </dgm:t>
    </dgm:pt>
    <dgm:pt modelId="{E17FC422-D0E7-4D3A-8A4F-AF42319D80B0}" type="parTrans" cxnId="{9A201E4B-784B-43DA-A43E-EC6440FE9A61}">
      <dgm:prSet/>
      <dgm:spPr/>
      <dgm:t>
        <a:bodyPr/>
        <a:lstStyle/>
        <a:p>
          <a:endParaRPr lang="en-US"/>
        </a:p>
      </dgm:t>
    </dgm:pt>
    <dgm:pt modelId="{D5F18FE9-703A-40ED-A343-1E0FFCB3675E}" type="sibTrans" cxnId="{9A201E4B-784B-43DA-A43E-EC6440FE9A61}">
      <dgm:prSet/>
      <dgm:spPr/>
      <dgm:t>
        <a:bodyPr/>
        <a:lstStyle/>
        <a:p>
          <a:endParaRPr lang="en-US"/>
        </a:p>
      </dgm:t>
    </dgm:pt>
    <dgm:pt modelId="{E30EC23F-9E3E-477C-9373-37766C1C34AF}">
      <dgm:prSet custT="1"/>
      <dgm:spPr/>
      <dgm:t>
        <a:bodyPr/>
        <a:lstStyle/>
        <a:p>
          <a:r>
            <a:rPr lang="en-US" sz="2400" dirty="0"/>
            <a:t>Data Flow: </a:t>
          </a:r>
        </a:p>
      </dgm:t>
    </dgm:pt>
    <dgm:pt modelId="{8C39DFFD-2347-4561-9280-69FF0161BC95}" type="parTrans" cxnId="{D6B64B07-11EC-4B26-89D6-BCF377842229}">
      <dgm:prSet/>
      <dgm:spPr/>
      <dgm:t>
        <a:bodyPr/>
        <a:lstStyle/>
        <a:p>
          <a:endParaRPr lang="en-US"/>
        </a:p>
      </dgm:t>
    </dgm:pt>
    <dgm:pt modelId="{C9CEFC7C-F41D-45F1-AB33-F744D71EB158}" type="sibTrans" cxnId="{D6B64B07-11EC-4B26-89D6-BCF377842229}">
      <dgm:prSet/>
      <dgm:spPr/>
      <dgm:t>
        <a:bodyPr/>
        <a:lstStyle/>
        <a:p>
          <a:endParaRPr lang="en-US"/>
        </a:p>
      </dgm:t>
    </dgm:pt>
    <dgm:pt modelId="{6FBD1476-B9B8-4958-BCEA-F2B0EBE112C2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400" dirty="0"/>
            <a:t>Crawl: </a:t>
          </a:r>
          <a:r>
            <a:rPr lang="en-US" sz="2400" dirty="0" err="1"/>
            <a:t>Các</a:t>
          </a:r>
          <a:r>
            <a:rPr lang="en-US" sz="2400" dirty="0"/>
            <a:t> </a:t>
          </a:r>
          <a:r>
            <a:rPr lang="en-US" sz="2400" dirty="0" err="1"/>
            <a:t>dữ</a:t>
          </a:r>
          <a:r>
            <a:rPr lang="en-US" sz="2400" dirty="0"/>
            <a:t> </a:t>
          </a:r>
          <a:r>
            <a:rPr lang="en-US" sz="2400" dirty="0" err="1"/>
            <a:t>liệu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lấy</a:t>
          </a:r>
          <a:r>
            <a:rPr lang="en-US" sz="2400" dirty="0"/>
            <a:t> </a:t>
          </a:r>
          <a:r>
            <a:rPr lang="en-US" sz="2400" dirty="0" err="1"/>
            <a:t>từ</a:t>
          </a:r>
          <a:r>
            <a:rPr lang="en-US" sz="2400" dirty="0"/>
            <a:t> </a:t>
          </a:r>
          <a:r>
            <a:rPr lang="en-US" sz="2400" dirty="0" err="1"/>
            <a:t>các</a:t>
          </a:r>
          <a:r>
            <a:rPr lang="en-US" sz="2400" dirty="0"/>
            <a:t> </a:t>
          </a:r>
          <a:r>
            <a:rPr lang="en-US" sz="2400" dirty="0" err="1"/>
            <a:t>trang</a:t>
          </a:r>
          <a:r>
            <a:rPr lang="en-US" sz="2400" dirty="0"/>
            <a:t> </a:t>
          </a:r>
          <a:r>
            <a:rPr lang="en-US" sz="2400" dirty="0">
              <a:hlinkClick xmlns:r="http://schemas.openxmlformats.org/officeDocument/2006/relationships" r:id="rId1"/>
            </a:rPr>
            <a:t>https://covid19.who.int </a:t>
          </a:r>
          <a:r>
            <a:rPr lang="en-US" sz="2400" dirty="0" err="1"/>
            <a:t>và</a:t>
          </a:r>
          <a:r>
            <a:rPr lang="en-US" sz="2400" dirty="0"/>
            <a:t> </a:t>
          </a:r>
          <a:r>
            <a:rPr lang="en-US" sz="2400" dirty="0">
              <a:hlinkClick xmlns:r="http://schemas.openxmlformats.org/officeDocument/2006/relationships" r:id="rId2"/>
            </a:rPr>
            <a:t>https://vnexpress.net/covid-19/covid-19-viet-nam</a:t>
          </a:r>
          <a:endParaRPr lang="en-US" sz="2400" dirty="0"/>
        </a:p>
      </dgm:t>
    </dgm:pt>
    <dgm:pt modelId="{9DB63CE9-0951-41C3-B690-F17365C5412D}" type="parTrans" cxnId="{47CC4426-DD7D-4297-B578-36FB3858F737}">
      <dgm:prSet/>
      <dgm:spPr/>
      <dgm:t>
        <a:bodyPr/>
        <a:lstStyle/>
        <a:p>
          <a:endParaRPr lang="en-US"/>
        </a:p>
      </dgm:t>
    </dgm:pt>
    <dgm:pt modelId="{994BCA4B-508A-4D97-84EF-00C32BBC2017}" type="sibTrans" cxnId="{47CC4426-DD7D-4297-B578-36FB3858F737}">
      <dgm:prSet/>
      <dgm:spPr/>
      <dgm:t>
        <a:bodyPr/>
        <a:lstStyle/>
        <a:p>
          <a:endParaRPr lang="en-US"/>
        </a:p>
      </dgm:t>
    </dgm:pt>
    <dgm:pt modelId="{A0F69889-1119-4636-9F1C-5B456610A93F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400" dirty="0"/>
            <a:t>Preprocess </a:t>
          </a:r>
        </a:p>
      </dgm:t>
    </dgm:pt>
    <dgm:pt modelId="{0174960E-C523-4CE3-B9E1-99E547F41EAB}" type="parTrans" cxnId="{11A2E493-EA26-486A-933C-1E32BF73B098}">
      <dgm:prSet/>
      <dgm:spPr/>
      <dgm:t>
        <a:bodyPr/>
        <a:lstStyle/>
        <a:p>
          <a:endParaRPr lang="en-US"/>
        </a:p>
      </dgm:t>
    </dgm:pt>
    <dgm:pt modelId="{63589E66-0E90-40C0-A034-B522FF8D78D9}" type="sibTrans" cxnId="{11A2E493-EA26-486A-933C-1E32BF73B098}">
      <dgm:prSet/>
      <dgm:spPr/>
      <dgm:t>
        <a:bodyPr/>
        <a:lstStyle/>
        <a:p>
          <a:endParaRPr lang="en-US"/>
        </a:p>
      </dgm:t>
    </dgm:pt>
    <dgm:pt modelId="{A4708B3D-20E1-45B9-9781-B22442E33E39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400" dirty="0"/>
            <a:t>Database: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python script Power BI </a:t>
          </a:r>
          <a:r>
            <a:rPr lang="en-US" sz="2400" dirty="0" err="1"/>
            <a:t>tạo</a:t>
          </a:r>
          <a:r>
            <a:rPr lang="en-US" sz="2400" dirty="0"/>
            <a:t> data </a:t>
          </a:r>
          <a:r>
            <a:rPr lang="en-US" sz="2400" dirty="0" err="1"/>
            <a:t>dạng</a:t>
          </a:r>
          <a:r>
            <a:rPr lang="en-US" sz="2400" dirty="0"/>
            <a:t> file .csv </a:t>
          </a:r>
          <a:r>
            <a:rPr lang="en-US" sz="2400" dirty="0" err="1"/>
            <a:t>cho</a:t>
          </a:r>
          <a:r>
            <a:rPr lang="en-US" sz="2400" dirty="0"/>
            <a:t> </a:t>
          </a:r>
          <a:r>
            <a:rPr lang="en-US" sz="2400" dirty="0" err="1"/>
            <a:t>từng</a:t>
          </a:r>
          <a:r>
            <a:rPr lang="en-US" sz="2400" dirty="0"/>
            <a:t> object</a:t>
          </a:r>
        </a:p>
      </dgm:t>
    </dgm:pt>
    <dgm:pt modelId="{6F8F59EA-6551-4065-963A-B2EC2D3076AF}" type="parTrans" cxnId="{743E4032-2E91-4DB7-B4C6-B19F350A981B}">
      <dgm:prSet/>
      <dgm:spPr/>
      <dgm:t>
        <a:bodyPr/>
        <a:lstStyle/>
        <a:p>
          <a:endParaRPr lang="en-US"/>
        </a:p>
      </dgm:t>
    </dgm:pt>
    <dgm:pt modelId="{7EA9123E-D9A6-4034-BA1F-0B9A6D08D3A1}" type="sibTrans" cxnId="{743E4032-2E91-4DB7-B4C6-B19F350A981B}">
      <dgm:prSet/>
      <dgm:spPr/>
      <dgm:t>
        <a:bodyPr/>
        <a:lstStyle/>
        <a:p>
          <a:endParaRPr lang="en-US"/>
        </a:p>
      </dgm:t>
    </dgm:pt>
    <dgm:pt modelId="{33311572-4DEF-4C24-95B5-A7FA7E5E32B9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400" dirty="0"/>
            <a:t>Analyst</a:t>
          </a:r>
        </a:p>
      </dgm:t>
    </dgm:pt>
    <dgm:pt modelId="{809CC57D-5E30-4F22-90EF-F9C2AEF5E117}" type="parTrans" cxnId="{32B026C2-3D5D-46EE-8E48-6EFD9AC81DE1}">
      <dgm:prSet/>
      <dgm:spPr/>
      <dgm:t>
        <a:bodyPr/>
        <a:lstStyle/>
        <a:p>
          <a:endParaRPr lang="en-US"/>
        </a:p>
      </dgm:t>
    </dgm:pt>
    <dgm:pt modelId="{551AD5EC-2BAF-49AF-89EC-5AC1B1243650}" type="sibTrans" cxnId="{32B026C2-3D5D-46EE-8E48-6EFD9AC81DE1}">
      <dgm:prSet/>
      <dgm:spPr/>
      <dgm:t>
        <a:bodyPr/>
        <a:lstStyle/>
        <a:p>
          <a:endParaRPr lang="en-US"/>
        </a:p>
      </dgm:t>
    </dgm:pt>
    <dgm:pt modelId="{6B6084A9-81AF-482C-AC13-E715A175C367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400" dirty="0"/>
            <a:t>Forecast: Time series forecast </a:t>
          </a:r>
        </a:p>
      </dgm:t>
    </dgm:pt>
    <dgm:pt modelId="{6EF0CBC4-F5F8-418C-AA2B-F1103C95391E}" type="parTrans" cxnId="{F74E31D4-370C-40D5-8D87-CE8089C90A05}">
      <dgm:prSet/>
      <dgm:spPr/>
      <dgm:t>
        <a:bodyPr/>
        <a:lstStyle/>
        <a:p>
          <a:endParaRPr lang="en-US"/>
        </a:p>
      </dgm:t>
    </dgm:pt>
    <dgm:pt modelId="{04B20753-3239-4B4C-BAEF-0D1578F7FD58}" type="sibTrans" cxnId="{F74E31D4-370C-40D5-8D87-CE8089C90A05}">
      <dgm:prSet/>
      <dgm:spPr/>
      <dgm:t>
        <a:bodyPr/>
        <a:lstStyle/>
        <a:p>
          <a:endParaRPr lang="en-US"/>
        </a:p>
      </dgm:t>
    </dgm:pt>
    <dgm:pt modelId="{1952AEDA-429C-41D8-8FD6-B181147156EA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2400" dirty="0"/>
            <a:t>Visualize: Power BI</a:t>
          </a:r>
        </a:p>
      </dgm:t>
    </dgm:pt>
    <dgm:pt modelId="{8A55BEA2-C072-4971-ABFE-8AE27827F6C9}" type="parTrans" cxnId="{21E5D99B-423D-42CF-B256-1810BB126632}">
      <dgm:prSet/>
      <dgm:spPr/>
      <dgm:t>
        <a:bodyPr/>
        <a:lstStyle/>
        <a:p>
          <a:endParaRPr lang="en-US"/>
        </a:p>
      </dgm:t>
    </dgm:pt>
    <dgm:pt modelId="{04E1C337-D378-4017-9180-AF63A50561E3}" type="sibTrans" cxnId="{21E5D99B-423D-42CF-B256-1810BB126632}">
      <dgm:prSet/>
      <dgm:spPr/>
      <dgm:t>
        <a:bodyPr/>
        <a:lstStyle/>
        <a:p>
          <a:endParaRPr lang="en-US"/>
        </a:p>
      </dgm:t>
    </dgm:pt>
    <dgm:pt modelId="{2BCF9E0A-6899-48E2-A3F4-EA7C790530BB}" type="pres">
      <dgm:prSet presAssocID="{A651E75B-F711-4664-906D-35CFCADFDEFD}" presName="linear" presStyleCnt="0">
        <dgm:presLayoutVars>
          <dgm:dir/>
          <dgm:animLvl val="lvl"/>
          <dgm:resizeHandles val="exact"/>
        </dgm:presLayoutVars>
      </dgm:prSet>
      <dgm:spPr/>
    </dgm:pt>
    <dgm:pt modelId="{C1DE5C93-4C1C-48A9-B8FF-CFA5BF3FF90D}" type="pres">
      <dgm:prSet presAssocID="{4BCC142D-66AB-4BE9-B91D-4D19CAB85303}" presName="parentLin" presStyleCnt="0"/>
      <dgm:spPr/>
    </dgm:pt>
    <dgm:pt modelId="{84E95434-24FA-41D2-9F28-07464D2AA339}" type="pres">
      <dgm:prSet presAssocID="{4BCC142D-66AB-4BE9-B91D-4D19CAB85303}" presName="parentLeftMargin" presStyleLbl="node1" presStyleIdx="0" presStyleCnt="2"/>
      <dgm:spPr/>
    </dgm:pt>
    <dgm:pt modelId="{4EF10081-9CC3-48EB-94DC-E7715099E2D1}" type="pres">
      <dgm:prSet presAssocID="{4BCC142D-66AB-4BE9-B91D-4D19CAB85303}" presName="parentText" presStyleLbl="node1" presStyleIdx="0" presStyleCnt="2" custScaleX="117477">
        <dgm:presLayoutVars>
          <dgm:chMax val="0"/>
          <dgm:bulletEnabled val="1"/>
        </dgm:presLayoutVars>
      </dgm:prSet>
      <dgm:spPr/>
    </dgm:pt>
    <dgm:pt modelId="{572669C2-ED63-43C8-AAF7-50674EBC6EA2}" type="pres">
      <dgm:prSet presAssocID="{4BCC142D-66AB-4BE9-B91D-4D19CAB85303}" presName="negativeSpace" presStyleCnt="0"/>
      <dgm:spPr/>
    </dgm:pt>
    <dgm:pt modelId="{3272334F-D361-47AD-A80A-5E4E9BFFCE6A}" type="pres">
      <dgm:prSet presAssocID="{4BCC142D-66AB-4BE9-B91D-4D19CAB85303}" presName="childText" presStyleLbl="conFgAcc1" presStyleIdx="0" presStyleCnt="2">
        <dgm:presLayoutVars>
          <dgm:bulletEnabled val="1"/>
        </dgm:presLayoutVars>
      </dgm:prSet>
      <dgm:spPr/>
    </dgm:pt>
    <dgm:pt modelId="{CB7E5093-FDF8-4D48-AFEB-D3D21A7D0E71}" type="pres">
      <dgm:prSet presAssocID="{D5F18FE9-703A-40ED-A343-1E0FFCB3675E}" presName="spaceBetweenRectangles" presStyleCnt="0"/>
      <dgm:spPr/>
    </dgm:pt>
    <dgm:pt modelId="{10AB3EC6-D281-4757-B5F1-747A11E40B52}" type="pres">
      <dgm:prSet presAssocID="{E30EC23F-9E3E-477C-9373-37766C1C34AF}" presName="parentLin" presStyleCnt="0"/>
      <dgm:spPr/>
    </dgm:pt>
    <dgm:pt modelId="{B023DFAB-DBD0-4595-A1AC-D4CA6031781E}" type="pres">
      <dgm:prSet presAssocID="{E30EC23F-9E3E-477C-9373-37766C1C34AF}" presName="parentLeftMargin" presStyleLbl="node1" presStyleIdx="0" presStyleCnt="2"/>
      <dgm:spPr/>
    </dgm:pt>
    <dgm:pt modelId="{4AAFA01A-1484-4536-ABFA-C1FD339089BA}" type="pres">
      <dgm:prSet presAssocID="{E30EC23F-9E3E-477C-9373-37766C1C34AF}" presName="parentText" presStyleLbl="node1" presStyleIdx="1" presStyleCnt="2" custScaleX="118335">
        <dgm:presLayoutVars>
          <dgm:chMax val="0"/>
          <dgm:bulletEnabled val="1"/>
        </dgm:presLayoutVars>
      </dgm:prSet>
      <dgm:spPr/>
    </dgm:pt>
    <dgm:pt modelId="{C47E480C-6149-4EF2-9636-C59A3AA7DF93}" type="pres">
      <dgm:prSet presAssocID="{E30EC23F-9E3E-477C-9373-37766C1C34AF}" presName="negativeSpace" presStyleCnt="0"/>
      <dgm:spPr/>
    </dgm:pt>
    <dgm:pt modelId="{BC800E5A-D26B-4FCD-A936-B064F89B031F}" type="pres">
      <dgm:prSet presAssocID="{E30EC23F-9E3E-477C-9373-37766C1C34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B64B07-11EC-4B26-89D6-BCF377842229}" srcId="{A651E75B-F711-4664-906D-35CFCADFDEFD}" destId="{E30EC23F-9E3E-477C-9373-37766C1C34AF}" srcOrd="1" destOrd="0" parTransId="{8C39DFFD-2347-4561-9280-69FF0161BC95}" sibTransId="{C9CEFC7C-F41D-45F1-AB33-F744D71EB158}"/>
    <dgm:cxn modelId="{CB85EF1E-C4AB-4324-BD07-9873F9CCD0BF}" type="presOf" srcId="{1952AEDA-429C-41D8-8FD6-B181147156EA}" destId="{BC800E5A-D26B-4FCD-A936-B064F89B031F}" srcOrd="0" destOrd="5" presId="urn:microsoft.com/office/officeart/2005/8/layout/list1"/>
    <dgm:cxn modelId="{47CC4426-DD7D-4297-B578-36FB3858F737}" srcId="{E30EC23F-9E3E-477C-9373-37766C1C34AF}" destId="{6FBD1476-B9B8-4958-BCEA-F2B0EBE112C2}" srcOrd="0" destOrd="0" parTransId="{9DB63CE9-0951-41C3-B690-F17365C5412D}" sibTransId="{994BCA4B-508A-4D97-84EF-00C32BBC2017}"/>
    <dgm:cxn modelId="{E90E6F28-8341-4CD3-9283-1B87FC22F9FC}" type="presOf" srcId="{33311572-4DEF-4C24-95B5-A7FA7E5E32B9}" destId="{BC800E5A-D26B-4FCD-A936-B064F89B031F}" srcOrd="0" destOrd="3" presId="urn:microsoft.com/office/officeart/2005/8/layout/list1"/>
    <dgm:cxn modelId="{BE3C202F-B972-473D-AEF1-8A503C2C1C01}" type="presOf" srcId="{A0F69889-1119-4636-9F1C-5B456610A93F}" destId="{BC800E5A-D26B-4FCD-A936-B064F89B031F}" srcOrd="0" destOrd="1" presId="urn:microsoft.com/office/officeart/2005/8/layout/list1"/>
    <dgm:cxn modelId="{743E4032-2E91-4DB7-B4C6-B19F350A981B}" srcId="{E30EC23F-9E3E-477C-9373-37766C1C34AF}" destId="{A4708B3D-20E1-45B9-9781-B22442E33E39}" srcOrd="2" destOrd="0" parTransId="{6F8F59EA-6551-4065-963A-B2EC2D3076AF}" sibTransId="{7EA9123E-D9A6-4034-BA1F-0B9A6D08D3A1}"/>
    <dgm:cxn modelId="{9A201E4B-784B-43DA-A43E-EC6440FE9A61}" srcId="{A651E75B-F711-4664-906D-35CFCADFDEFD}" destId="{4BCC142D-66AB-4BE9-B91D-4D19CAB85303}" srcOrd="0" destOrd="0" parTransId="{E17FC422-D0E7-4D3A-8A4F-AF42319D80B0}" sibTransId="{D5F18FE9-703A-40ED-A343-1E0FFCB3675E}"/>
    <dgm:cxn modelId="{1B30B981-C07B-4622-82CF-D6346559907D}" type="presOf" srcId="{A4708B3D-20E1-45B9-9781-B22442E33E39}" destId="{BC800E5A-D26B-4FCD-A936-B064F89B031F}" srcOrd="0" destOrd="2" presId="urn:microsoft.com/office/officeart/2005/8/layout/list1"/>
    <dgm:cxn modelId="{AE26C489-41AA-4AAB-9656-E97655F479E3}" type="presOf" srcId="{6B6084A9-81AF-482C-AC13-E715A175C367}" destId="{BC800E5A-D26B-4FCD-A936-B064F89B031F}" srcOrd="0" destOrd="4" presId="urn:microsoft.com/office/officeart/2005/8/layout/list1"/>
    <dgm:cxn modelId="{EBDA198E-146B-4962-BA77-D00EC8BCD5E0}" type="presOf" srcId="{A651E75B-F711-4664-906D-35CFCADFDEFD}" destId="{2BCF9E0A-6899-48E2-A3F4-EA7C790530BB}" srcOrd="0" destOrd="0" presId="urn:microsoft.com/office/officeart/2005/8/layout/list1"/>
    <dgm:cxn modelId="{11A2E493-EA26-486A-933C-1E32BF73B098}" srcId="{E30EC23F-9E3E-477C-9373-37766C1C34AF}" destId="{A0F69889-1119-4636-9F1C-5B456610A93F}" srcOrd="1" destOrd="0" parTransId="{0174960E-C523-4CE3-B9E1-99E547F41EAB}" sibTransId="{63589E66-0E90-40C0-A034-B522FF8D78D9}"/>
    <dgm:cxn modelId="{21E5D99B-423D-42CF-B256-1810BB126632}" srcId="{E30EC23F-9E3E-477C-9373-37766C1C34AF}" destId="{1952AEDA-429C-41D8-8FD6-B181147156EA}" srcOrd="5" destOrd="0" parTransId="{8A55BEA2-C072-4971-ABFE-8AE27827F6C9}" sibTransId="{04E1C337-D378-4017-9180-AF63A50561E3}"/>
    <dgm:cxn modelId="{CB9DB29F-41BB-4226-94F3-19FF8912B62D}" type="presOf" srcId="{4BCC142D-66AB-4BE9-B91D-4D19CAB85303}" destId="{4EF10081-9CC3-48EB-94DC-E7715099E2D1}" srcOrd="1" destOrd="0" presId="urn:microsoft.com/office/officeart/2005/8/layout/list1"/>
    <dgm:cxn modelId="{32B026C2-3D5D-46EE-8E48-6EFD9AC81DE1}" srcId="{E30EC23F-9E3E-477C-9373-37766C1C34AF}" destId="{33311572-4DEF-4C24-95B5-A7FA7E5E32B9}" srcOrd="3" destOrd="0" parTransId="{809CC57D-5E30-4F22-90EF-F9C2AEF5E117}" sibTransId="{551AD5EC-2BAF-49AF-89EC-5AC1B1243650}"/>
    <dgm:cxn modelId="{08A172C4-8026-4BDE-9B3C-10B3FA356348}" type="presOf" srcId="{4BCC142D-66AB-4BE9-B91D-4D19CAB85303}" destId="{84E95434-24FA-41D2-9F28-07464D2AA339}" srcOrd="0" destOrd="0" presId="urn:microsoft.com/office/officeart/2005/8/layout/list1"/>
    <dgm:cxn modelId="{FAF7ABC4-43AF-4BB3-8E17-0D31CE4D9B0C}" type="presOf" srcId="{E30EC23F-9E3E-477C-9373-37766C1C34AF}" destId="{4AAFA01A-1484-4536-ABFA-C1FD339089BA}" srcOrd="1" destOrd="0" presId="urn:microsoft.com/office/officeart/2005/8/layout/list1"/>
    <dgm:cxn modelId="{5417B1CC-2ED1-46A8-B1A6-82C108C9B101}" type="presOf" srcId="{6FBD1476-B9B8-4958-BCEA-F2B0EBE112C2}" destId="{BC800E5A-D26B-4FCD-A936-B064F89B031F}" srcOrd="0" destOrd="0" presId="urn:microsoft.com/office/officeart/2005/8/layout/list1"/>
    <dgm:cxn modelId="{F74E31D4-370C-40D5-8D87-CE8089C90A05}" srcId="{E30EC23F-9E3E-477C-9373-37766C1C34AF}" destId="{6B6084A9-81AF-482C-AC13-E715A175C367}" srcOrd="4" destOrd="0" parTransId="{6EF0CBC4-F5F8-418C-AA2B-F1103C95391E}" sibTransId="{04B20753-3239-4B4C-BAEF-0D1578F7FD58}"/>
    <dgm:cxn modelId="{8A3AB2FB-3BD7-4CA3-9CA7-DC642086A237}" type="presOf" srcId="{E30EC23F-9E3E-477C-9373-37766C1C34AF}" destId="{B023DFAB-DBD0-4595-A1AC-D4CA6031781E}" srcOrd="0" destOrd="0" presId="urn:microsoft.com/office/officeart/2005/8/layout/list1"/>
    <dgm:cxn modelId="{61A8544B-6213-45D2-864F-91AD10C66137}" type="presParOf" srcId="{2BCF9E0A-6899-48E2-A3F4-EA7C790530BB}" destId="{C1DE5C93-4C1C-48A9-B8FF-CFA5BF3FF90D}" srcOrd="0" destOrd="0" presId="urn:microsoft.com/office/officeart/2005/8/layout/list1"/>
    <dgm:cxn modelId="{201241BF-E00D-4247-A8A7-674C698B51F4}" type="presParOf" srcId="{C1DE5C93-4C1C-48A9-B8FF-CFA5BF3FF90D}" destId="{84E95434-24FA-41D2-9F28-07464D2AA339}" srcOrd="0" destOrd="0" presId="urn:microsoft.com/office/officeart/2005/8/layout/list1"/>
    <dgm:cxn modelId="{2D7B5A3D-F6FF-4882-8D4E-940B41F1E72A}" type="presParOf" srcId="{C1DE5C93-4C1C-48A9-B8FF-CFA5BF3FF90D}" destId="{4EF10081-9CC3-48EB-94DC-E7715099E2D1}" srcOrd="1" destOrd="0" presId="urn:microsoft.com/office/officeart/2005/8/layout/list1"/>
    <dgm:cxn modelId="{9F4C03AF-0ED0-4312-853A-F9C935C6ECD9}" type="presParOf" srcId="{2BCF9E0A-6899-48E2-A3F4-EA7C790530BB}" destId="{572669C2-ED63-43C8-AAF7-50674EBC6EA2}" srcOrd="1" destOrd="0" presId="urn:microsoft.com/office/officeart/2005/8/layout/list1"/>
    <dgm:cxn modelId="{D978DB68-77B0-4788-84D2-1C17B0097672}" type="presParOf" srcId="{2BCF9E0A-6899-48E2-A3F4-EA7C790530BB}" destId="{3272334F-D361-47AD-A80A-5E4E9BFFCE6A}" srcOrd="2" destOrd="0" presId="urn:microsoft.com/office/officeart/2005/8/layout/list1"/>
    <dgm:cxn modelId="{40485CCC-E8E0-4B79-B065-C03D31E6A003}" type="presParOf" srcId="{2BCF9E0A-6899-48E2-A3F4-EA7C790530BB}" destId="{CB7E5093-FDF8-4D48-AFEB-D3D21A7D0E71}" srcOrd="3" destOrd="0" presId="urn:microsoft.com/office/officeart/2005/8/layout/list1"/>
    <dgm:cxn modelId="{4DCA831A-52E7-48BB-B307-5A22B3CF5C47}" type="presParOf" srcId="{2BCF9E0A-6899-48E2-A3F4-EA7C790530BB}" destId="{10AB3EC6-D281-4757-B5F1-747A11E40B52}" srcOrd="4" destOrd="0" presId="urn:microsoft.com/office/officeart/2005/8/layout/list1"/>
    <dgm:cxn modelId="{06A7E950-075A-4BB7-9E9B-545D704FE13A}" type="presParOf" srcId="{10AB3EC6-D281-4757-B5F1-747A11E40B52}" destId="{B023DFAB-DBD0-4595-A1AC-D4CA6031781E}" srcOrd="0" destOrd="0" presId="urn:microsoft.com/office/officeart/2005/8/layout/list1"/>
    <dgm:cxn modelId="{B6C9B086-5B38-41CB-ADFB-A1501FB2B134}" type="presParOf" srcId="{10AB3EC6-D281-4757-B5F1-747A11E40B52}" destId="{4AAFA01A-1484-4536-ABFA-C1FD339089BA}" srcOrd="1" destOrd="0" presId="urn:microsoft.com/office/officeart/2005/8/layout/list1"/>
    <dgm:cxn modelId="{BEFD5776-446E-4B2D-85C9-9CB70CEE68FE}" type="presParOf" srcId="{2BCF9E0A-6899-48E2-A3F4-EA7C790530BB}" destId="{C47E480C-6149-4EF2-9636-C59A3AA7DF93}" srcOrd="5" destOrd="0" presId="urn:microsoft.com/office/officeart/2005/8/layout/list1"/>
    <dgm:cxn modelId="{70F2B35D-5D73-4386-89D6-E655BC078CEC}" type="presParOf" srcId="{2BCF9E0A-6899-48E2-A3F4-EA7C790530BB}" destId="{BC800E5A-D26B-4FCD-A936-B064F89B03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51E75B-F711-4664-906D-35CFCADFDEF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708B3D-20E1-45B9-9781-B22442E33E39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 </a:t>
          </a:r>
          <a:r>
            <a:rPr lang="en-US" dirty="0" err="1"/>
            <a:t>bắt</a:t>
          </a:r>
          <a:r>
            <a:rPr lang="en-US" dirty="0"/>
            <a:t>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ngày</a:t>
          </a:r>
          <a:r>
            <a:rPr lang="en-US" dirty="0"/>
            <a:t> 28/1/2021</a:t>
          </a:r>
        </a:p>
      </dgm:t>
    </dgm:pt>
    <dgm:pt modelId="{6F8F59EA-6551-4065-963A-B2EC2D3076AF}" type="parTrans" cxnId="{743E4032-2E91-4DB7-B4C6-B19F350A981B}">
      <dgm:prSet/>
      <dgm:spPr/>
      <dgm:t>
        <a:bodyPr/>
        <a:lstStyle/>
        <a:p>
          <a:endParaRPr lang="en-US"/>
        </a:p>
      </dgm:t>
    </dgm:pt>
    <dgm:pt modelId="{7EA9123E-D9A6-4034-BA1F-0B9A6D08D3A1}" type="sibTrans" cxnId="{743E4032-2E91-4DB7-B4C6-B19F350A981B}">
      <dgm:prSet/>
      <dgm:spPr/>
      <dgm:t>
        <a:bodyPr/>
        <a:lstStyle/>
        <a:p>
          <a:endParaRPr lang="en-US"/>
        </a:p>
      </dgm:t>
    </dgm:pt>
    <dgm:pt modelId="{E30EC23F-9E3E-477C-9373-37766C1C34AF}">
      <dgm:prSet/>
      <dgm:spPr/>
      <dgm:t>
        <a:bodyPr/>
        <a:lstStyle/>
        <a:p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 (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tháng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cộng</a:t>
          </a:r>
          <a:r>
            <a:rPr lang="en-US" dirty="0"/>
            <a:t>)</a:t>
          </a:r>
        </a:p>
      </dgm:t>
    </dgm:pt>
    <dgm:pt modelId="{C9CEFC7C-F41D-45F1-AB33-F744D71EB158}" type="sibTrans" cxnId="{D6B64B07-11EC-4B26-89D6-BCF377842229}">
      <dgm:prSet/>
      <dgm:spPr/>
      <dgm:t>
        <a:bodyPr/>
        <a:lstStyle/>
        <a:p>
          <a:endParaRPr lang="en-US"/>
        </a:p>
      </dgm:t>
    </dgm:pt>
    <dgm:pt modelId="{8C39DFFD-2347-4561-9280-69FF0161BC95}" type="parTrans" cxnId="{D6B64B07-11EC-4B26-89D6-BCF377842229}">
      <dgm:prSet/>
      <dgm:spPr/>
      <dgm:t>
        <a:bodyPr/>
        <a:lstStyle/>
        <a:p>
          <a:endParaRPr lang="en-US"/>
        </a:p>
      </dgm:t>
    </dgm:pt>
    <dgm:pt modelId="{A6775993-07F6-49F4-8D64-840F993CADAE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/>
            <a:t>Ca </a:t>
          </a:r>
          <a:r>
            <a:rPr lang="vi-VN" dirty="0">
              <a:latin typeface="Calibri" panose="020F0502020204030204" pitchFamily="34" charset="0"/>
              <a:cs typeface="Calibri" panose="020F0502020204030204" pitchFamily="34" charset="0"/>
            </a:rPr>
            <a:t>mắc phân bố theo nơi phát hiện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khu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phong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tỏa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–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ngoài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cộng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đồng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–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nhập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cảnh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21609EFA-15FF-4500-8AEA-CFB37E34E98C}" type="parTrans" cxnId="{4124DAF8-E022-4BF8-BACD-6EFD9808D0DF}">
      <dgm:prSet/>
      <dgm:spPr/>
      <dgm:t>
        <a:bodyPr/>
        <a:lstStyle/>
        <a:p>
          <a:endParaRPr lang="en-US"/>
        </a:p>
      </dgm:t>
    </dgm:pt>
    <dgm:pt modelId="{6FA3EF1D-C4EC-4182-9DB3-286870ED742A}" type="sibTrans" cxnId="{4124DAF8-E022-4BF8-BACD-6EFD9808D0DF}">
      <dgm:prSet/>
      <dgm:spPr/>
      <dgm:t>
        <a:bodyPr/>
        <a:lstStyle/>
        <a:p>
          <a:endParaRPr lang="en-US"/>
        </a:p>
      </dgm:t>
    </dgm:pt>
    <dgm:pt modelId="{53A7167E-E20C-4F57-844D-6B667D44416F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Ca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mắc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bố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theo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vùng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miền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từng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tỉnh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Bắc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–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Trung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– Nam)</a:t>
          </a:r>
        </a:p>
      </dgm:t>
    </dgm:pt>
    <dgm:pt modelId="{5FEC0A70-E9D9-4644-939F-BCA8D79F80EA}" type="parTrans" cxnId="{A95BEC8C-5F1E-4760-B21D-4D3B520A291F}">
      <dgm:prSet/>
      <dgm:spPr/>
      <dgm:t>
        <a:bodyPr/>
        <a:lstStyle/>
        <a:p>
          <a:endParaRPr lang="en-US"/>
        </a:p>
      </dgm:t>
    </dgm:pt>
    <dgm:pt modelId="{D0605ED4-2959-4BFA-90C8-179BA82E6490}" type="sibTrans" cxnId="{A95BEC8C-5F1E-4760-B21D-4D3B520A291F}">
      <dgm:prSet/>
      <dgm:spPr/>
      <dgm:t>
        <a:bodyPr/>
        <a:lstStyle/>
        <a:p>
          <a:endParaRPr lang="en-US"/>
        </a:p>
      </dgm:t>
    </dgm:pt>
    <dgm:pt modelId="{C830CEAD-1E6B-41DB-8400-10D07A6325A4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mắc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vong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hồi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phục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248540-00E6-45A7-B4E2-22A77CC3D6E0}" type="parTrans" cxnId="{CA67AE54-81DA-49EB-8AA2-146DA1D96323}">
      <dgm:prSet/>
      <dgm:spPr/>
      <dgm:t>
        <a:bodyPr/>
        <a:lstStyle/>
        <a:p>
          <a:endParaRPr lang="en-US"/>
        </a:p>
      </dgm:t>
    </dgm:pt>
    <dgm:pt modelId="{CE189230-18B6-4FE7-8456-FC7F4DDBBEE4}" type="sibTrans" cxnId="{CA67AE54-81DA-49EB-8AA2-146DA1D96323}">
      <dgm:prSet/>
      <dgm:spPr/>
      <dgm:t>
        <a:bodyPr/>
        <a:lstStyle/>
        <a:p>
          <a:endParaRPr lang="en-US"/>
        </a:p>
      </dgm:t>
    </dgm:pt>
    <dgm:pt modelId="{F7C8779B-8A4E-489D-A130-ACA13EAE3E97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bệnh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nặng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(ECMO –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Thở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xâm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lấn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– …)</a:t>
          </a:r>
        </a:p>
      </dgm:t>
    </dgm:pt>
    <dgm:pt modelId="{A6E29EA2-569D-449F-8AA7-114291AC3417}" type="parTrans" cxnId="{D092D412-EBDF-4293-831A-06061129326C}">
      <dgm:prSet/>
      <dgm:spPr/>
      <dgm:t>
        <a:bodyPr/>
        <a:lstStyle/>
        <a:p>
          <a:endParaRPr lang="en-US"/>
        </a:p>
      </dgm:t>
    </dgm:pt>
    <dgm:pt modelId="{DA25CD77-DFDC-4D6A-9838-3FC58B04F416}" type="sibTrans" cxnId="{D092D412-EBDF-4293-831A-06061129326C}">
      <dgm:prSet/>
      <dgm:spPr/>
      <dgm:t>
        <a:bodyPr/>
        <a:lstStyle/>
        <a:p>
          <a:endParaRPr lang="en-US"/>
        </a:p>
      </dgm:t>
    </dgm:pt>
    <dgm:pt modelId="{DC8F614F-257B-4C0A-8B53-67E4C56E7ECA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Dự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đoán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số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mắc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7 – 14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ngày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tiếp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theo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2EFF5E-B0FB-426D-9B3E-0193B4BB3CC8}" type="parTrans" cxnId="{EBE838A7-0303-491D-85FC-B92C3C2AE6B4}">
      <dgm:prSet/>
      <dgm:spPr/>
      <dgm:t>
        <a:bodyPr/>
        <a:lstStyle/>
        <a:p>
          <a:endParaRPr lang="en-US"/>
        </a:p>
      </dgm:t>
    </dgm:pt>
    <dgm:pt modelId="{8E0B9B15-3B14-4AB6-8220-6DA6CCCE024E}" type="sibTrans" cxnId="{EBE838A7-0303-491D-85FC-B92C3C2AE6B4}">
      <dgm:prSet/>
      <dgm:spPr/>
      <dgm:t>
        <a:bodyPr/>
        <a:lstStyle/>
        <a:p>
          <a:endParaRPr lang="en-US"/>
        </a:p>
      </dgm:t>
    </dgm:pt>
    <dgm:pt modelId="{18A05B7A-3F18-4387-9C7A-810AF0DCB584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Những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yếu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tố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ảnh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hưởng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đến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số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vong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35A315-28EB-43A3-A169-3E83C9F68D5C}" type="parTrans" cxnId="{E4EBC03E-A7EC-47CE-9C4A-44FE7BE53A8E}">
      <dgm:prSet/>
      <dgm:spPr/>
      <dgm:t>
        <a:bodyPr/>
        <a:lstStyle/>
        <a:p>
          <a:endParaRPr lang="en-US"/>
        </a:p>
      </dgm:t>
    </dgm:pt>
    <dgm:pt modelId="{ADE15544-B3DF-4EF4-99D5-E21478857DCC}" type="sibTrans" cxnId="{E4EBC03E-A7EC-47CE-9C4A-44FE7BE53A8E}">
      <dgm:prSet/>
      <dgm:spPr/>
      <dgm:t>
        <a:bodyPr/>
        <a:lstStyle/>
        <a:p>
          <a:endParaRPr lang="en-US"/>
        </a:p>
      </dgm:t>
    </dgm:pt>
    <dgm:pt modelId="{2BCF9E0A-6899-48E2-A3F4-EA7C790530BB}" type="pres">
      <dgm:prSet presAssocID="{A651E75B-F711-4664-906D-35CFCADFDEFD}" presName="linear" presStyleCnt="0">
        <dgm:presLayoutVars>
          <dgm:dir/>
          <dgm:animLvl val="lvl"/>
          <dgm:resizeHandles val="exact"/>
        </dgm:presLayoutVars>
      </dgm:prSet>
      <dgm:spPr/>
    </dgm:pt>
    <dgm:pt modelId="{10AB3EC6-D281-4757-B5F1-747A11E40B52}" type="pres">
      <dgm:prSet presAssocID="{E30EC23F-9E3E-477C-9373-37766C1C34AF}" presName="parentLin" presStyleCnt="0"/>
      <dgm:spPr/>
    </dgm:pt>
    <dgm:pt modelId="{B023DFAB-DBD0-4595-A1AC-D4CA6031781E}" type="pres">
      <dgm:prSet presAssocID="{E30EC23F-9E3E-477C-9373-37766C1C34AF}" presName="parentLeftMargin" presStyleLbl="node1" presStyleIdx="0" presStyleCnt="1"/>
      <dgm:spPr/>
    </dgm:pt>
    <dgm:pt modelId="{4AAFA01A-1484-4536-ABFA-C1FD339089BA}" type="pres">
      <dgm:prSet presAssocID="{E30EC23F-9E3E-477C-9373-37766C1C34AF}" presName="parentText" presStyleLbl="node1" presStyleIdx="0" presStyleCnt="1" custScaleX="142857">
        <dgm:presLayoutVars>
          <dgm:chMax val="0"/>
          <dgm:bulletEnabled val="1"/>
        </dgm:presLayoutVars>
      </dgm:prSet>
      <dgm:spPr/>
    </dgm:pt>
    <dgm:pt modelId="{C47E480C-6149-4EF2-9636-C59A3AA7DF93}" type="pres">
      <dgm:prSet presAssocID="{E30EC23F-9E3E-477C-9373-37766C1C34AF}" presName="negativeSpace" presStyleCnt="0"/>
      <dgm:spPr/>
    </dgm:pt>
    <dgm:pt modelId="{BC800E5A-D26B-4FCD-A936-B064F89B031F}" type="pres">
      <dgm:prSet presAssocID="{E30EC23F-9E3E-477C-9373-37766C1C34A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6B64B07-11EC-4B26-89D6-BCF377842229}" srcId="{A651E75B-F711-4664-906D-35CFCADFDEFD}" destId="{E30EC23F-9E3E-477C-9373-37766C1C34AF}" srcOrd="0" destOrd="0" parTransId="{8C39DFFD-2347-4561-9280-69FF0161BC95}" sibTransId="{C9CEFC7C-F41D-45F1-AB33-F744D71EB158}"/>
    <dgm:cxn modelId="{D092D412-EBDF-4293-831A-06061129326C}" srcId="{E30EC23F-9E3E-477C-9373-37766C1C34AF}" destId="{F7C8779B-8A4E-489D-A130-ACA13EAE3E97}" srcOrd="4" destOrd="0" parTransId="{A6E29EA2-569D-449F-8AA7-114291AC3417}" sibTransId="{DA25CD77-DFDC-4D6A-9838-3FC58B04F416}"/>
    <dgm:cxn modelId="{743E4032-2E91-4DB7-B4C6-B19F350A981B}" srcId="{E30EC23F-9E3E-477C-9373-37766C1C34AF}" destId="{A4708B3D-20E1-45B9-9781-B22442E33E39}" srcOrd="0" destOrd="0" parTransId="{6F8F59EA-6551-4065-963A-B2EC2D3076AF}" sibTransId="{7EA9123E-D9A6-4034-BA1F-0B9A6D08D3A1}"/>
    <dgm:cxn modelId="{E4EBC03E-A7EC-47CE-9C4A-44FE7BE53A8E}" srcId="{E30EC23F-9E3E-477C-9373-37766C1C34AF}" destId="{18A05B7A-3F18-4387-9C7A-810AF0DCB584}" srcOrd="6" destOrd="0" parTransId="{F635A315-28EB-43A3-A169-3E83C9F68D5C}" sibTransId="{ADE15544-B3DF-4EF4-99D5-E21478857DCC}"/>
    <dgm:cxn modelId="{AB67185E-AA50-40AF-B03A-8B1189EDD54B}" type="presOf" srcId="{F7C8779B-8A4E-489D-A130-ACA13EAE3E97}" destId="{BC800E5A-D26B-4FCD-A936-B064F89B031F}" srcOrd="0" destOrd="4" presId="urn:microsoft.com/office/officeart/2005/8/layout/list1"/>
    <dgm:cxn modelId="{6E1F9A64-890F-4646-B39C-11FAA853B75B}" type="presOf" srcId="{18A05B7A-3F18-4387-9C7A-810AF0DCB584}" destId="{BC800E5A-D26B-4FCD-A936-B064F89B031F}" srcOrd="0" destOrd="6" presId="urn:microsoft.com/office/officeart/2005/8/layout/list1"/>
    <dgm:cxn modelId="{CA67AE54-81DA-49EB-8AA2-146DA1D96323}" srcId="{E30EC23F-9E3E-477C-9373-37766C1C34AF}" destId="{C830CEAD-1E6B-41DB-8400-10D07A6325A4}" srcOrd="3" destOrd="0" parTransId="{AD248540-00E6-45A7-B4E2-22A77CC3D6E0}" sibTransId="{CE189230-18B6-4FE7-8456-FC7F4DDBBEE4}"/>
    <dgm:cxn modelId="{1B30B981-C07B-4622-82CF-D6346559907D}" type="presOf" srcId="{A4708B3D-20E1-45B9-9781-B22442E33E39}" destId="{BC800E5A-D26B-4FCD-A936-B064F89B031F}" srcOrd="0" destOrd="0" presId="urn:microsoft.com/office/officeart/2005/8/layout/list1"/>
    <dgm:cxn modelId="{A95BEC8C-5F1E-4760-B21D-4D3B520A291F}" srcId="{E30EC23F-9E3E-477C-9373-37766C1C34AF}" destId="{53A7167E-E20C-4F57-844D-6B667D44416F}" srcOrd="2" destOrd="0" parTransId="{5FEC0A70-E9D9-4644-939F-BCA8D79F80EA}" sibTransId="{D0605ED4-2959-4BFA-90C8-179BA82E6490}"/>
    <dgm:cxn modelId="{EBDA198E-146B-4962-BA77-D00EC8BCD5E0}" type="presOf" srcId="{A651E75B-F711-4664-906D-35CFCADFDEFD}" destId="{2BCF9E0A-6899-48E2-A3F4-EA7C790530BB}" srcOrd="0" destOrd="0" presId="urn:microsoft.com/office/officeart/2005/8/layout/list1"/>
    <dgm:cxn modelId="{9D555BA0-3870-42C7-A11F-D0C8F3B6F697}" type="presOf" srcId="{53A7167E-E20C-4F57-844D-6B667D44416F}" destId="{BC800E5A-D26B-4FCD-A936-B064F89B031F}" srcOrd="0" destOrd="2" presId="urn:microsoft.com/office/officeart/2005/8/layout/list1"/>
    <dgm:cxn modelId="{EBE838A7-0303-491D-85FC-B92C3C2AE6B4}" srcId="{E30EC23F-9E3E-477C-9373-37766C1C34AF}" destId="{DC8F614F-257B-4C0A-8B53-67E4C56E7ECA}" srcOrd="5" destOrd="0" parTransId="{B02EFF5E-B0FB-426D-9B3E-0193B4BB3CC8}" sibTransId="{8E0B9B15-3B14-4AB6-8220-6DA6CCCE024E}"/>
    <dgm:cxn modelId="{FAF7ABC4-43AF-4BB3-8E17-0D31CE4D9B0C}" type="presOf" srcId="{E30EC23F-9E3E-477C-9373-37766C1C34AF}" destId="{4AAFA01A-1484-4536-ABFA-C1FD339089BA}" srcOrd="1" destOrd="0" presId="urn:microsoft.com/office/officeart/2005/8/layout/list1"/>
    <dgm:cxn modelId="{A2A9EFD6-5427-4ACB-8D3F-F5F20F198811}" type="presOf" srcId="{C830CEAD-1E6B-41DB-8400-10D07A6325A4}" destId="{BC800E5A-D26B-4FCD-A936-B064F89B031F}" srcOrd="0" destOrd="3" presId="urn:microsoft.com/office/officeart/2005/8/layout/list1"/>
    <dgm:cxn modelId="{15EC28E6-7111-46C7-AB7C-826985275849}" type="presOf" srcId="{A6775993-07F6-49F4-8D64-840F993CADAE}" destId="{BC800E5A-D26B-4FCD-A936-B064F89B031F}" srcOrd="0" destOrd="1" presId="urn:microsoft.com/office/officeart/2005/8/layout/list1"/>
    <dgm:cxn modelId="{D82D29E9-8CFA-4F77-9F76-65A139FE800D}" type="presOf" srcId="{DC8F614F-257B-4C0A-8B53-67E4C56E7ECA}" destId="{BC800E5A-D26B-4FCD-A936-B064F89B031F}" srcOrd="0" destOrd="5" presId="urn:microsoft.com/office/officeart/2005/8/layout/list1"/>
    <dgm:cxn modelId="{4124DAF8-E022-4BF8-BACD-6EFD9808D0DF}" srcId="{E30EC23F-9E3E-477C-9373-37766C1C34AF}" destId="{A6775993-07F6-49F4-8D64-840F993CADAE}" srcOrd="1" destOrd="0" parTransId="{21609EFA-15FF-4500-8AEA-CFB37E34E98C}" sibTransId="{6FA3EF1D-C4EC-4182-9DB3-286870ED742A}"/>
    <dgm:cxn modelId="{8A3AB2FB-3BD7-4CA3-9CA7-DC642086A237}" type="presOf" srcId="{E30EC23F-9E3E-477C-9373-37766C1C34AF}" destId="{B023DFAB-DBD0-4595-A1AC-D4CA6031781E}" srcOrd="0" destOrd="0" presId="urn:microsoft.com/office/officeart/2005/8/layout/list1"/>
    <dgm:cxn modelId="{4DCA831A-52E7-48BB-B307-5A22B3CF5C47}" type="presParOf" srcId="{2BCF9E0A-6899-48E2-A3F4-EA7C790530BB}" destId="{10AB3EC6-D281-4757-B5F1-747A11E40B52}" srcOrd="0" destOrd="0" presId="urn:microsoft.com/office/officeart/2005/8/layout/list1"/>
    <dgm:cxn modelId="{06A7E950-075A-4BB7-9E9B-545D704FE13A}" type="presParOf" srcId="{10AB3EC6-D281-4757-B5F1-747A11E40B52}" destId="{B023DFAB-DBD0-4595-A1AC-D4CA6031781E}" srcOrd="0" destOrd="0" presId="urn:microsoft.com/office/officeart/2005/8/layout/list1"/>
    <dgm:cxn modelId="{B6C9B086-5B38-41CB-ADFB-A1501FB2B134}" type="presParOf" srcId="{10AB3EC6-D281-4757-B5F1-747A11E40B52}" destId="{4AAFA01A-1484-4536-ABFA-C1FD339089BA}" srcOrd="1" destOrd="0" presId="urn:microsoft.com/office/officeart/2005/8/layout/list1"/>
    <dgm:cxn modelId="{BEFD5776-446E-4B2D-85C9-9CB70CEE68FE}" type="presParOf" srcId="{2BCF9E0A-6899-48E2-A3F4-EA7C790530BB}" destId="{C47E480C-6149-4EF2-9636-C59A3AA7DF93}" srcOrd="1" destOrd="0" presId="urn:microsoft.com/office/officeart/2005/8/layout/list1"/>
    <dgm:cxn modelId="{70F2B35D-5D73-4386-89D6-E655BC078CEC}" type="presParOf" srcId="{2BCF9E0A-6899-48E2-A3F4-EA7C790530BB}" destId="{BC800E5A-D26B-4FCD-A936-B064F89B031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51E75B-F711-4664-906D-35CFCADFDEF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EC23F-9E3E-477C-9373-37766C1C34AF}">
      <dgm:prSet/>
      <dgm:spPr/>
      <dgm:t>
        <a:bodyPr/>
        <a:lstStyle/>
        <a:p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tiêm</a:t>
          </a:r>
          <a:r>
            <a:rPr lang="en-US" dirty="0"/>
            <a:t> vaccine COVID 19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 (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tháng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cộng</a:t>
          </a:r>
          <a:r>
            <a:rPr lang="en-US" dirty="0"/>
            <a:t>)</a:t>
          </a:r>
        </a:p>
      </dgm:t>
    </dgm:pt>
    <dgm:pt modelId="{C9CEFC7C-F41D-45F1-AB33-F744D71EB158}" type="sibTrans" cxnId="{D6B64B07-11EC-4B26-89D6-BCF377842229}">
      <dgm:prSet/>
      <dgm:spPr/>
      <dgm:t>
        <a:bodyPr/>
        <a:lstStyle/>
        <a:p>
          <a:endParaRPr lang="en-US"/>
        </a:p>
      </dgm:t>
    </dgm:pt>
    <dgm:pt modelId="{8C39DFFD-2347-4561-9280-69FF0161BC95}" type="parTrans" cxnId="{D6B64B07-11EC-4B26-89D6-BCF377842229}">
      <dgm:prSet/>
      <dgm:spPr/>
      <dgm:t>
        <a:bodyPr/>
        <a:lstStyle/>
        <a:p>
          <a:endParaRPr lang="en-US"/>
        </a:p>
      </dgm:t>
    </dgm:pt>
    <dgm:pt modelId="{39D3D59D-84D6-4A2A-AC85-E7161570AAA8}">
      <dgm:prSet/>
      <dgm:spPr/>
      <dgm:t>
        <a:bodyPr/>
        <a:lstStyle/>
        <a:p>
          <a:r>
            <a:rPr lang="en-US"/>
            <a:t>Tổng quan tình hình tiêm COVID 19 tại Việt Nam bắt đầu từ ngày 8/3/2021</a:t>
          </a:r>
          <a:endParaRPr lang="en-US" dirty="0"/>
        </a:p>
      </dgm:t>
    </dgm:pt>
    <dgm:pt modelId="{FA7E55B6-0726-47FE-B2FB-AC15294E3426}" type="parTrans" cxnId="{95043881-5E9E-4988-98B6-26BC502BE0FE}">
      <dgm:prSet/>
      <dgm:spPr/>
      <dgm:t>
        <a:bodyPr/>
        <a:lstStyle/>
        <a:p>
          <a:endParaRPr lang="en-US"/>
        </a:p>
      </dgm:t>
    </dgm:pt>
    <dgm:pt modelId="{69585B48-B63C-4BE2-AA25-4C544ACE5D97}" type="sibTrans" cxnId="{95043881-5E9E-4988-98B6-26BC502BE0FE}">
      <dgm:prSet/>
      <dgm:spPr/>
      <dgm:t>
        <a:bodyPr/>
        <a:lstStyle/>
        <a:p>
          <a:endParaRPr lang="en-US"/>
        </a:p>
      </dgm:t>
    </dgm:pt>
    <dgm:pt modelId="{DCABA354-DB50-47D2-9957-DB02EBFE8E7D}">
      <dgm:prSet/>
      <dgm:spPr/>
      <dgm:t>
        <a:bodyPr/>
        <a:lstStyle/>
        <a:p>
          <a:r>
            <a:rPr lang="en-US"/>
            <a:t>Tỉ lệ tiêm vaccine 1 và 2 mũi</a:t>
          </a:r>
          <a:endParaRPr lang="en-US" dirty="0"/>
        </a:p>
      </dgm:t>
    </dgm:pt>
    <dgm:pt modelId="{B2629A46-07CA-42D3-A286-075B65B67AED}" type="parTrans" cxnId="{96AD5C4F-E899-42C7-A3E9-F9057B0B3A80}">
      <dgm:prSet/>
      <dgm:spPr/>
      <dgm:t>
        <a:bodyPr/>
        <a:lstStyle/>
        <a:p>
          <a:endParaRPr lang="en-US"/>
        </a:p>
      </dgm:t>
    </dgm:pt>
    <dgm:pt modelId="{B8370D26-0D43-4EF4-9298-24E2C1533B90}" type="sibTrans" cxnId="{96AD5C4F-E899-42C7-A3E9-F9057B0B3A80}">
      <dgm:prSet/>
      <dgm:spPr/>
      <dgm:t>
        <a:bodyPr/>
        <a:lstStyle/>
        <a:p>
          <a:endParaRPr lang="en-US"/>
        </a:p>
      </dgm:t>
    </dgm:pt>
    <dgm:pt modelId="{7B91495E-8774-4AA0-9CBC-07BD92650B23}">
      <dgm:prSet/>
      <dgm:spPr/>
      <dgm:t>
        <a:bodyPr/>
        <a:lstStyle/>
        <a:p>
          <a:r>
            <a:rPr lang="en-US"/>
            <a:t>Số lượng người đã được tiêm và số lượng vaccine được phân bố từng tỉnh thành</a:t>
          </a:r>
          <a:endParaRPr lang="en-US" dirty="0"/>
        </a:p>
      </dgm:t>
    </dgm:pt>
    <dgm:pt modelId="{9DCB845F-2D25-4903-B421-0FBF57F5108A}" type="parTrans" cxnId="{B4395E27-025D-4307-A179-656F28D75F02}">
      <dgm:prSet/>
      <dgm:spPr/>
      <dgm:t>
        <a:bodyPr/>
        <a:lstStyle/>
        <a:p>
          <a:endParaRPr lang="en-US"/>
        </a:p>
      </dgm:t>
    </dgm:pt>
    <dgm:pt modelId="{5DE2D0DD-5545-445C-9AA3-DC491D4C0C59}" type="sibTrans" cxnId="{B4395E27-025D-4307-A179-656F28D75F02}">
      <dgm:prSet/>
      <dgm:spPr/>
      <dgm:t>
        <a:bodyPr/>
        <a:lstStyle/>
        <a:p>
          <a:endParaRPr lang="en-US"/>
        </a:p>
      </dgm:t>
    </dgm:pt>
    <dgm:pt modelId="{2BCF9E0A-6899-48E2-A3F4-EA7C790530BB}" type="pres">
      <dgm:prSet presAssocID="{A651E75B-F711-4664-906D-35CFCADFDEFD}" presName="linear" presStyleCnt="0">
        <dgm:presLayoutVars>
          <dgm:dir/>
          <dgm:animLvl val="lvl"/>
          <dgm:resizeHandles val="exact"/>
        </dgm:presLayoutVars>
      </dgm:prSet>
      <dgm:spPr/>
    </dgm:pt>
    <dgm:pt modelId="{10AB3EC6-D281-4757-B5F1-747A11E40B52}" type="pres">
      <dgm:prSet presAssocID="{E30EC23F-9E3E-477C-9373-37766C1C34AF}" presName="parentLin" presStyleCnt="0"/>
      <dgm:spPr/>
    </dgm:pt>
    <dgm:pt modelId="{B023DFAB-DBD0-4595-A1AC-D4CA6031781E}" type="pres">
      <dgm:prSet presAssocID="{E30EC23F-9E3E-477C-9373-37766C1C34AF}" presName="parentLeftMargin" presStyleLbl="node1" presStyleIdx="0" presStyleCnt="1"/>
      <dgm:spPr/>
    </dgm:pt>
    <dgm:pt modelId="{4AAFA01A-1484-4536-ABFA-C1FD339089BA}" type="pres">
      <dgm:prSet presAssocID="{E30EC23F-9E3E-477C-9373-37766C1C34AF}" presName="parentText" presStyleLbl="node1" presStyleIdx="0" presStyleCnt="1" custScaleX="142857">
        <dgm:presLayoutVars>
          <dgm:chMax val="0"/>
          <dgm:bulletEnabled val="1"/>
        </dgm:presLayoutVars>
      </dgm:prSet>
      <dgm:spPr/>
    </dgm:pt>
    <dgm:pt modelId="{C47E480C-6149-4EF2-9636-C59A3AA7DF93}" type="pres">
      <dgm:prSet presAssocID="{E30EC23F-9E3E-477C-9373-37766C1C34AF}" presName="negativeSpace" presStyleCnt="0"/>
      <dgm:spPr/>
    </dgm:pt>
    <dgm:pt modelId="{BC800E5A-D26B-4FCD-A936-B064F89B031F}" type="pres">
      <dgm:prSet presAssocID="{E30EC23F-9E3E-477C-9373-37766C1C34A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6B64B07-11EC-4B26-89D6-BCF377842229}" srcId="{A651E75B-F711-4664-906D-35CFCADFDEFD}" destId="{E30EC23F-9E3E-477C-9373-37766C1C34AF}" srcOrd="0" destOrd="0" parTransId="{8C39DFFD-2347-4561-9280-69FF0161BC95}" sibTransId="{C9CEFC7C-F41D-45F1-AB33-F744D71EB158}"/>
    <dgm:cxn modelId="{E83ED51C-53A6-4CF7-B04F-8F24D9F70A79}" type="presOf" srcId="{7B91495E-8774-4AA0-9CBC-07BD92650B23}" destId="{BC800E5A-D26B-4FCD-A936-B064F89B031F}" srcOrd="0" destOrd="2" presId="urn:microsoft.com/office/officeart/2005/8/layout/list1"/>
    <dgm:cxn modelId="{B4395E27-025D-4307-A179-656F28D75F02}" srcId="{E30EC23F-9E3E-477C-9373-37766C1C34AF}" destId="{7B91495E-8774-4AA0-9CBC-07BD92650B23}" srcOrd="2" destOrd="0" parTransId="{9DCB845F-2D25-4903-B421-0FBF57F5108A}" sibTransId="{5DE2D0DD-5545-445C-9AA3-DC491D4C0C59}"/>
    <dgm:cxn modelId="{96AD5C4F-E899-42C7-A3E9-F9057B0B3A80}" srcId="{E30EC23F-9E3E-477C-9373-37766C1C34AF}" destId="{DCABA354-DB50-47D2-9957-DB02EBFE8E7D}" srcOrd="1" destOrd="0" parTransId="{B2629A46-07CA-42D3-A286-075B65B67AED}" sibTransId="{B8370D26-0D43-4EF4-9298-24E2C1533B90}"/>
    <dgm:cxn modelId="{95043881-5E9E-4988-98B6-26BC502BE0FE}" srcId="{E30EC23F-9E3E-477C-9373-37766C1C34AF}" destId="{39D3D59D-84D6-4A2A-AC85-E7161570AAA8}" srcOrd="0" destOrd="0" parTransId="{FA7E55B6-0726-47FE-B2FB-AC15294E3426}" sibTransId="{69585B48-B63C-4BE2-AA25-4C544ACE5D97}"/>
    <dgm:cxn modelId="{F615518A-F693-47C6-9AC2-2FBCA11D8840}" type="presOf" srcId="{39D3D59D-84D6-4A2A-AC85-E7161570AAA8}" destId="{BC800E5A-D26B-4FCD-A936-B064F89B031F}" srcOrd="0" destOrd="0" presId="urn:microsoft.com/office/officeart/2005/8/layout/list1"/>
    <dgm:cxn modelId="{EBDA198E-146B-4962-BA77-D00EC8BCD5E0}" type="presOf" srcId="{A651E75B-F711-4664-906D-35CFCADFDEFD}" destId="{2BCF9E0A-6899-48E2-A3F4-EA7C790530BB}" srcOrd="0" destOrd="0" presId="urn:microsoft.com/office/officeart/2005/8/layout/list1"/>
    <dgm:cxn modelId="{0CA0EB97-F593-4DD3-A615-C94C2E56A0BC}" type="presOf" srcId="{DCABA354-DB50-47D2-9957-DB02EBFE8E7D}" destId="{BC800E5A-D26B-4FCD-A936-B064F89B031F}" srcOrd="0" destOrd="1" presId="urn:microsoft.com/office/officeart/2005/8/layout/list1"/>
    <dgm:cxn modelId="{FAF7ABC4-43AF-4BB3-8E17-0D31CE4D9B0C}" type="presOf" srcId="{E30EC23F-9E3E-477C-9373-37766C1C34AF}" destId="{4AAFA01A-1484-4536-ABFA-C1FD339089BA}" srcOrd="1" destOrd="0" presId="urn:microsoft.com/office/officeart/2005/8/layout/list1"/>
    <dgm:cxn modelId="{8A3AB2FB-3BD7-4CA3-9CA7-DC642086A237}" type="presOf" srcId="{E30EC23F-9E3E-477C-9373-37766C1C34AF}" destId="{B023DFAB-DBD0-4595-A1AC-D4CA6031781E}" srcOrd="0" destOrd="0" presId="urn:microsoft.com/office/officeart/2005/8/layout/list1"/>
    <dgm:cxn modelId="{4DCA831A-52E7-48BB-B307-5A22B3CF5C47}" type="presParOf" srcId="{2BCF9E0A-6899-48E2-A3F4-EA7C790530BB}" destId="{10AB3EC6-D281-4757-B5F1-747A11E40B52}" srcOrd="0" destOrd="0" presId="urn:microsoft.com/office/officeart/2005/8/layout/list1"/>
    <dgm:cxn modelId="{06A7E950-075A-4BB7-9E9B-545D704FE13A}" type="presParOf" srcId="{10AB3EC6-D281-4757-B5F1-747A11E40B52}" destId="{B023DFAB-DBD0-4595-A1AC-D4CA6031781E}" srcOrd="0" destOrd="0" presId="urn:microsoft.com/office/officeart/2005/8/layout/list1"/>
    <dgm:cxn modelId="{B6C9B086-5B38-41CB-ADFB-A1501FB2B134}" type="presParOf" srcId="{10AB3EC6-D281-4757-B5F1-747A11E40B52}" destId="{4AAFA01A-1484-4536-ABFA-C1FD339089BA}" srcOrd="1" destOrd="0" presId="urn:microsoft.com/office/officeart/2005/8/layout/list1"/>
    <dgm:cxn modelId="{BEFD5776-446E-4B2D-85C9-9CB70CEE68FE}" type="presParOf" srcId="{2BCF9E0A-6899-48E2-A3F4-EA7C790530BB}" destId="{C47E480C-6149-4EF2-9636-C59A3AA7DF93}" srcOrd="1" destOrd="0" presId="urn:microsoft.com/office/officeart/2005/8/layout/list1"/>
    <dgm:cxn modelId="{70F2B35D-5D73-4386-89D6-E655BC078CEC}" type="presParOf" srcId="{2BCF9E0A-6899-48E2-A3F4-EA7C790530BB}" destId="{BC800E5A-D26B-4FCD-A936-B064F89B031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51E75B-F711-4664-906D-35CFCADFDEF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EC23F-9E3E-477C-9373-37766C1C34AF}">
      <dgm:prSet/>
      <dgm:spPr/>
      <dgm:t>
        <a:bodyPr/>
        <a:lstStyle/>
        <a:p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thế</a:t>
          </a:r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do WHO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(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tháng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cộng</a:t>
          </a:r>
          <a:r>
            <a:rPr lang="en-US" dirty="0"/>
            <a:t>)</a:t>
          </a:r>
        </a:p>
      </dgm:t>
    </dgm:pt>
    <dgm:pt modelId="{C9CEFC7C-F41D-45F1-AB33-F744D71EB158}" type="sibTrans" cxnId="{D6B64B07-11EC-4B26-89D6-BCF377842229}">
      <dgm:prSet/>
      <dgm:spPr/>
      <dgm:t>
        <a:bodyPr/>
        <a:lstStyle/>
        <a:p>
          <a:endParaRPr lang="en-US"/>
        </a:p>
      </dgm:t>
    </dgm:pt>
    <dgm:pt modelId="{8C39DFFD-2347-4561-9280-69FF0161BC95}" type="parTrans" cxnId="{D6B64B07-11EC-4B26-89D6-BCF377842229}">
      <dgm:prSet/>
      <dgm:spPr/>
      <dgm:t>
        <a:bodyPr/>
        <a:lstStyle/>
        <a:p>
          <a:endParaRPr lang="en-US"/>
        </a:p>
      </dgm:t>
    </dgm:pt>
    <dgm:pt modelId="{39D3D59D-84D6-4A2A-AC85-E7161570AAA8}">
      <dgm:prSet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tiêm</a:t>
          </a:r>
          <a:r>
            <a:rPr lang="en-US" dirty="0"/>
            <a:t> COVID 19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 </a:t>
          </a:r>
          <a:r>
            <a:rPr lang="en-US" dirty="0" err="1"/>
            <a:t>bắt</a:t>
          </a:r>
          <a:r>
            <a:rPr lang="en-US" dirty="0"/>
            <a:t>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ngày</a:t>
          </a:r>
          <a:r>
            <a:rPr lang="en-US" dirty="0"/>
            <a:t> 3/1/2020</a:t>
          </a:r>
        </a:p>
      </dgm:t>
    </dgm:pt>
    <dgm:pt modelId="{FA7E55B6-0726-47FE-B2FB-AC15294E3426}" type="parTrans" cxnId="{95043881-5E9E-4988-98B6-26BC502BE0FE}">
      <dgm:prSet/>
      <dgm:spPr/>
      <dgm:t>
        <a:bodyPr/>
        <a:lstStyle/>
        <a:p>
          <a:endParaRPr lang="en-US"/>
        </a:p>
      </dgm:t>
    </dgm:pt>
    <dgm:pt modelId="{69585B48-B63C-4BE2-AA25-4C544ACE5D97}" type="sibTrans" cxnId="{95043881-5E9E-4988-98B6-26BC502BE0FE}">
      <dgm:prSet/>
      <dgm:spPr/>
      <dgm:t>
        <a:bodyPr/>
        <a:lstStyle/>
        <a:p>
          <a:endParaRPr lang="en-US"/>
        </a:p>
      </dgm:t>
    </dgm:pt>
    <dgm:pt modelId="{2BCF9E0A-6899-48E2-A3F4-EA7C790530BB}" type="pres">
      <dgm:prSet presAssocID="{A651E75B-F711-4664-906D-35CFCADFDEFD}" presName="linear" presStyleCnt="0">
        <dgm:presLayoutVars>
          <dgm:dir/>
          <dgm:animLvl val="lvl"/>
          <dgm:resizeHandles val="exact"/>
        </dgm:presLayoutVars>
      </dgm:prSet>
      <dgm:spPr/>
    </dgm:pt>
    <dgm:pt modelId="{10AB3EC6-D281-4757-B5F1-747A11E40B52}" type="pres">
      <dgm:prSet presAssocID="{E30EC23F-9E3E-477C-9373-37766C1C34AF}" presName="parentLin" presStyleCnt="0"/>
      <dgm:spPr/>
    </dgm:pt>
    <dgm:pt modelId="{B023DFAB-DBD0-4595-A1AC-D4CA6031781E}" type="pres">
      <dgm:prSet presAssocID="{E30EC23F-9E3E-477C-9373-37766C1C34AF}" presName="parentLeftMargin" presStyleLbl="node1" presStyleIdx="0" presStyleCnt="1"/>
      <dgm:spPr/>
    </dgm:pt>
    <dgm:pt modelId="{4AAFA01A-1484-4536-ABFA-C1FD339089BA}" type="pres">
      <dgm:prSet presAssocID="{E30EC23F-9E3E-477C-9373-37766C1C34AF}" presName="parentText" presStyleLbl="node1" presStyleIdx="0" presStyleCnt="1" custScaleX="142857">
        <dgm:presLayoutVars>
          <dgm:chMax val="0"/>
          <dgm:bulletEnabled val="1"/>
        </dgm:presLayoutVars>
      </dgm:prSet>
      <dgm:spPr/>
    </dgm:pt>
    <dgm:pt modelId="{C47E480C-6149-4EF2-9636-C59A3AA7DF93}" type="pres">
      <dgm:prSet presAssocID="{E30EC23F-9E3E-477C-9373-37766C1C34AF}" presName="negativeSpace" presStyleCnt="0"/>
      <dgm:spPr/>
    </dgm:pt>
    <dgm:pt modelId="{BC800E5A-D26B-4FCD-A936-B064F89B031F}" type="pres">
      <dgm:prSet presAssocID="{E30EC23F-9E3E-477C-9373-37766C1C34A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6B64B07-11EC-4B26-89D6-BCF377842229}" srcId="{A651E75B-F711-4664-906D-35CFCADFDEFD}" destId="{E30EC23F-9E3E-477C-9373-37766C1C34AF}" srcOrd="0" destOrd="0" parTransId="{8C39DFFD-2347-4561-9280-69FF0161BC95}" sibTransId="{C9CEFC7C-F41D-45F1-AB33-F744D71EB158}"/>
    <dgm:cxn modelId="{95043881-5E9E-4988-98B6-26BC502BE0FE}" srcId="{E30EC23F-9E3E-477C-9373-37766C1C34AF}" destId="{39D3D59D-84D6-4A2A-AC85-E7161570AAA8}" srcOrd="0" destOrd="0" parTransId="{FA7E55B6-0726-47FE-B2FB-AC15294E3426}" sibTransId="{69585B48-B63C-4BE2-AA25-4C544ACE5D97}"/>
    <dgm:cxn modelId="{F615518A-F693-47C6-9AC2-2FBCA11D8840}" type="presOf" srcId="{39D3D59D-84D6-4A2A-AC85-E7161570AAA8}" destId="{BC800E5A-D26B-4FCD-A936-B064F89B031F}" srcOrd="0" destOrd="0" presId="urn:microsoft.com/office/officeart/2005/8/layout/list1"/>
    <dgm:cxn modelId="{EBDA198E-146B-4962-BA77-D00EC8BCD5E0}" type="presOf" srcId="{A651E75B-F711-4664-906D-35CFCADFDEFD}" destId="{2BCF9E0A-6899-48E2-A3F4-EA7C790530BB}" srcOrd="0" destOrd="0" presId="urn:microsoft.com/office/officeart/2005/8/layout/list1"/>
    <dgm:cxn modelId="{FAF7ABC4-43AF-4BB3-8E17-0D31CE4D9B0C}" type="presOf" srcId="{E30EC23F-9E3E-477C-9373-37766C1C34AF}" destId="{4AAFA01A-1484-4536-ABFA-C1FD339089BA}" srcOrd="1" destOrd="0" presId="urn:microsoft.com/office/officeart/2005/8/layout/list1"/>
    <dgm:cxn modelId="{8A3AB2FB-3BD7-4CA3-9CA7-DC642086A237}" type="presOf" srcId="{E30EC23F-9E3E-477C-9373-37766C1C34AF}" destId="{B023DFAB-DBD0-4595-A1AC-D4CA6031781E}" srcOrd="0" destOrd="0" presId="urn:microsoft.com/office/officeart/2005/8/layout/list1"/>
    <dgm:cxn modelId="{4DCA831A-52E7-48BB-B307-5A22B3CF5C47}" type="presParOf" srcId="{2BCF9E0A-6899-48E2-A3F4-EA7C790530BB}" destId="{10AB3EC6-D281-4757-B5F1-747A11E40B52}" srcOrd="0" destOrd="0" presId="urn:microsoft.com/office/officeart/2005/8/layout/list1"/>
    <dgm:cxn modelId="{06A7E950-075A-4BB7-9E9B-545D704FE13A}" type="presParOf" srcId="{10AB3EC6-D281-4757-B5F1-747A11E40B52}" destId="{B023DFAB-DBD0-4595-A1AC-D4CA6031781E}" srcOrd="0" destOrd="0" presId="urn:microsoft.com/office/officeart/2005/8/layout/list1"/>
    <dgm:cxn modelId="{B6C9B086-5B38-41CB-ADFB-A1501FB2B134}" type="presParOf" srcId="{10AB3EC6-D281-4757-B5F1-747A11E40B52}" destId="{4AAFA01A-1484-4536-ABFA-C1FD339089BA}" srcOrd="1" destOrd="0" presId="urn:microsoft.com/office/officeart/2005/8/layout/list1"/>
    <dgm:cxn modelId="{BEFD5776-446E-4B2D-85C9-9CB70CEE68FE}" type="presParOf" srcId="{2BCF9E0A-6899-48E2-A3F4-EA7C790530BB}" destId="{C47E480C-6149-4EF2-9636-C59A3AA7DF93}" srcOrd="1" destOrd="0" presId="urn:microsoft.com/office/officeart/2005/8/layout/list1"/>
    <dgm:cxn modelId="{70F2B35D-5D73-4386-89D6-E655BC078CEC}" type="presParOf" srcId="{2BCF9E0A-6899-48E2-A3F4-EA7C790530BB}" destId="{BC800E5A-D26B-4FCD-A936-B064F89B031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71200D-9833-4ACD-948D-BAD1E423D1C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056055-236B-4F31-855F-ECDD38F3F54E}">
      <dgm:prSet/>
      <dgm:spPr/>
      <dgm:t>
        <a:bodyPr/>
        <a:lstStyle/>
        <a:p>
          <a:r>
            <a:rPr lang="en-US" dirty="0"/>
            <a:t>Dashboard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tiêm</a:t>
          </a:r>
          <a:r>
            <a:rPr lang="en-US" dirty="0"/>
            <a:t> vaccine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</a:t>
          </a:r>
        </a:p>
      </dgm:t>
    </dgm:pt>
    <dgm:pt modelId="{E7CF8FD2-2936-4BC2-8BA0-5F4B35512CE9}" type="parTrans" cxnId="{6DE74F95-9451-40BC-9C30-3DE3E48B1FA6}">
      <dgm:prSet/>
      <dgm:spPr/>
      <dgm:t>
        <a:bodyPr/>
        <a:lstStyle/>
        <a:p>
          <a:endParaRPr lang="en-US"/>
        </a:p>
      </dgm:t>
    </dgm:pt>
    <dgm:pt modelId="{C06696CE-FC89-4785-9F92-B050EE746FF3}" type="sibTrans" cxnId="{6DE74F95-9451-40BC-9C30-3DE3E48B1FA6}">
      <dgm:prSet/>
      <dgm:spPr/>
      <dgm:t>
        <a:bodyPr/>
        <a:lstStyle/>
        <a:p>
          <a:endParaRPr lang="en-US"/>
        </a:p>
      </dgm:t>
    </dgm:pt>
    <dgm:pt modelId="{37CB8C90-79AE-4C85-B294-B3AC2D432933}">
      <dgm:prSet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quát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thế</a:t>
          </a:r>
          <a:r>
            <a:rPr lang="en-US" dirty="0"/>
            <a:t> </a:t>
          </a:r>
          <a:r>
            <a:rPr lang="en-US" dirty="0" err="1"/>
            <a:t>giới</a:t>
          </a:r>
          <a:endParaRPr lang="en-US" dirty="0"/>
        </a:p>
      </dgm:t>
    </dgm:pt>
    <dgm:pt modelId="{E5F0CE36-9148-4CD8-B8F9-CDDE2463C879}" type="parTrans" cxnId="{C2C4C087-12C3-47A9-9E0F-1C37A3842F97}">
      <dgm:prSet/>
      <dgm:spPr/>
      <dgm:t>
        <a:bodyPr/>
        <a:lstStyle/>
        <a:p>
          <a:endParaRPr lang="en-US"/>
        </a:p>
      </dgm:t>
    </dgm:pt>
    <dgm:pt modelId="{00851D4F-98F4-477B-A3CB-C83F0BE82224}" type="sibTrans" cxnId="{C2C4C087-12C3-47A9-9E0F-1C37A3842F97}">
      <dgm:prSet/>
      <dgm:spPr/>
      <dgm:t>
        <a:bodyPr/>
        <a:lstStyle/>
        <a:p>
          <a:endParaRPr lang="en-US"/>
        </a:p>
      </dgm:t>
    </dgm:pt>
    <dgm:pt modelId="{E1CC0F14-C24B-4279-A3F2-74265B911901}">
      <dgm:prSet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đoán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 7 – 14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theo</a:t>
          </a:r>
          <a:endParaRPr lang="en-US" dirty="0"/>
        </a:p>
      </dgm:t>
    </dgm:pt>
    <dgm:pt modelId="{E7317D82-1D37-4407-AB24-39C8FD607B6E}" type="parTrans" cxnId="{FC2B80ED-3B5C-4913-B557-AF24AF7482F3}">
      <dgm:prSet/>
      <dgm:spPr/>
      <dgm:t>
        <a:bodyPr/>
        <a:lstStyle/>
        <a:p>
          <a:endParaRPr lang="en-US"/>
        </a:p>
      </dgm:t>
    </dgm:pt>
    <dgm:pt modelId="{E3B6176A-46AA-482C-A53E-E828CBAE6AD3}" type="sibTrans" cxnId="{FC2B80ED-3B5C-4913-B557-AF24AF7482F3}">
      <dgm:prSet/>
      <dgm:spPr/>
      <dgm:t>
        <a:bodyPr/>
        <a:lstStyle/>
        <a:p>
          <a:endParaRPr lang="en-US"/>
        </a:p>
      </dgm:t>
    </dgm:pt>
    <dgm:pt modelId="{4D39F6E3-3B53-4435-A597-E359CC55A2FF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CSDL “</a:t>
          </a:r>
          <a:r>
            <a:rPr lang="en-US" dirty="0" err="1"/>
            <a:t>chuyên</a:t>
          </a:r>
          <a:r>
            <a:rPr lang="en-US" dirty="0"/>
            <a:t> </a:t>
          </a:r>
          <a:r>
            <a:rPr lang="en-US" dirty="0" err="1"/>
            <a:t>nghiệp</a:t>
          </a:r>
          <a:r>
            <a:rPr lang="en-US" dirty="0"/>
            <a:t> </a:t>
          </a:r>
          <a:r>
            <a:rPr lang="en-US" dirty="0" err="1"/>
            <a:t>hơn</a:t>
          </a:r>
          <a:r>
            <a:rPr lang="en-US" dirty="0"/>
            <a:t>” </a:t>
          </a:r>
          <a:r>
            <a:rPr lang="en-US" dirty="0" err="1"/>
            <a:t>thay</a:t>
          </a:r>
          <a:r>
            <a:rPr lang="en-US"/>
            <a:t> .csv</a:t>
          </a:r>
          <a:endParaRPr lang="en-US" dirty="0"/>
        </a:p>
      </dgm:t>
    </dgm:pt>
    <dgm:pt modelId="{2E8904AE-54BC-48AC-BA28-AC512B1AF87B}" type="parTrans" cxnId="{9EE568E6-2FF7-443B-A724-B50CD3B2ABDB}">
      <dgm:prSet/>
      <dgm:spPr/>
      <dgm:t>
        <a:bodyPr/>
        <a:lstStyle/>
        <a:p>
          <a:endParaRPr lang="en-US"/>
        </a:p>
      </dgm:t>
    </dgm:pt>
    <dgm:pt modelId="{EB4C1BA4-A22F-4289-AEEF-431E429699BA}" type="sibTrans" cxnId="{9EE568E6-2FF7-443B-A724-B50CD3B2ABDB}">
      <dgm:prSet/>
      <dgm:spPr/>
      <dgm:t>
        <a:bodyPr/>
        <a:lstStyle/>
        <a:p>
          <a:endParaRPr lang="en-US"/>
        </a:p>
      </dgm:t>
    </dgm:pt>
    <dgm:pt modelId="{4889A8C2-449E-497B-A079-2072C81E0674}">
      <dgm:prSet/>
      <dgm:spPr/>
      <dgm:t>
        <a:bodyPr/>
        <a:lstStyle/>
        <a:p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Model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đoán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hơn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COVID 19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lai</a:t>
          </a:r>
          <a:r>
            <a:rPr lang="en-US" dirty="0"/>
            <a:t>.</a:t>
          </a:r>
        </a:p>
      </dgm:t>
    </dgm:pt>
    <dgm:pt modelId="{5004D531-364B-44A3-813E-E13738C31815}" type="parTrans" cxnId="{9BC0D779-031C-452D-B18B-451626CF6C86}">
      <dgm:prSet/>
      <dgm:spPr/>
      <dgm:t>
        <a:bodyPr/>
        <a:lstStyle/>
        <a:p>
          <a:endParaRPr lang="en-US"/>
        </a:p>
      </dgm:t>
    </dgm:pt>
    <dgm:pt modelId="{5E3D28F8-B58B-4FFD-B906-01386AABF68F}" type="sibTrans" cxnId="{9BC0D779-031C-452D-B18B-451626CF6C86}">
      <dgm:prSet/>
      <dgm:spPr/>
      <dgm:t>
        <a:bodyPr/>
        <a:lstStyle/>
        <a:p>
          <a:endParaRPr lang="en-US"/>
        </a:p>
      </dgm:t>
    </dgm:pt>
    <dgm:pt modelId="{43B79134-224D-41CA-A9D9-3B62048156E1}" type="pres">
      <dgm:prSet presAssocID="{BA71200D-9833-4ACD-948D-BAD1E423D1C3}" presName="Name0" presStyleCnt="0">
        <dgm:presLayoutVars>
          <dgm:dir/>
          <dgm:resizeHandles val="exact"/>
        </dgm:presLayoutVars>
      </dgm:prSet>
      <dgm:spPr/>
    </dgm:pt>
    <dgm:pt modelId="{B094C419-82D3-4FA1-9110-BA5437BDEB04}" type="pres">
      <dgm:prSet presAssocID="{28056055-236B-4F31-855F-ECDD38F3F54E}" presName="node" presStyleLbl="node1" presStyleIdx="0" presStyleCnt="5">
        <dgm:presLayoutVars>
          <dgm:bulletEnabled val="1"/>
        </dgm:presLayoutVars>
      </dgm:prSet>
      <dgm:spPr/>
    </dgm:pt>
    <dgm:pt modelId="{1FDCCEAC-0588-480A-AFCB-4052792AFDCE}" type="pres">
      <dgm:prSet presAssocID="{C06696CE-FC89-4785-9F92-B050EE746FF3}" presName="sibTrans" presStyleLbl="sibTrans1D1" presStyleIdx="0" presStyleCnt="4"/>
      <dgm:spPr/>
    </dgm:pt>
    <dgm:pt modelId="{B08D1824-18DA-4A6A-82DE-9831632DF48E}" type="pres">
      <dgm:prSet presAssocID="{C06696CE-FC89-4785-9F92-B050EE746FF3}" presName="connectorText" presStyleLbl="sibTrans1D1" presStyleIdx="0" presStyleCnt="4"/>
      <dgm:spPr/>
    </dgm:pt>
    <dgm:pt modelId="{53D2F342-7D0A-4C66-843C-61F7F45ED573}" type="pres">
      <dgm:prSet presAssocID="{37CB8C90-79AE-4C85-B294-B3AC2D432933}" presName="node" presStyleLbl="node1" presStyleIdx="1" presStyleCnt="5">
        <dgm:presLayoutVars>
          <dgm:bulletEnabled val="1"/>
        </dgm:presLayoutVars>
      </dgm:prSet>
      <dgm:spPr/>
    </dgm:pt>
    <dgm:pt modelId="{42777DB7-FB67-4C5C-8864-C27638AC5BA7}" type="pres">
      <dgm:prSet presAssocID="{00851D4F-98F4-477B-A3CB-C83F0BE82224}" presName="sibTrans" presStyleLbl="sibTrans1D1" presStyleIdx="1" presStyleCnt="4"/>
      <dgm:spPr/>
    </dgm:pt>
    <dgm:pt modelId="{22FD8A06-C8CA-405B-93FF-F06D578E1861}" type="pres">
      <dgm:prSet presAssocID="{00851D4F-98F4-477B-A3CB-C83F0BE82224}" presName="connectorText" presStyleLbl="sibTrans1D1" presStyleIdx="1" presStyleCnt="4"/>
      <dgm:spPr/>
    </dgm:pt>
    <dgm:pt modelId="{0A54AE3A-BB0A-4AC3-87B5-BEC8CE221653}" type="pres">
      <dgm:prSet presAssocID="{E1CC0F14-C24B-4279-A3F2-74265B911901}" presName="node" presStyleLbl="node1" presStyleIdx="2" presStyleCnt="5">
        <dgm:presLayoutVars>
          <dgm:bulletEnabled val="1"/>
        </dgm:presLayoutVars>
      </dgm:prSet>
      <dgm:spPr/>
    </dgm:pt>
    <dgm:pt modelId="{917E530E-402F-45B2-AE80-422CBDBACD6E}" type="pres">
      <dgm:prSet presAssocID="{E3B6176A-46AA-482C-A53E-E828CBAE6AD3}" presName="sibTrans" presStyleLbl="sibTrans1D1" presStyleIdx="2" presStyleCnt="4"/>
      <dgm:spPr/>
    </dgm:pt>
    <dgm:pt modelId="{FBC86FEE-E171-40B4-B5C3-4BFD440F3876}" type="pres">
      <dgm:prSet presAssocID="{E3B6176A-46AA-482C-A53E-E828CBAE6AD3}" presName="connectorText" presStyleLbl="sibTrans1D1" presStyleIdx="2" presStyleCnt="4"/>
      <dgm:spPr/>
    </dgm:pt>
    <dgm:pt modelId="{136955FD-9ABD-4B2F-A737-41EFAEF66BE4}" type="pres">
      <dgm:prSet presAssocID="{4D39F6E3-3B53-4435-A597-E359CC55A2FF}" presName="node" presStyleLbl="node1" presStyleIdx="3" presStyleCnt="5">
        <dgm:presLayoutVars>
          <dgm:bulletEnabled val="1"/>
        </dgm:presLayoutVars>
      </dgm:prSet>
      <dgm:spPr/>
    </dgm:pt>
    <dgm:pt modelId="{BEF7BF72-42A1-4445-85B7-F3808EF5452C}" type="pres">
      <dgm:prSet presAssocID="{EB4C1BA4-A22F-4289-AEEF-431E429699BA}" presName="sibTrans" presStyleLbl="sibTrans1D1" presStyleIdx="3" presStyleCnt="4"/>
      <dgm:spPr/>
    </dgm:pt>
    <dgm:pt modelId="{9969BB08-C199-4D7B-8CEC-908B6BC23F96}" type="pres">
      <dgm:prSet presAssocID="{EB4C1BA4-A22F-4289-AEEF-431E429699BA}" presName="connectorText" presStyleLbl="sibTrans1D1" presStyleIdx="3" presStyleCnt="4"/>
      <dgm:spPr/>
    </dgm:pt>
    <dgm:pt modelId="{F7EC057D-AD5F-475A-83C0-274B38539843}" type="pres">
      <dgm:prSet presAssocID="{4889A8C2-449E-497B-A079-2072C81E0674}" presName="node" presStyleLbl="node1" presStyleIdx="4" presStyleCnt="5">
        <dgm:presLayoutVars>
          <dgm:bulletEnabled val="1"/>
        </dgm:presLayoutVars>
      </dgm:prSet>
      <dgm:spPr/>
    </dgm:pt>
  </dgm:ptLst>
  <dgm:cxnLst>
    <dgm:cxn modelId="{0C344035-5CD1-452B-9373-70C8089290AA}" type="presOf" srcId="{37CB8C90-79AE-4C85-B294-B3AC2D432933}" destId="{53D2F342-7D0A-4C66-843C-61F7F45ED573}" srcOrd="0" destOrd="0" presId="urn:microsoft.com/office/officeart/2016/7/layout/RepeatingBendingProcessNew"/>
    <dgm:cxn modelId="{E1B1B25C-171B-4E64-8513-D8E07ED5A481}" type="presOf" srcId="{C06696CE-FC89-4785-9F92-B050EE746FF3}" destId="{B08D1824-18DA-4A6A-82DE-9831632DF48E}" srcOrd="1" destOrd="0" presId="urn:microsoft.com/office/officeart/2016/7/layout/RepeatingBendingProcessNew"/>
    <dgm:cxn modelId="{E89D1F44-9FCB-4466-BC61-F8275F4D7701}" type="presOf" srcId="{BA71200D-9833-4ACD-948D-BAD1E423D1C3}" destId="{43B79134-224D-41CA-A9D9-3B62048156E1}" srcOrd="0" destOrd="0" presId="urn:microsoft.com/office/officeart/2016/7/layout/RepeatingBendingProcessNew"/>
    <dgm:cxn modelId="{2F283965-45B4-4A78-AC92-D07787DCE948}" type="presOf" srcId="{C06696CE-FC89-4785-9F92-B050EE746FF3}" destId="{1FDCCEAC-0588-480A-AFCB-4052792AFDCE}" srcOrd="0" destOrd="0" presId="urn:microsoft.com/office/officeart/2016/7/layout/RepeatingBendingProcessNew"/>
    <dgm:cxn modelId="{9BC0D779-031C-452D-B18B-451626CF6C86}" srcId="{BA71200D-9833-4ACD-948D-BAD1E423D1C3}" destId="{4889A8C2-449E-497B-A079-2072C81E0674}" srcOrd="4" destOrd="0" parTransId="{5004D531-364B-44A3-813E-E13738C31815}" sibTransId="{5E3D28F8-B58B-4FFD-B906-01386AABF68F}"/>
    <dgm:cxn modelId="{F9671E7E-86B1-46F3-A013-FFC30A9EBB4E}" type="presOf" srcId="{00851D4F-98F4-477B-A3CB-C83F0BE82224}" destId="{42777DB7-FB67-4C5C-8864-C27638AC5BA7}" srcOrd="0" destOrd="0" presId="urn:microsoft.com/office/officeart/2016/7/layout/RepeatingBendingProcessNew"/>
    <dgm:cxn modelId="{C2C4C087-12C3-47A9-9E0F-1C37A3842F97}" srcId="{BA71200D-9833-4ACD-948D-BAD1E423D1C3}" destId="{37CB8C90-79AE-4C85-B294-B3AC2D432933}" srcOrd="1" destOrd="0" parTransId="{E5F0CE36-9148-4CD8-B8F9-CDDE2463C879}" sibTransId="{00851D4F-98F4-477B-A3CB-C83F0BE82224}"/>
    <dgm:cxn modelId="{6DE74F95-9451-40BC-9C30-3DE3E48B1FA6}" srcId="{BA71200D-9833-4ACD-948D-BAD1E423D1C3}" destId="{28056055-236B-4F31-855F-ECDD38F3F54E}" srcOrd="0" destOrd="0" parTransId="{E7CF8FD2-2936-4BC2-8BA0-5F4B35512CE9}" sibTransId="{C06696CE-FC89-4785-9F92-B050EE746FF3}"/>
    <dgm:cxn modelId="{04BD4698-6645-4928-A101-A1CD5AF7664E}" type="presOf" srcId="{00851D4F-98F4-477B-A3CB-C83F0BE82224}" destId="{22FD8A06-C8CA-405B-93FF-F06D578E1861}" srcOrd="1" destOrd="0" presId="urn:microsoft.com/office/officeart/2016/7/layout/RepeatingBendingProcessNew"/>
    <dgm:cxn modelId="{1AD887A2-53B0-46F2-AC52-317BBFB7302A}" type="presOf" srcId="{EB4C1BA4-A22F-4289-AEEF-431E429699BA}" destId="{9969BB08-C199-4D7B-8CEC-908B6BC23F96}" srcOrd="1" destOrd="0" presId="urn:microsoft.com/office/officeart/2016/7/layout/RepeatingBendingProcessNew"/>
    <dgm:cxn modelId="{5105A3A7-68C3-4885-9AA4-0135D712592D}" type="presOf" srcId="{28056055-236B-4F31-855F-ECDD38F3F54E}" destId="{B094C419-82D3-4FA1-9110-BA5437BDEB04}" srcOrd="0" destOrd="0" presId="urn:microsoft.com/office/officeart/2016/7/layout/RepeatingBendingProcessNew"/>
    <dgm:cxn modelId="{18FE90AC-73D7-4474-97B1-50DF8BDA6D17}" type="presOf" srcId="{E3B6176A-46AA-482C-A53E-E828CBAE6AD3}" destId="{FBC86FEE-E171-40B4-B5C3-4BFD440F3876}" srcOrd="1" destOrd="0" presId="urn:microsoft.com/office/officeart/2016/7/layout/RepeatingBendingProcessNew"/>
    <dgm:cxn modelId="{85248FB5-9028-450C-802C-8168D40277CA}" type="presOf" srcId="{E1CC0F14-C24B-4279-A3F2-74265B911901}" destId="{0A54AE3A-BB0A-4AC3-87B5-BEC8CE221653}" srcOrd="0" destOrd="0" presId="urn:microsoft.com/office/officeart/2016/7/layout/RepeatingBendingProcessNew"/>
    <dgm:cxn modelId="{5FB000C2-0F04-4A2A-87B7-B9C1E743801C}" type="presOf" srcId="{4889A8C2-449E-497B-A079-2072C81E0674}" destId="{F7EC057D-AD5F-475A-83C0-274B38539843}" srcOrd="0" destOrd="0" presId="urn:microsoft.com/office/officeart/2016/7/layout/RepeatingBendingProcessNew"/>
    <dgm:cxn modelId="{802283D1-DEC7-4C5D-A4B6-23D59C5E76F7}" type="presOf" srcId="{E3B6176A-46AA-482C-A53E-E828CBAE6AD3}" destId="{917E530E-402F-45B2-AE80-422CBDBACD6E}" srcOrd="0" destOrd="0" presId="urn:microsoft.com/office/officeart/2016/7/layout/RepeatingBendingProcessNew"/>
    <dgm:cxn modelId="{9EE568E6-2FF7-443B-A724-B50CD3B2ABDB}" srcId="{BA71200D-9833-4ACD-948D-BAD1E423D1C3}" destId="{4D39F6E3-3B53-4435-A597-E359CC55A2FF}" srcOrd="3" destOrd="0" parTransId="{2E8904AE-54BC-48AC-BA28-AC512B1AF87B}" sibTransId="{EB4C1BA4-A22F-4289-AEEF-431E429699BA}"/>
    <dgm:cxn modelId="{E642B2EB-8314-4DAE-8A4B-2C89F5F9C62A}" type="presOf" srcId="{EB4C1BA4-A22F-4289-AEEF-431E429699BA}" destId="{BEF7BF72-42A1-4445-85B7-F3808EF5452C}" srcOrd="0" destOrd="0" presId="urn:microsoft.com/office/officeart/2016/7/layout/RepeatingBendingProcessNew"/>
    <dgm:cxn modelId="{FC2B80ED-3B5C-4913-B557-AF24AF7482F3}" srcId="{BA71200D-9833-4ACD-948D-BAD1E423D1C3}" destId="{E1CC0F14-C24B-4279-A3F2-74265B911901}" srcOrd="2" destOrd="0" parTransId="{E7317D82-1D37-4407-AB24-39C8FD607B6E}" sibTransId="{E3B6176A-46AA-482C-A53E-E828CBAE6AD3}"/>
    <dgm:cxn modelId="{54F46EFB-1146-4813-96E9-87248C95C6A9}" type="presOf" srcId="{4D39F6E3-3B53-4435-A597-E359CC55A2FF}" destId="{136955FD-9ABD-4B2F-A737-41EFAEF66BE4}" srcOrd="0" destOrd="0" presId="urn:microsoft.com/office/officeart/2016/7/layout/RepeatingBendingProcessNew"/>
    <dgm:cxn modelId="{693ADFCC-A34F-4BE0-B8C7-D8F77B74015B}" type="presParOf" srcId="{43B79134-224D-41CA-A9D9-3B62048156E1}" destId="{B094C419-82D3-4FA1-9110-BA5437BDEB04}" srcOrd="0" destOrd="0" presId="urn:microsoft.com/office/officeart/2016/7/layout/RepeatingBendingProcessNew"/>
    <dgm:cxn modelId="{6E2B8B65-37F0-464E-BEBD-90F22A6DC421}" type="presParOf" srcId="{43B79134-224D-41CA-A9D9-3B62048156E1}" destId="{1FDCCEAC-0588-480A-AFCB-4052792AFDCE}" srcOrd="1" destOrd="0" presId="urn:microsoft.com/office/officeart/2016/7/layout/RepeatingBendingProcessNew"/>
    <dgm:cxn modelId="{733C89F4-59B9-42E5-8C70-576982EC8CED}" type="presParOf" srcId="{1FDCCEAC-0588-480A-AFCB-4052792AFDCE}" destId="{B08D1824-18DA-4A6A-82DE-9831632DF48E}" srcOrd="0" destOrd="0" presId="urn:microsoft.com/office/officeart/2016/7/layout/RepeatingBendingProcessNew"/>
    <dgm:cxn modelId="{E0C99D70-FB23-44C7-B684-01866137931A}" type="presParOf" srcId="{43B79134-224D-41CA-A9D9-3B62048156E1}" destId="{53D2F342-7D0A-4C66-843C-61F7F45ED573}" srcOrd="2" destOrd="0" presId="urn:microsoft.com/office/officeart/2016/7/layout/RepeatingBendingProcessNew"/>
    <dgm:cxn modelId="{7541CA20-2868-4594-8BB9-4FDCCA7EF2C5}" type="presParOf" srcId="{43B79134-224D-41CA-A9D9-3B62048156E1}" destId="{42777DB7-FB67-4C5C-8864-C27638AC5BA7}" srcOrd="3" destOrd="0" presId="urn:microsoft.com/office/officeart/2016/7/layout/RepeatingBendingProcessNew"/>
    <dgm:cxn modelId="{24A7E123-4328-4CA7-A5D2-EFD1AED54478}" type="presParOf" srcId="{42777DB7-FB67-4C5C-8864-C27638AC5BA7}" destId="{22FD8A06-C8CA-405B-93FF-F06D578E1861}" srcOrd="0" destOrd="0" presId="urn:microsoft.com/office/officeart/2016/7/layout/RepeatingBendingProcessNew"/>
    <dgm:cxn modelId="{AE9F327F-D27B-4ABD-8545-0FA4A2DBF2F3}" type="presParOf" srcId="{43B79134-224D-41CA-A9D9-3B62048156E1}" destId="{0A54AE3A-BB0A-4AC3-87B5-BEC8CE221653}" srcOrd="4" destOrd="0" presId="urn:microsoft.com/office/officeart/2016/7/layout/RepeatingBendingProcessNew"/>
    <dgm:cxn modelId="{30413BA6-29F2-42B3-9982-A06469C2134E}" type="presParOf" srcId="{43B79134-224D-41CA-A9D9-3B62048156E1}" destId="{917E530E-402F-45B2-AE80-422CBDBACD6E}" srcOrd="5" destOrd="0" presId="urn:microsoft.com/office/officeart/2016/7/layout/RepeatingBendingProcessNew"/>
    <dgm:cxn modelId="{FA5A2640-36BB-48C2-9972-0B5BDE241E40}" type="presParOf" srcId="{917E530E-402F-45B2-AE80-422CBDBACD6E}" destId="{FBC86FEE-E171-40B4-B5C3-4BFD440F3876}" srcOrd="0" destOrd="0" presId="urn:microsoft.com/office/officeart/2016/7/layout/RepeatingBendingProcessNew"/>
    <dgm:cxn modelId="{42D8295A-C6B4-40F3-B49F-2CD7A777E3EA}" type="presParOf" srcId="{43B79134-224D-41CA-A9D9-3B62048156E1}" destId="{136955FD-9ABD-4B2F-A737-41EFAEF66BE4}" srcOrd="6" destOrd="0" presId="urn:microsoft.com/office/officeart/2016/7/layout/RepeatingBendingProcessNew"/>
    <dgm:cxn modelId="{038BDF18-9C66-417F-A840-E44DC51FFD04}" type="presParOf" srcId="{43B79134-224D-41CA-A9D9-3B62048156E1}" destId="{BEF7BF72-42A1-4445-85B7-F3808EF5452C}" srcOrd="7" destOrd="0" presId="urn:microsoft.com/office/officeart/2016/7/layout/RepeatingBendingProcessNew"/>
    <dgm:cxn modelId="{230E8C87-871F-404F-AD95-A2E782B64B36}" type="presParOf" srcId="{BEF7BF72-42A1-4445-85B7-F3808EF5452C}" destId="{9969BB08-C199-4D7B-8CEC-908B6BC23F96}" srcOrd="0" destOrd="0" presId="urn:microsoft.com/office/officeart/2016/7/layout/RepeatingBendingProcessNew"/>
    <dgm:cxn modelId="{6C055BB5-5893-4C94-AFD7-FC5DA0B40BE7}" type="presParOf" srcId="{43B79134-224D-41CA-A9D9-3B62048156E1}" destId="{F7EC057D-AD5F-475A-83C0-274B3853984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8BC-8386-441F-AD1F-AF24E113F52F}">
      <dsp:nvSpPr>
        <dsp:cNvPr id="0" name=""/>
        <dsp:cNvSpPr/>
      </dsp:nvSpPr>
      <dsp:spPr>
        <a:xfrm>
          <a:off x="0" y="23010"/>
          <a:ext cx="550871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Giới thiệu</a:t>
          </a:r>
        </a:p>
      </dsp:txBody>
      <dsp:txXfrm>
        <a:off x="50420" y="73430"/>
        <a:ext cx="5407870" cy="932014"/>
      </dsp:txXfrm>
    </dsp:sp>
    <dsp:sp modelId="{63E8482D-23E3-4B7D-80A3-CD28E536402F}">
      <dsp:nvSpPr>
        <dsp:cNvPr id="0" name=""/>
        <dsp:cNvSpPr/>
      </dsp:nvSpPr>
      <dsp:spPr>
        <a:xfrm>
          <a:off x="0" y="1130744"/>
          <a:ext cx="550871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Mục tiêu</a:t>
          </a:r>
        </a:p>
      </dsp:txBody>
      <dsp:txXfrm>
        <a:off x="50420" y="1181164"/>
        <a:ext cx="5407870" cy="932014"/>
      </dsp:txXfrm>
    </dsp:sp>
    <dsp:sp modelId="{1378509C-CF3C-4A01-BF8C-6C56D1B6508A}">
      <dsp:nvSpPr>
        <dsp:cNvPr id="0" name=""/>
        <dsp:cNvSpPr/>
      </dsp:nvSpPr>
      <dsp:spPr>
        <a:xfrm>
          <a:off x="0" y="2238478"/>
          <a:ext cx="550871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Phương pháp</a:t>
          </a:r>
        </a:p>
      </dsp:txBody>
      <dsp:txXfrm>
        <a:off x="50420" y="2288898"/>
        <a:ext cx="5407870" cy="932014"/>
      </dsp:txXfrm>
    </dsp:sp>
    <dsp:sp modelId="{6361771A-162C-4BA0-B655-13893CCB3022}">
      <dsp:nvSpPr>
        <dsp:cNvPr id="0" name=""/>
        <dsp:cNvSpPr/>
      </dsp:nvSpPr>
      <dsp:spPr>
        <a:xfrm>
          <a:off x="0" y="3346213"/>
          <a:ext cx="550871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Ứng</a:t>
          </a:r>
          <a:r>
            <a:rPr lang="en-US" sz="2600" kern="1200" dirty="0"/>
            <a:t> </a:t>
          </a:r>
          <a:r>
            <a:rPr lang="en-US" sz="2600" kern="1200" dirty="0" err="1"/>
            <a:t>dụng</a:t>
          </a:r>
          <a:endParaRPr lang="en-US" sz="2600" kern="1200" dirty="0"/>
        </a:p>
      </dsp:txBody>
      <dsp:txXfrm>
        <a:off x="50420" y="3396633"/>
        <a:ext cx="5407870" cy="932014"/>
      </dsp:txXfrm>
    </dsp:sp>
    <dsp:sp modelId="{3F601528-A4C3-4583-900C-8CA670BBA91C}">
      <dsp:nvSpPr>
        <dsp:cNvPr id="0" name=""/>
        <dsp:cNvSpPr/>
      </dsp:nvSpPr>
      <dsp:spPr>
        <a:xfrm>
          <a:off x="0" y="4453947"/>
          <a:ext cx="550871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Kết</a:t>
          </a:r>
          <a:r>
            <a:rPr lang="en-US" sz="2600" kern="1200" dirty="0"/>
            <a:t> </a:t>
          </a:r>
          <a:r>
            <a:rPr lang="en-US" sz="2600" kern="1200" dirty="0" err="1"/>
            <a:t>luận</a:t>
          </a:r>
          <a:r>
            <a:rPr lang="en-US" sz="2600" kern="1200" dirty="0"/>
            <a:t> </a:t>
          </a:r>
          <a:r>
            <a:rPr lang="en-US" sz="2600" kern="1200" dirty="0" err="1"/>
            <a:t>và</a:t>
          </a:r>
          <a:r>
            <a:rPr lang="en-US" sz="2600" kern="1200" dirty="0"/>
            <a:t> </a:t>
          </a:r>
          <a:r>
            <a:rPr lang="en-US" sz="2600" kern="1200" dirty="0" err="1"/>
            <a:t>hướng</a:t>
          </a:r>
          <a:r>
            <a:rPr lang="en-US" sz="2600" kern="1200" dirty="0"/>
            <a:t> </a:t>
          </a:r>
          <a:r>
            <a:rPr lang="en-US" sz="2600" kern="1200" dirty="0" err="1"/>
            <a:t>phát</a:t>
          </a:r>
          <a:r>
            <a:rPr lang="en-US" sz="2600" kern="1200" dirty="0"/>
            <a:t> </a:t>
          </a:r>
          <a:r>
            <a:rPr lang="en-US" sz="2600" kern="1200" dirty="0" err="1"/>
            <a:t>triển</a:t>
          </a:r>
          <a:r>
            <a:rPr lang="en-US" sz="2600" kern="1200" dirty="0"/>
            <a:t> </a:t>
          </a:r>
          <a:r>
            <a:rPr lang="en-US" sz="2600" kern="1200" dirty="0" err="1"/>
            <a:t>trong</a:t>
          </a:r>
          <a:r>
            <a:rPr lang="en-US" sz="2600" kern="1200" dirty="0"/>
            <a:t> </a:t>
          </a:r>
          <a:r>
            <a:rPr lang="en-US" sz="2600" kern="1200" dirty="0" err="1"/>
            <a:t>tương</a:t>
          </a:r>
          <a:r>
            <a:rPr lang="en-US" sz="2600" kern="1200" dirty="0"/>
            <a:t> </a:t>
          </a:r>
          <a:r>
            <a:rPr lang="en-US" sz="2600" kern="1200" dirty="0" err="1"/>
            <a:t>lai</a:t>
          </a:r>
          <a:endParaRPr lang="en-US" sz="2600" kern="1200" dirty="0"/>
        </a:p>
      </dsp:txBody>
      <dsp:txXfrm>
        <a:off x="50420" y="4504367"/>
        <a:ext cx="540787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FBED7-82AB-4ECD-9CE4-308447BCA492}">
      <dsp:nvSpPr>
        <dsp:cNvPr id="0" name=""/>
        <dsp:cNvSpPr/>
      </dsp:nvSpPr>
      <dsp:spPr>
        <a:xfrm>
          <a:off x="1142336" y="789"/>
          <a:ext cx="2533042" cy="1608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C4C5C-8750-46AE-A909-4C025D58AB66}">
      <dsp:nvSpPr>
        <dsp:cNvPr id="0" name=""/>
        <dsp:cNvSpPr/>
      </dsp:nvSpPr>
      <dsp:spPr>
        <a:xfrm>
          <a:off x="1423785" y="268165"/>
          <a:ext cx="2533042" cy="1608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Hơn</a:t>
          </a:r>
          <a:r>
            <a:rPr lang="en-US" sz="1600" kern="1200" dirty="0"/>
            <a:t> 3% </a:t>
          </a:r>
          <a:r>
            <a:rPr lang="en-US" sz="1600" kern="1200" dirty="0" err="1"/>
            <a:t>dân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thế</a:t>
          </a:r>
          <a:r>
            <a:rPr lang="en-US" sz="1600" kern="1200" dirty="0"/>
            <a:t> </a:t>
          </a:r>
          <a:r>
            <a:rPr lang="en-US" sz="1600" kern="1200" dirty="0" err="1"/>
            <a:t>giới</a:t>
          </a:r>
          <a:r>
            <a:rPr lang="en-US" sz="1600" kern="1200" dirty="0"/>
            <a:t> </a:t>
          </a:r>
          <a:r>
            <a:rPr lang="en-US" sz="1600" kern="1200" dirty="0" err="1"/>
            <a:t>hiện</a:t>
          </a:r>
          <a:r>
            <a:rPr lang="en-US" sz="1600" kern="1200" dirty="0"/>
            <a:t> nay </a:t>
          </a:r>
          <a:r>
            <a:rPr lang="en-US" sz="1600" kern="1200" dirty="0" err="1"/>
            <a:t>đã</a:t>
          </a:r>
          <a:r>
            <a:rPr lang="en-US" sz="1600" kern="1200" dirty="0"/>
            <a:t> </a:t>
          </a:r>
          <a:r>
            <a:rPr lang="en-US" sz="1600" kern="1200" dirty="0" err="1"/>
            <a:t>mắc</a:t>
          </a:r>
          <a:r>
            <a:rPr lang="en-US" sz="1600" kern="1200" dirty="0"/>
            <a:t> COVID 19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đó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hơn</a:t>
          </a:r>
          <a:r>
            <a:rPr lang="en-US" sz="1600" kern="1200" dirty="0"/>
            <a:t> 1% </a:t>
          </a:r>
          <a:r>
            <a:rPr lang="en-US" sz="1600" kern="1200" dirty="0" err="1"/>
            <a:t>dân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Việt</a:t>
          </a:r>
          <a:r>
            <a:rPr lang="en-US" sz="1600" kern="1200" dirty="0"/>
            <a:t> Nam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đứng</a:t>
          </a:r>
          <a:r>
            <a:rPr lang="en-US" sz="1600" kern="1200" dirty="0"/>
            <a:t> </a:t>
          </a:r>
          <a:r>
            <a:rPr lang="en-US" sz="1600" kern="1200" dirty="0" err="1"/>
            <a:t>hạng</a:t>
          </a:r>
          <a:r>
            <a:rPr lang="en-US" sz="1600" kern="1200" dirty="0"/>
            <a:t> </a:t>
          </a:r>
          <a:r>
            <a:rPr lang="en-US" sz="1600" kern="1200" dirty="0" err="1"/>
            <a:t>thứ</a:t>
          </a:r>
          <a:r>
            <a:rPr lang="en-US" sz="1600" kern="1200" dirty="0"/>
            <a:t> 39/237 </a:t>
          </a:r>
          <a:r>
            <a:rPr lang="en-US" sz="1600" kern="1200" dirty="0" err="1"/>
            <a:t>trên</a:t>
          </a:r>
          <a:r>
            <a:rPr lang="en-US" sz="1600" kern="1200" dirty="0"/>
            <a:t> </a:t>
          </a:r>
          <a:r>
            <a:rPr lang="en-US" sz="1600" kern="1200" dirty="0" err="1"/>
            <a:t>toàn</a:t>
          </a:r>
          <a:r>
            <a:rPr lang="en-US" sz="1600" kern="1200" dirty="0"/>
            <a:t> </a:t>
          </a:r>
          <a:r>
            <a:rPr lang="en-US" sz="1600" kern="1200" dirty="0" err="1"/>
            <a:t>thế</a:t>
          </a:r>
          <a:r>
            <a:rPr lang="en-US" sz="1600" kern="1200" dirty="0"/>
            <a:t> </a:t>
          </a:r>
          <a:r>
            <a:rPr lang="en-US" sz="1600" kern="1200" dirty="0" err="1"/>
            <a:t>giới</a:t>
          </a:r>
          <a:r>
            <a:rPr lang="en-US" sz="1600" kern="1200" dirty="0"/>
            <a:t> do WHO </a:t>
          </a:r>
          <a:r>
            <a:rPr lang="en-US" sz="1600" kern="1200" dirty="0" err="1"/>
            <a:t>thống</a:t>
          </a:r>
          <a:r>
            <a:rPr lang="en-US" sz="1600" kern="1200" dirty="0"/>
            <a:t> </a:t>
          </a:r>
          <a:r>
            <a:rPr lang="en-US" sz="1600" kern="1200" dirty="0" err="1"/>
            <a:t>kê</a:t>
          </a:r>
          <a:r>
            <a:rPr lang="en-US" sz="1600" kern="1200" dirty="0"/>
            <a:t>.</a:t>
          </a:r>
        </a:p>
      </dsp:txBody>
      <dsp:txXfrm>
        <a:off x="1470896" y="315276"/>
        <a:ext cx="2438820" cy="1514260"/>
      </dsp:txXfrm>
    </dsp:sp>
    <dsp:sp modelId="{BEA7DBA7-DE33-46B3-853C-4568444E2A61}">
      <dsp:nvSpPr>
        <dsp:cNvPr id="0" name=""/>
        <dsp:cNvSpPr/>
      </dsp:nvSpPr>
      <dsp:spPr>
        <a:xfrm>
          <a:off x="4238277" y="789"/>
          <a:ext cx="2533042" cy="1608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4AAC3-26FA-43D9-8737-10343367B72B}">
      <dsp:nvSpPr>
        <dsp:cNvPr id="0" name=""/>
        <dsp:cNvSpPr/>
      </dsp:nvSpPr>
      <dsp:spPr>
        <a:xfrm>
          <a:off x="4519726" y="268165"/>
          <a:ext cx="2533042" cy="1608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Tỉ</a:t>
          </a:r>
          <a:r>
            <a:rPr lang="en-US" sz="1600" kern="1200" dirty="0"/>
            <a:t> </a:t>
          </a:r>
          <a:r>
            <a:rPr lang="en-US" sz="1600" kern="1200" dirty="0" err="1"/>
            <a:t>lệ</a:t>
          </a:r>
          <a:r>
            <a:rPr lang="en-US" sz="1600" kern="1200" dirty="0"/>
            <a:t> </a:t>
          </a:r>
          <a:r>
            <a:rPr lang="en-US" sz="1600" kern="1200" dirty="0" err="1"/>
            <a:t>tử</a:t>
          </a:r>
          <a:r>
            <a:rPr lang="en-US" sz="1600" kern="1200" dirty="0"/>
            <a:t> </a:t>
          </a:r>
          <a:r>
            <a:rPr lang="en-US" sz="1600" kern="1200" dirty="0" err="1"/>
            <a:t>vong</a:t>
          </a:r>
          <a:r>
            <a:rPr lang="en-US" sz="1600" kern="1200" dirty="0"/>
            <a:t> do COVID 19 ở </a:t>
          </a:r>
          <a:r>
            <a:rPr lang="en-US" sz="1600" kern="1200" dirty="0" err="1"/>
            <a:t>Việt</a:t>
          </a:r>
          <a:r>
            <a:rPr lang="en-US" sz="1600" kern="1200" dirty="0"/>
            <a:t> Nam </a:t>
          </a:r>
          <a:r>
            <a:rPr lang="en-US" sz="1600" kern="1200" dirty="0" err="1"/>
            <a:t>xấp</a:t>
          </a:r>
          <a:r>
            <a:rPr lang="en-US" sz="1600" kern="1200" dirty="0"/>
            <a:t> </a:t>
          </a:r>
          <a:r>
            <a:rPr lang="en-US" sz="1600" kern="1200" dirty="0" err="1"/>
            <a:t>xỉ</a:t>
          </a:r>
          <a:r>
            <a:rPr lang="en-US" sz="1600" kern="1200" dirty="0"/>
            <a:t> </a:t>
          </a:r>
          <a:r>
            <a:rPr lang="en-US" sz="1600" kern="1200" dirty="0" err="1"/>
            <a:t>thế</a:t>
          </a:r>
          <a:r>
            <a:rPr lang="en-US" sz="1600" kern="1200" dirty="0"/>
            <a:t> </a:t>
          </a:r>
          <a:r>
            <a:rPr lang="en-US" sz="1600" kern="1200" dirty="0" err="1"/>
            <a:t>giới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2% </a:t>
          </a:r>
          <a:r>
            <a:rPr lang="en-US" sz="1600" kern="1200" dirty="0" err="1"/>
            <a:t>tổng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ca </a:t>
          </a:r>
          <a:r>
            <a:rPr lang="en-US" sz="1600" kern="1200" dirty="0" err="1"/>
            <a:t>mắc</a:t>
          </a:r>
          <a:r>
            <a:rPr lang="en-US" sz="1600" kern="1200" dirty="0"/>
            <a:t>. </a:t>
          </a:r>
        </a:p>
      </dsp:txBody>
      <dsp:txXfrm>
        <a:off x="4566837" y="315276"/>
        <a:ext cx="2438820" cy="1514260"/>
      </dsp:txXfrm>
    </dsp:sp>
    <dsp:sp modelId="{8609267A-AD5C-466C-ADF3-78228CCB3D78}">
      <dsp:nvSpPr>
        <dsp:cNvPr id="0" name=""/>
        <dsp:cNvSpPr/>
      </dsp:nvSpPr>
      <dsp:spPr>
        <a:xfrm>
          <a:off x="7334218" y="789"/>
          <a:ext cx="2533042" cy="1608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36EF7-ECDF-43FD-A568-04F36F97E229}">
      <dsp:nvSpPr>
        <dsp:cNvPr id="0" name=""/>
        <dsp:cNvSpPr/>
      </dsp:nvSpPr>
      <dsp:spPr>
        <a:xfrm>
          <a:off x="7615667" y="268165"/>
          <a:ext cx="2533042" cy="1608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Vaccine ‘</a:t>
          </a:r>
          <a:r>
            <a:rPr lang="en-US" sz="1600" kern="1200" dirty="0" err="1"/>
            <a:t>vũ</a:t>
          </a:r>
          <a:r>
            <a:rPr lang="en-US" sz="1600" kern="1200" dirty="0"/>
            <a:t> </a:t>
          </a:r>
          <a:r>
            <a:rPr lang="en-US" sz="1600" kern="1200" dirty="0" err="1"/>
            <a:t>khí</a:t>
          </a:r>
          <a:r>
            <a:rPr lang="en-US" sz="1600" kern="1200" dirty="0"/>
            <a:t> </a:t>
          </a:r>
          <a:r>
            <a:rPr lang="en-US" sz="1600" kern="1200" dirty="0" err="1"/>
            <a:t>tối</a:t>
          </a:r>
          <a:r>
            <a:rPr lang="en-US" sz="1600" kern="1200" dirty="0"/>
            <a:t> </a:t>
          </a:r>
          <a:r>
            <a:rPr lang="en-US" sz="1600" kern="1200" dirty="0" err="1"/>
            <a:t>thượng</a:t>
          </a:r>
          <a:r>
            <a:rPr lang="en-US" sz="1600" kern="1200" dirty="0"/>
            <a:t>’ </a:t>
          </a:r>
          <a:r>
            <a:rPr lang="en-US" sz="1600" kern="1200" dirty="0" err="1"/>
            <a:t>để</a:t>
          </a:r>
          <a:r>
            <a:rPr lang="en-US" sz="1600" kern="1200" dirty="0"/>
            <a:t> ‘</a:t>
          </a:r>
          <a:r>
            <a:rPr lang="en-US" sz="1600" kern="1200" dirty="0" err="1"/>
            <a:t>tấn</a:t>
          </a:r>
          <a:r>
            <a:rPr lang="en-US" sz="1600" kern="1200" dirty="0"/>
            <a:t> </a:t>
          </a:r>
          <a:r>
            <a:rPr lang="en-US" sz="1600" kern="1200" dirty="0" err="1"/>
            <a:t>công</a:t>
          </a:r>
          <a:r>
            <a:rPr lang="en-US" sz="1600" kern="1200" dirty="0"/>
            <a:t> </a:t>
          </a:r>
          <a:r>
            <a:rPr lang="en-US" sz="1600" kern="1200" dirty="0" err="1"/>
            <a:t>đại</a:t>
          </a:r>
          <a:r>
            <a:rPr lang="en-US" sz="1600" kern="1200" dirty="0"/>
            <a:t> </a:t>
          </a:r>
          <a:r>
            <a:rPr lang="en-US" sz="1600" kern="1200" dirty="0" err="1"/>
            <a:t>dịch</a:t>
          </a:r>
          <a:r>
            <a:rPr lang="en-US" sz="1600" kern="1200" dirty="0"/>
            <a:t>’.</a:t>
          </a:r>
        </a:p>
      </dsp:txBody>
      <dsp:txXfrm>
        <a:off x="7662778" y="315276"/>
        <a:ext cx="2438820" cy="1514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3994A-590E-48CA-B927-46110B53658C}">
      <dsp:nvSpPr>
        <dsp:cNvPr id="0" name=""/>
        <dsp:cNvSpPr/>
      </dsp:nvSpPr>
      <dsp:spPr>
        <a:xfrm>
          <a:off x="0" y="1040196"/>
          <a:ext cx="5960511" cy="18632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Huớng</a:t>
          </a:r>
          <a:r>
            <a:rPr lang="en-US" sz="2600" kern="1200" dirty="0"/>
            <a:t> </a:t>
          </a:r>
          <a:r>
            <a:rPr lang="en-US" sz="2600" kern="1200" dirty="0" err="1"/>
            <a:t>đến</a:t>
          </a:r>
          <a:r>
            <a:rPr lang="en-US" sz="2600" kern="1200" dirty="0"/>
            <a:t> </a:t>
          </a:r>
          <a:r>
            <a:rPr lang="en-US" sz="2600" kern="1200" dirty="0" err="1"/>
            <a:t>bảng</a:t>
          </a:r>
          <a:r>
            <a:rPr lang="en-US" sz="2600" kern="1200" dirty="0"/>
            <a:t> </a:t>
          </a:r>
          <a:r>
            <a:rPr lang="en-US" sz="2600" kern="1200" dirty="0" err="1"/>
            <a:t>phân</a:t>
          </a:r>
          <a:r>
            <a:rPr lang="en-US" sz="2600" kern="1200" dirty="0"/>
            <a:t> </a:t>
          </a:r>
          <a:r>
            <a:rPr lang="en-US" sz="2600" kern="1200" dirty="0" err="1"/>
            <a:t>tích</a:t>
          </a:r>
          <a:r>
            <a:rPr lang="en-US" sz="2600" kern="1200" dirty="0"/>
            <a:t> </a:t>
          </a:r>
          <a:r>
            <a:rPr lang="en-US" sz="2600" kern="1200" dirty="0" err="1"/>
            <a:t>cập</a:t>
          </a:r>
          <a:r>
            <a:rPr lang="en-US" sz="2600" kern="1200" dirty="0"/>
            <a:t> </a:t>
          </a:r>
          <a:r>
            <a:rPr lang="en-US" sz="2600" kern="1200" dirty="0" err="1"/>
            <a:t>nhật</a:t>
          </a:r>
          <a:r>
            <a:rPr lang="en-US" sz="2600" kern="1200" dirty="0"/>
            <a:t> </a:t>
          </a:r>
          <a:r>
            <a:rPr lang="en-US" sz="2600" kern="1200" dirty="0" err="1"/>
            <a:t>tình</a:t>
          </a:r>
          <a:r>
            <a:rPr lang="en-US" sz="2600" kern="1200" dirty="0"/>
            <a:t> </a:t>
          </a:r>
          <a:r>
            <a:rPr lang="en-US" sz="2600" kern="1200" dirty="0" err="1"/>
            <a:t>hình</a:t>
          </a:r>
          <a:r>
            <a:rPr lang="en-US" sz="2600" kern="1200" dirty="0"/>
            <a:t> COVID 19 </a:t>
          </a:r>
          <a:r>
            <a:rPr lang="en-US" sz="2600" kern="1200" dirty="0" err="1"/>
            <a:t>tại</a:t>
          </a:r>
          <a:r>
            <a:rPr lang="en-US" sz="2600" kern="1200" dirty="0"/>
            <a:t> </a:t>
          </a:r>
          <a:r>
            <a:rPr lang="en-US" sz="2600" kern="1200" dirty="0" err="1"/>
            <a:t>Việt</a:t>
          </a:r>
          <a:r>
            <a:rPr lang="en-US" sz="2600" kern="1200" dirty="0"/>
            <a:t> Nam, bao </a:t>
          </a:r>
          <a:r>
            <a:rPr lang="en-US" sz="2600" kern="1200" dirty="0" err="1"/>
            <a:t>gồm</a:t>
          </a:r>
          <a:r>
            <a:rPr lang="en-US" sz="2600" kern="1200" dirty="0"/>
            <a:t> </a:t>
          </a:r>
          <a:r>
            <a:rPr lang="en-US" sz="2600" kern="1200" dirty="0" err="1"/>
            <a:t>các</a:t>
          </a:r>
          <a:r>
            <a:rPr lang="en-US" sz="2600" kern="1200" dirty="0"/>
            <a:t> </a:t>
          </a:r>
          <a:r>
            <a:rPr lang="en-US" sz="2600" kern="1200" dirty="0" err="1"/>
            <a:t>thông</a:t>
          </a:r>
          <a:r>
            <a:rPr lang="en-US" sz="2600" kern="1200" dirty="0"/>
            <a:t> tin </a:t>
          </a:r>
          <a:r>
            <a:rPr lang="en-US" sz="2600" kern="1200" dirty="0" err="1"/>
            <a:t>về</a:t>
          </a:r>
          <a:r>
            <a:rPr lang="en-US" sz="2600" kern="1200" dirty="0"/>
            <a:t> ca </a:t>
          </a:r>
          <a:r>
            <a:rPr lang="en-US" sz="2600" kern="1200" dirty="0" err="1"/>
            <a:t>nhiễm</a:t>
          </a:r>
          <a:r>
            <a:rPr lang="en-US" sz="2600" kern="1200" dirty="0"/>
            <a:t>, </a:t>
          </a:r>
          <a:r>
            <a:rPr lang="en-US" sz="2600" kern="1200" dirty="0" err="1"/>
            <a:t>tử</a:t>
          </a:r>
          <a:r>
            <a:rPr lang="en-US" sz="2600" kern="1200" dirty="0"/>
            <a:t> </a:t>
          </a:r>
          <a:r>
            <a:rPr lang="en-US" sz="2600" kern="1200" dirty="0" err="1"/>
            <a:t>vong</a:t>
          </a:r>
          <a:r>
            <a:rPr lang="en-US" sz="2600" kern="1200" dirty="0"/>
            <a:t> </a:t>
          </a:r>
          <a:r>
            <a:rPr lang="en-US" sz="2600" kern="1200" dirty="0" err="1"/>
            <a:t>và</a:t>
          </a:r>
          <a:r>
            <a:rPr lang="en-US" sz="2600" kern="1200" dirty="0"/>
            <a:t> vaccine.</a:t>
          </a:r>
        </a:p>
      </dsp:txBody>
      <dsp:txXfrm>
        <a:off x="90955" y="1131151"/>
        <a:ext cx="5778601" cy="1681315"/>
      </dsp:txXfrm>
    </dsp:sp>
    <dsp:sp modelId="{AB13F3F8-6EF7-46E2-88C6-EC05F53B3CAF}">
      <dsp:nvSpPr>
        <dsp:cNvPr id="0" name=""/>
        <dsp:cNvSpPr/>
      </dsp:nvSpPr>
      <dsp:spPr>
        <a:xfrm>
          <a:off x="0" y="3090621"/>
          <a:ext cx="5960511" cy="18632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600" kern="1200" dirty="0" err="1"/>
            <a:t>Thông</a:t>
          </a:r>
          <a:r>
            <a:rPr lang="en-US" sz="2600" kern="1200" dirty="0"/>
            <a:t> tin chi </a:t>
          </a:r>
          <a:r>
            <a:rPr lang="en-US" sz="2600" kern="1200" dirty="0" err="1"/>
            <a:t>tiết</a:t>
          </a:r>
          <a:r>
            <a:rPr lang="en-US" sz="2600" kern="1200" dirty="0"/>
            <a:t> </a:t>
          </a:r>
          <a:r>
            <a:rPr lang="en-US" sz="2600" kern="1200" dirty="0" err="1"/>
            <a:t>theo</a:t>
          </a:r>
          <a:r>
            <a:rPr lang="en-US" sz="2600" kern="1200" dirty="0"/>
            <a:t> </a:t>
          </a:r>
          <a:r>
            <a:rPr lang="en-US" sz="2600" kern="1200" dirty="0" err="1"/>
            <a:t>từng</a:t>
          </a:r>
          <a:r>
            <a:rPr lang="en-US" sz="2600" kern="1200" dirty="0"/>
            <a:t> </a:t>
          </a:r>
          <a:r>
            <a:rPr lang="en-US" sz="2600" kern="1200" dirty="0" err="1"/>
            <a:t>tỉnh</a:t>
          </a:r>
          <a:r>
            <a:rPr lang="en-US" sz="2600" kern="1200" dirty="0"/>
            <a:t> </a:t>
          </a:r>
          <a:r>
            <a:rPr lang="en-US" sz="2600" kern="1200" dirty="0" err="1"/>
            <a:t>được</a:t>
          </a:r>
          <a:r>
            <a:rPr lang="en-US" sz="2600" kern="1200" dirty="0"/>
            <a:t> </a:t>
          </a:r>
          <a:r>
            <a:rPr lang="en-US" sz="2600" kern="1200" dirty="0" err="1"/>
            <a:t>cập</a:t>
          </a:r>
          <a:r>
            <a:rPr lang="en-US" sz="2600" kern="1200" dirty="0"/>
            <a:t> </a:t>
          </a:r>
          <a:r>
            <a:rPr lang="en-US" sz="2600" kern="1200" dirty="0" err="1"/>
            <a:t>nhật</a:t>
          </a:r>
          <a:r>
            <a:rPr lang="en-US" sz="2600" kern="1200" dirty="0"/>
            <a:t> </a:t>
          </a:r>
          <a:r>
            <a:rPr lang="en-US" sz="2600" kern="1200" dirty="0" err="1"/>
            <a:t>theo</a:t>
          </a:r>
          <a:r>
            <a:rPr lang="en-US" sz="2600" kern="1200" dirty="0"/>
            <a:t> </a:t>
          </a:r>
          <a:r>
            <a:rPr lang="en-US" sz="2600" kern="1200" dirty="0" err="1"/>
            <a:t>thời</a:t>
          </a:r>
          <a:r>
            <a:rPr lang="en-US" sz="2600" kern="1200" dirty="0"/>
            <a:t> </a:t>
          </a:r>
          <a:r>
            <a:rPr lang="en-US" sz="2600" kern="1200" dirty="0" err="1"/>
            <a:t>gian</a:t>
          </a:r>
          <a:r>
            <a:rPr lang="en-US" sz="2600" kern="1200" dirty="0"/>
            <a:t> </a:t>
          </a:r>
          <a:r>
            <a:rPr lang="en-US" sz="2600" kern="1200" dirty="0" err="1"/>
            <a:t>thực</a:t>
          </a:r>
          <a:r>
            <a:rPr lang="en-US" sz="2600" kern="1200" dirty="0"/>
            <a:t> </a:t>
          </a:r>
          <a:r>
            <a:rPr lang="en-US" sz="2600" kern="1200" dirty="0" err="1"/>
            <a:t>và</a:t>
          </a:r>
          <a:r>
            <a:rPr lang="en-US" sz="2600" kern="1200" dirty="0"/>
            <a:t> </a:t>
          </a:r>
          <a:r>
            <a:rPr lang="en-US" sz="2600" kern="1200" dirty="0" err="1"/>
            <a:t>áp</a:t>
          </a:r>
          <a:r>
            <a:rPr lang="en-US" sz="2600" kern="1200" dirty="0"/>
            <a:t> </a:t>
          </a:r>
          <a:r>
            <a:rPr lang="en-US" sz="2600" kern="1200" dirty="0" err="1"/>
            <a:t>dụng</a:t>
          </a:r>
          <a:r>
            <a:rPr lang="en-US" sz="2600" kern="1200" dirty="0"/>
            <a:t> </a:t>
          </a:r>
          <a:r>
            <a:rPr lang="en-US" sz="2600" kern="1200" dirty="0" err="1"/>
            <a:t>dự</a:t>
          </a:r>
          <a:r>
            <a:rPr lang="en-US" sz="2600" kern="1200" dirty="0"/>
            <a:t> </a:t>
          </a:r>
          <a:r>
            <a:rPr lang="en-US" sz="2600" kern="1200" dirty="0" err="1"/>
            <a:t>đoán</a:t>
          </a:r>
          <a:r>
            <a:rPr lang="en-US" sz="2600" kern="1200" dirty="0"/>
            <a:t> </a:t>
          </a:r>
          <a:r>
            <a:rPr lang="en-US" sz="2600" kern="1200" dirty="0" err="1"/>
            <a:t>trong</a:t>
          </a:r>
          <a:r>
            <a:rPr lang="en-US" sz="2600" kern="1200" dirty="0"/>
            <a:t> 7 </a:t>
          </a:r>
          <a:r>
            <a:rPr lang="en-US" sz="2600" kern="1200" dirty="0" err="1"/>
            <a:t>ngày</a:t>
          </a:r>
          <a:r>
            <a:rPr lang="en-US" sz="2600" kern="1200" dirty="0"/>
            <a:t> </a:t>
          </a:r>
          <a:r>
            <a:rPr lang="en-US" sz="2600" kern="1200" dirty="0" err="1"/>
            <a:t>tiếp</a:t>
          </a:r>
          <a:r>
            <a:rPr lang="en-US" sz="2600" kern="1200" dirty="0"/>
            <a:t> </a:t>
          </a:r>
          <a:r>
            <a:rPr lang="en-US" sz="2600" kern="1200" dirty="0" err="1"/>
            <a:t>theo.</a:t>
          </a:r>
          <a:endParaRPr lang="en-US" sz="2600" kern="1200" dirty="0"/>
        </a:p>
      </dsp:txBody>
      <dsp:txXfrm>
        <a:off x="90955" y="3181576"/>
        <a:ext cx="5778601" cy="1681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334F-D361-47AD-A80A-5E4E9BFFCE6A}">
      <dsp:nvSpPr>
        <dsp:cNvPr id="0" name=""/>
        <dsp:cNvSpPr/>
      </dsp:nvSpPr>
      <dsp:spPr>
        <a:xfrm>
          <a:off x="0" y="307120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10081-9CC3-48EB-94DC-E7715099E2D1}">
      <dsp:nvSpPr>
        <dsp:cNvPr id="0" name=""/>
        <dsp:cNvSpPr/>
      </dsp:nvSpPr>
      <dsp:spPr>
        <a:xfrm>
          <a:off x="525780" y="26680"/>
          <a:ext cx="8647387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Cronjob: Crawl </a:t>
          </a:r>
          <a:r>
            <a:rPr lang="en-US" sz="2400" kern="1200" dirty="0" err="1"/>
            <a:t>và</a:t>
          </a:r>
          <a:r>
            <a:rPr lang="en-US" sz="2400" kern="1200" dirty="0"/>
            <a:t> </a:t>
          </a:r>
          <a:r>
            <a:rPr lang="en-US" sz="2400" kern="1200" dirty="0" err="1"/>
            <a:t>các</a:t>
          </a:r>
          <a:r>
            <a:rPr lang="en-US" sz="2400" kern="1200" dirty="0"/>
            <a:t> </a:t>
          </a:r>
          <a:r>
            <a:rPr lang="en-US" sz="2400" kern="1200" dirty="0" err="1"/>
            <a:t>tác</a:t>
          </a:r>
          <a:r>
            <a:rPr lang="en-US" sz="2400" kern="1200" dirty="0"/>
            <a:t> </a:t>
          </a:r>
          <a:r>
            <a:rPr lang="en-US" sz="2400" kern="1200" dirty="0" err="1"/>
            <a:t>vụ</a:t>
          </a:r>
          <a:r>
            <a:rPr lang="en-US" sz="2400" kern="1200" dirty="0"/>
            <a:t> </a:t>
          </a:r>
          <a:r>
            <a:rPr lang="en-US" sz="2400" kern="1200" dirty="0" err="1"/>
            <a:t>liên</a:t>
          </a:r>
          <a:r>
            <a:rPr lang="en-US" sz="2400" kern="1200" dirty="0"/>
            <a:t> </a:t>
          </a:r>
          <a:r>
            <a:rPr lang="en-US" sz="2400" kern="1200" dirty="0" err="1"/>
            <a:t>quan</a:t>
          </a:r>
          <a:r>
            <a:rPr lang="en-US" sz="2400" kern="1200" dirty="0"/>
            <a:t> </a:t>
          </a:r>
          <a:r>
            <a:rPr lang="en-US" sz="2400" kern="1200" dirty="0" err="1"/>
            <a:t>để</a:t>
          </a:r>
          <a:r>
            <a:rPr lang="en-US" sz="2400" kern="1200" dirty="0"/>
            <a:t> update dashboard</a:t>
          </a:r>
        </a:p>
      </dsp:txBody>
      <dsp:txXfrm>
        <a:off x="553160" y="54060"/>
        <a:ext cx="8592627" cy="506120"/>
      </dsp:txXfrm>
    </dsp:sp>
    <dsp:sp modelId="{BC800E5A-D26B-4FCD-A936-B064F89B031F}">
      <dsp:nvSpPr>
        <dsp:cNvPr id="0" name=""/>
        <dsp:cNvSpPr/>
      </dsp:nvSpPr>
      <dsp:spPr>
        <a:xfrm>
          <a:off x="0" y="1168960"/>
          <a:ext cx="10515600" cy="3950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/>
            <a:t>Crawl: </a:t>
          </a:r>
          <a:r>
            <a:rPr lang="en-US" sz="2400" kern="1200" dirty="0" err="1"/>
            <a:t>Các</a:t>
          </a:r>
          <a:r>
            <a:rPr lang="en-US" sz="2400" kern="1200" dirty="0"/>
            <a:t> </a:t>
          </a:r>
          <a:r>
            <a:rPr lang="en-US" sz="2400" kern="1200" dirty="0" err="1"/>
            <a:t>dữ</a:t>
          </a:r>
          <a:r>
            <a:rPr lang="en-US" sz="2400" kern="1200" dirty="0"/>
            <a:t> </a:t>
          </a:r>
          <a:r>
            <a:rPr lang="en-US" sz="2400" kern="1200" dirty="0" err="1"/>
            <a:t>liệu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lấy</a:t>
          </a:r>
          <a:r>
            <a:rPr lang="en-US" sz="2400" kern="1200" dirty="0"/>
            <a:t> </a:t>
          </a:r>
          <a:r>
            <a:rPr lang="en-US" sz="2400" kern="1200" dirty="0" err="1"/>
            <a:t>từ</a:t>
          </a:r>
          <a:r>
            <a:rPr lang="en-US" sz="2400" kern="1200" dirty="0"/>
            <a:t> </a:t>
          </a:r>
          <a:r>
            <a:rPr lang="en-US" sz="2400" kern="1200" dirty="0" err="1"/>
            <a:t>các</a:t>
          </a:r>
          <a:r>
            <a:rPr lang="en-US" sz="2400" kern="1200" dirty="0"/>
            <a:t> </a:t>
          </a:r>
          <a:r>
            <a:rPr lang="en-US" sz="2400" kern="1200" dirty="0" err="1"/>
            <a:t>trang</a:t>
          </a:r>
          <a:r>
            <a:rPr lang="en-US" sz="2400" kern="1200" dirty="0"/>
            <a:t> </a:t>
          </a:r>
          <a:r>
            <a:rPr lang="en-US" sz="2400" kern="1200" dirty="0">
              <a:hlinkClick xmlns:r="http://schemas.openxmlformats.org/officeDocument/2006/relationships" r:id="rId1"/>
            </a:rPr>
            <a:t>https://covid19.who.int </a:t>
          </a:r>
          <a:r>
            <a:rPr lang="en-US" sz="2400" kern="1200" dirty="0" err="1"/>
            <a:t>và</a:t>
          </a:r>
          <a:r>
            <a:rPr lang="en-US" sz="2400" kern="1200" dirty="0"/>
            <a:t> </a:t>
          </a:r>
          <a:r>
            <a:rPr lang="en-US" sz="2400" kern="1200" dirty="0">
              <a:hlinkClick xmlns:r="http://schemas.openxmlformats.org/officeDocument/2006/relationships" r:id="rId2"/>
            </a:rPr>
            <a:t>https://vnexpress.net/covid-19/covid-19-viet-nam</a:t>
          </a:r>
          <a:endParaRPr lang="en-US" sz="24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/>
            <a:t>Preprocess 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/>
            <a:t>Database: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python script Power BI </a:t>
          </a:r>
          <a:r>
            <a:rPr lang="en-US" sz="2400" kern="1200" dirty="0" err="1"/>
            <a:t>tạo</a:t>
          </a:r>
          <a:r>
            <a:rPr lang="en-US" sz="2400" kern="1200" dirty="0"/>
            <a:t> data </a:t>
          </a:r>
          <a:r>
            <a:rPr lang="en-US" sz="2400" kern="1200" dirty="0" err="1"/>
            <a:t>dạng</a:t>
          </a:r>
          <a:r>
            <a:rPr lang="en-US" sz="2400" kern="1200" dirty="0"/>
            <a:t> file .csv </a:t>
          </a:r>
          <a:r>
            <a:rPr lang="en-US" sz="2400" kern="1200" dirty="0" err="1"/>
            <a:t>cho</a:t>
          </a:r>
          <a:r>
            <a:rPr lang="en-US" sz="2400" kern="1200" dirty="0"/>
            <a:t> </a:t>
          </a:r>
          <a:r>
            <a:rPr lang="en-US" sz="2400" kern="1200" dirty="0" err="1"/>
            <a:t>từng</a:t>
          </a:r>
          <a:r>
            <a:rPr lang="en-US" sz="2400" kern="1200" dirty="0"/>
            <a:t> object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/>
            <a:t>Analyst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/>
            <a:t>Forecast: Time series forecast 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/>
            <a:t>Visualize: Power BI</a:t>
          </a:r>
        </a:p>
      </dsp:txBody>
      <dsp:txXfrm>
        <a:off x="0" y="1168960"/>
        <a:ext cx="10515600" cy="3950100"/>
      </dsp:txXfrm>
    </dsp:sp>
    <dsp:sp modelId="{4AAFA01A-1484-4536-ABFA-C1FD339089BA}">
      <dsp:nvSpPr>
        <dsp:cNvPr id="0" name=""/>
        <dsp:cNvSpPr/>
      </dsp:nvSpPr>
      <dsp:spPr>
        <a:xfrm>
          <a:off x="525780" y="888520"/>
          <a:ext cx="8710544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Flow: </a:t>
          </a:r>
        </a:p>
      </dsp:txBody>
      <dsp:txXfrm>
        <a:off x="553160" y="915900"/>
        <a:ext cx="8655784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0E5A-D26B-4FCD-A936-B064F89B031F}">
      <dsp:nvSpPr>
        <dsp:cNvPr id="0" name=""/>
        <dsp:cNvSpPr/>
      </dsp:nvSpPr>
      <dsp:spPr>
        <a:xfrm>
          <a:off x="0" y="474935"/>
          <a:ext cx="10515600" cy="504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 err="1"/>
            <a:t>Tổng</a:t>
          </a:r>
          <a:r>
            <a:rPr lang="en-US" sz="2500" kern="1200" dirty="0"/>
            <a:t> </a:t>
          </a:r>
          <a:r>
            <a:rPr lang="en-US" sz="2500" kern="1200" dirty="0" err="1"/>
            <a:t>quan</a:t>
          </a:r>
          <a:r>
            <a:rPr lang="en-US" sz="2500" kern="1200" dirty="0"/>
            <a:t> </a:t>
          </a:r>
          <a:r>
            <a:rPr lang="en-US" sz="2500" kern="1200" dirty="0" err="1"/>
            <a:t>tình</a:t>
          </a:r>
          <a:r>
            <a:rPr lang="en-US" sz="2500" kern="1200" dirty="0"/>
            <a:t> </a:t>
          </a:r>
          <a:r>
            <a:rPr lang="en-US" sz="2500" kern="1200" dirty="0" err="1"/>
            <a:t>hình</a:t>
          </a:r>
          <a:r>
            <a:rPr lang="en-US" sz="2500" kern="1200" dirty="0"/>
            <a:t> COVID 19 </a:t>
          </a:r>
          <a:r>
            <a:rPr lang="en-US" sz="2500" kern="1200" dirty="0" err="1"/>
            <a:t>tại</a:t>
          </a:r>
          <a:r>
            <a:rPr lang="en-US" sz="2500" kern="1200" dirty="0"/>
            <a:t> </a:t>
          </a:r>
          <a:r>
            <a:rPr lang="en-US" sz="2500" kern="1200" dirty="0" err="1"/>
            <a:t>Việt</a:t>
          </a:r>
          <a:r>
            <a:rPr lang="en-US" sz="2500" kern="1200" dirty="0"/>
            <a:t> Nam </a:t>
          </a:r>
          <a:r>
            <a:rPr lang="en-US" sz="2500" kern="1200" dirty="0" err="1"/>
            <a:t>bắt</a:t>
          </a:r>
          <a:r>
            <a:rPr lang="en-US" sz="2500" kern="1200" dirty="0"/>
            <a:t> </a:t>
          </a:r>
          <a:r>
            <a:rPr lang="en-US" sz="2500" kern="1200" dirty="0" err="1"/>
            <a:t>đầu</a:t>
          </a:r>
          <a:r>
            <a:rPr lang="en-US" sz="2500" kern="1200" dirty="0"/>
            <a:t> </a:t>
          </a:r>
          <a:r>
            <a:rPr lang="en-US" sz="2500" kern="1200" dirty="0" err="1"/>
            <a:t>từ</a:t>
          </a:r>
          <a:r>
            <a:rPr lang="en-US" sz="2500" kern="1200" dirty="0"/>
            <a:t> </a:t>
          </a:r>
          <a:r>
            <a:rPr lang="en-US" sz="2500" kern="1200" dirty="0" err="1"/>
            <a:t>ngày</a:t>
          </a:r>
          <a:r>
            <a:rPr lang="en-US" sz="2500" kern="1200" dirty="0"/>
            <a:t> 28/1/2021</a:t>
          </a:r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/>
            <a:t>Ca </a:t>
          </a:r>
          <a:r>
            <a:rPr lang="vi-VN" sz="2500" kern="1200" dirty="0">
              <a:latin typeface="Calibri" panose="020F0502020204030204" pitchFamily="34" charset="0"/>
              <a:cs typeface="Calibri" panose="020F0502020204030204" pitchFamily="34" charset="0"/>
            </a:rPr>
            <a:t>mắc phân bố theo nơi phát hiện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khu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phong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tỏa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–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ngoài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cộng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đồng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–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nhập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cảnh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Ca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mắc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bố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theo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vùng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miền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từng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tỉnh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Bắc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–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Trung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– Nam)</a:t>
          </a:r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Tình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mắc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tử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vong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hồi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phục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Tình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bệnh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nặng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(ECMO –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Thở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xâm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lấn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– …)</a:t>
          </a:r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Dự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đoán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số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mắc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7 – 14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ngày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tiếp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theo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Những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yếu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tố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ảnh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hưởng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đến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số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ca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tử</a:t>
          </a: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500" kern="1200" dirty="0" err="1">
              <a:latin typeface="Calibri" panose="020F0502020204030204" pitchFamily="34" charset="0"/>
              <a:cs typeface="Calibri" panose="020F0502020204030204" pitchFamily="34" charset="0"/>
            </a:rPr>
            <a:t>vong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74935"/>
        <a:ext cx="10515600" cy="5040000"/>
      </dsp:txXfrm>
    </dsp:sp>
    <dsp:sp modelId="{4AAFA01A-1484-4536-ABFA-C1FD339089BA}">
      <dsp:nvSpPr>
        <dsp:cNvPr id="0" name=""/>
        <dsp:cNvSpPr/>
      </dsp:nvSpPr>
      <dsp:spPr>
        <a:xfrm>
          <a:off x="500620" y="105935"/>
          <a:ext cx="1001240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Tình</a:t>
          </a:r>
          <a:r>
            <a:rPr lang="en-US" sz="2500" kern="1200" dirty="0"/>
            <a:t> </a:t>
          </a:r>
          <a:r>
            <a:rPr lang="en-US" sz="2500" kern="1200" dirty="0" err="1"/>
            <a:t>hình</a:t>
          </a:r>
          <a:r>
            <a:rPr lang="en-US" sz="2500" kern="1200" dirty="0"/>
            <a:t> COVID 19 </a:t>
          </a:r>
          <a:r>
            <a:rPr lang="en-US" sz="2500" kern="1200" dirty="0" err="1"/>
            <a:t>tại</a:t>
          </a:r>
          <a:r>
            <a:rPr lang="en-US" sz="2500" kern="1200" dirty="0"/>
            <a:t> </a:t>
          </a:r>
          <a:r>
            <a:rPr lang="en-US" sz="2500" kern="1200" dirty="0" err="1"/>
            <a:t>Việt</a:t>
          </a:r>
          <a:r>
            <a:rPr lang="en-US" sz="2500" kern="1200" dirty="0"/>
            <a:t> Nam (</a:t>
          </a:r>
          <a:r>
            <a:rPr lang="en-US" sz="2500" kern="1200" dirty="0" err="1"/>
            <a:t>theo</a:t>
          </a:r>
          <a:r>
            <a:rPr lang="en-US" sz="2500" kern="1200" dirty="0"/>
            <a:t> </a:t>
          </a:r>
          <a:r>
            <a:rPr lang="en-US" sz="2500" kern="1200" dirty="0" err="1"/>
            <a:t>tháng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tổng</a:t>
          </a:r>
          <a:r>
            <a:rPr lang="en-US" sz="2500" kern="1200" dirty="0"/>
            <a:t> </a:t>
          </a:r>
          <a:r>
            <a:rPr lang="en-US" sz="2500" kern="1200" dirty="0" err="1"/>
            <a:t>cộng</a:t>
          </a:r>
          <a:r>
            <a:rPr lang="en-US" sz="2500" kern="1200" dirty="0"/>
            <a:t>)</a:t>
          </a:r>
        </a:p>
      </dsp:txBody>
      <dsp:txXfrm>
        <a:off x="536646" y="141961"/>
        <a:ext cx="9940350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0E5A-D26B-4FCD-A936-B064F89B031F}">
      <dsp:nvSpPr>
        <dsp:cNvPr id="0" name=""/>
        <dsp:cNvSpPr/>
      </dsp:nvSpPr>
      <dsp:spPr>
        <a:xfrm>
          <a:off x="0" y="1061397"/>
          <a:ext cx="10515600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Tổng quan tình hình tiêm COVID 19 tại Việt Nam bắt đầu từ ngày 8/3/2021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Tỉ lệ tiêm vaccine 1 và 2 mũi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Số lượng người đã được tiêm và số lượng vaccine được phân bố từng tỉnh thành</a:t>
          </a:r>
          <a:endParaRPr lang="en-US" sz="2500" kern="1200" dirty="0"/>
        </a:p>
      </dsp:txBody>
      <dsp:txXfrm>
        <a:off x="0" y="1061397"/>
        <a:ext cx="10515600" cy="2598750"/>
      </dsp:txXfrm>
    </dsp:sp>
    <dsp:sp modelId="{4AAFA01A-1484-4536-ABFA-C1FD339089BA}">
      <dsp:nvSpPr>
        <dsp:cNvPr id="0" name=""/>
        <dsp:cNvSpPr/>
      </dsp:nvSpPr>
      <dsp:spPr>
        <a:xfrm>
          <a:off x="500620" y="692396"/>
          <a:ext cx="1001240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Tình</a:t>
          </a:r>
          <a:r>
            <a:rPr lang="en-US" sz="2500" kern="1200" dirty="0"/>
            <a:t> </a:t>
          </a:r>
          <a:r>
            <a:rPr lang="en-US" sz="2500" kern="1200" dirty="0" err="1"/>
            <a:t>hình</a:t>
          </a:r>
          <a:r>
            <a:rPr lang="en-US" sz="2500" kern="1200" dirty="0"/>
            <a:t> </a:t>
          </a:r>
          <a:r>
            <a:rPr lang="en-US" sz="2500" kern="1200" dirty="0" err="1"/>
            <a:t>tiêm</a:t>
          </a:r>
          <a:r>
            <a:rPr lang="en-US" sz="2500" kern="1200" dirty="0"/>
            <a:t> vaccine COVID 19 </a:t>
          </a:r>
          <a:r>
            <a:rPr lang="en-US" sz="2500" kern="1200" dirty="0" err="1"/>
            <a:t>tại</a:t>
          </a:r>
          <a:r>
            <a:rPr lang="en-US" sz="2500" kern="1200" dirty="0"/>
            <a:t> </a:t>
          </a:r>
          <a:r>
            <a:rPr lang="en-US" sz="2500" kern="1200" dirty="0" err="1"/>
            <a:t>Việt</a:t>
          </a:r>
          <a:r>
            <a:rPr lang="en-US" sz="2500" kern="1200" dirty="0"/>
            <a:t> Nam (</a:t>
          </a:r>
          <a:r>
            <a:rPr lang="en-US" sz="2500" kern="1200" dirty="0" err="1"/>
            <a:t>theo</a:t>
          </a:r>
          <a:r>
            <a:rPr lang="en-US" sz="2500" kern="1200" dirty="0"/>
            <a:t> </a:t>
          </a:r>
          <a:r>
            <a:rPr lang="en-US" sz="2500" kern="1200" dirty="0" err="1"/>
            <a:t>tháng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tổng</a:t>
          </a:r>
          <a:r>
            <a:rPr lang="en-US" sz="2500" kern="1200" dirty="0"/>
            <a:t> </a:t>
          </a:r>
          <a:r>
            <a:rPr lang="en-US" sz="2500" kern="1200" dirty="0" err="1"/>
            <a:t>cộng</a:t>
          </a:r>
          <a:r>
            <a:rPr lang="en-US" sz="2500" kern="1200" dirty="0"/>
            <a:t>)</a:t>
          </a:r>
        </a:p>
      </dsp:txBody>
      <dsp:txXfrm>
        <a:off x="536646" y="728422"/>
        <a:ext cx="9940350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0E5A-D26B-4FCD-A936-B064F89B031F}">
      <dsp:nvSpPr>
        <dsp:cNvPr id="0" name=""/>
        <dsp:cNvSpPr/>
      </dsp:nvSpPr>
      <dsp:spPr>
        <a:xfrm>
          <a:off x="0" y="1652022"/>
          <a:ext cx="105156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Tổng</a:t>
          </a:r>
          <a:r>
            <a:rPr lang="en-US" sz="2500" kern="1200" dirty="0"/>
            <a:t> </a:t>
          </a:r>
          <a:r>
            <a:rPr lang="en-US" sz="2500" kern="1200" dirty="0" err="1"/>
            <a:t>quan</a:t>
          </a:r>
          <a:r>
            <a:rPr lang="en-US" sz="2500" kern="1200" dirty="0"/>
            <a:t> </a:t>
          </a:r>
          <a:r>
            <a:rPr lang="en-US" sz="2500" kern="1200" dirty="0" err="1"/>
            <a:t>tình</a:t>
          </a:r>
          <a:r>
            <a:rPr lang="en-US" sz="2500" kern="1200" dirty="0"/>
            <a:t> </a:t>
          </a:r>
          <a:r>
            <a:rPr lang="en-US" sz="2500" kern="1200" dirty="0" err="1"/>
            <a:t>hình</a:t>
          </a:r>
          <a:r>
            <a:rPr lang="en-US" sz="2500" kern="1200" dirty="0"/>
            <a:t> </a:t>
          </a:r>
          <a:r>
            <a:rPr lang="en-US" sz="2500" kern="1200" dirty="0" err="1"/>
            <a:t>tiêm</a:t>
          </a:r>
          <a:r>
            <a:rPr lang="en-US" sz="2500" kern="1200" dirty="0"/>
            <a:t> COVID 19 </a:t>
          </a:r>
          <a:r>
            <a:rPr lang="en-US" sz="2500" kern="1200" dirty="0" err="1"/>
            <a:t>tại</a:t>
          </a:r>
          <a:r>
            <a:rPr lang="en-US" sz="2500" kern="1200" dirty="0"/>
            <a:t> </a:t>
          </a:r>
          <a:r>
            <a:rPr lang="en-US" sz="2500" kern="1200" dirty="0" err="1"/>
            <a:t>Việt</a:t>
          </a:r>
          <a:r>
            <a:rPr lang="en-US" sz="2500" kern="1200" dirty="0"/>
            <a:t> Nam </a:t>
          </a:r>
          <a:r>
            <a:rPr lang="en-US" sz="2500" kern="1200" dirty="0" err="1"/>
            <a:t>bắt</a:t>
          </a:r>
          <a:r>
            <a:rPr lang="en-US" sz="2500" kern="1200" dirty="0"/>
            <a:t> </a:t>
          </a:r>
          <a:r>
            <a:rPr lang="en-US" sz="2500" kern="1200" dirty="0" err="1"/>
            <a:t>đầu</a:t>
          </a:r>
          <a:r>
            <a:rPr lang="en-US" sz="2500" kern="1200" dirty="0"/>
            <a:t> </a:t>
          </a:r>
          <a:r>
            <a:rPr lang="en-US" sz="2500" kern="1200" dirty="0" err="1"/>
            <a:t>từ</a:t>
          </a:r>
          <a:r>
            <a:rPr lang="en-US" sz="2500" kern="1200" dirty="0"/>
            <a:t> </a:t>
          </a:r>
          <a:r>
            <a:rPr lang="en-US" sz="2500" kern="1200" dirty="0" err="1"/>
            <a:t>ngày</a:t>
          </a:r>
          <a:r>
            <a:rPr lang="en-US" sz="2500" kern="1200" dirty="0"/>
            <a:t> 3/1/2020</a:t>
          </a:r>
        </a:p>
      </dsp:txBody>
      <dsp:txXfrm>
        <a:off x="0" y="1652022"/>
        <a:ext cx="10515600" cy="1417500"/>
      </dsp:txXfrm>
    </dsp:sp>
    <dsp:sp modelId="{4AAFA01A-1484-4536-ABFA-C1FD339089BA}">
      <dsp:nvSpPr>
        <dsp:cNvPr id="0" name=""/>
        <dsp:cNvSpPr/>
      </dsp:nvSpPr>
      <dsp:spPr>
        <a:xfrm>
          <a:off x="500620" y="1283022"/>
          <a:ext cx="1001240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Tình</a:t>
          </a:r>
          <a:r>
            <a:rPr lang="en-US" sz="2500" kern="1200" dirty="0"/>
            <a:t> </a:t>
          </a:r>
          <a:r>
            <a:rPr lang="en-US" sz="2500" kern="1200" dirty="0" err="1"/>
            <a:t>hình</a:t>
          </a:r>
          <a:r>
            <a:rPr lang="en-US" sz="2500" kern="1200" dirty="0"/>
            <a:t> COVID 19 </a:t>
          </a:r>
          <a:r>
            <a:rPr lang="en-US" sz="2500" kern="1200" dirty="0" err="1"/>
            <a:t>thế</a:t>
          </a:r>
          <a:r>
            <a:rPr lang="en-US" sz="2500" kern="1200" dirty="0"/>
            <a:t> </a:t>
          </a:r>
          <a:r>
            <a:rPr lang="en-US" sz="2500" kern="1200" dirty="0" err="1"/>
            <a:t>giới</a:t>
          </a:r>
          <a:r>
            <a:rPr lang="en-US" sz="2500" kern="1200" dirty="0"/>
            <a:t> do WHO </a:t>
          </a:r>
          <a:r>
            <a:rPr lang="en-US" sz="2500" kern="1200" dirty="0" err="1"/>
            <a:t>cập</a:t>
          </a:r>
          <a:r>
            <a:rPr lang="en-US" sz="2500" kern="1200" dirty="0"/>
            <a:t> </a:t>
          </a:r>
          <a:r>
            <a:rPr lang="en-US" sz="2500" kern="1200" dirty="0" err="1"/>
            <a:t>nhật</a:t>
          </a:r>
          <a:r>
            <a:rPr lang="en-US" sz="2500" kern="1200" dirty="0"/>
            <a:t> (</a:t>
          </a:r>
          <a:r>
            <a:rPr lang="en-US" sz="2500" kern="1200" dirty="0" err="1"/>
            <a:t>theo</a:t>
          </a:r>
          <a:r>
            <a:rPr lang="en-US" sz="2500" kern="1200" dirty="0"/>
            <a:t> </a:t>
          </a:r>
          <a:r>
            <a:rPr lang="en-US" sz="2500" kern="1200" dirty="0" err="1"/>
            <a:t>tháng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tổng</a:t>
          </a:r>
          <a:r>
            <a:rPr lang="en-US" sz="2500" kern="1200" dirty="0"/>
            <a:t> </a:t>
          </a:r>
          <a:r>
            <a:rPr lang="en-US" sz="2500" kern="1200" dirty="0" err="1"/>
            <a:t>cộng</a:t>
          </a:r>
          <a:r>
            <a:rPr lang="en-US" sz="2500" kern="1200" dirty="0"/>
            <a:t>)</a:t>
          </a:r>
        </a:p>
      </dsp:txBody>
      <dsp:txXfrm>
        <a:off x="536646" y="1319048"/>
        <a:ext cx="9940350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CCEAC-0588-480A-AFCB-4052792AFDCE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827002"/>
        <a:ext cx="31708" cy="6341"/>
      </dsp:txXfrm>
    </dsp:sp>
    <dsp:sp modelId="{B094C419-82D3-4FA1-9110-BA5437BDEB04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Dashboard </a:t>
          </a:r>
          <a:r>
            <a:rPr lang="en-US" sz="2000" kern="1200" dirty="0" err="1"/>
            <a:t>đã</a:t>
          </a:r>
          <a:r>
            <a:rPr lang="en-US" sz="2000" kern="1200" dirty="0"/>
            <a:t> </a:t>
          </a:r>
          <a:r>
            <a:rPr lang="en-US" sz="2000" kern="1200" dirty="0" err="1"/>
            <a:t>cập</a:t>
          </a:r>
          <a:r>
            <a:rPr lang="en-US" sz="2000" kern="1200" dirty="0"/>
            <a:t> </a:t>
          </a:r>
          <a:r>
            <a:rPr lang="en-US" sz="2000" kern="1200" dirty="0" err="1"/>
            <a:t>nhật</a:t>
          </a:r>
          <a:r>
            <a:rPr lang="en-US" sz="2000" kern="1200" dirty="0"/>
            <a:t> </a:t>
          </a:r>
          <a:r>
            <a:rPr lang="en-US" sz="2000" kern="1200" dirty="0" err="1"/>
            <a:t>được</a:t>
          </a:r>
          <a:r>
            <a:rPr lang="en-US" sz="2000" kern="1200" dirty="0"/>
            <a:t> </a:t>
          </a:r>
          <a:r>
            <a:rPr lang="en-US" sz="2000" kern="1200" dirty="0" err="1"/>
            <a:t>tình</a:t>
          </a:r>
          <a:r>
            <a:rPr lang="en-US" sz="2000" kern="1200" dirty="0"/>
            <a:t> </a:t>
          </a:r>
          <a:r>
            <a:rPr lang="en-US" sz="2000" kern="1200" dirty="0" err="1"/>
            <a:t>hình</a:t>
          </a:r>
          <a:r>
            <a:rPr lang="en-US" sz="2000" kern="1200" dirty="0"/>
            <a:t> COVID 19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tiêm</a:t>
          </a:r>
          <a:r>
            <a:rPr lang="en-US" sz="2000" kern="1200" dirty="0"/>
            <a:t> vaccine </a:t>
          </a:r>
          <a:r>
            <a:rPr lang="en-US" sz="2000" kern="1200" dirty="0" err="1"/>
            <a:t>tại</a:t>
          </a:r>
          <a:r>
            <a:rPr lang="en-US" sz="2000" kern="1200" dirty="0"/>
            <a:t> </a:t>
          </a:r>
          <a:r>
            <a:rPr lang="en-US" sz="2000" kern="1200" dirty="0" err="1"/>
            <a:t>Việt</a:t>
          </a:r>
          <a:r>
            <a:rPr lang="en-US" sz="2000" kern="1200" dirty="0"/>
            <a:t> Nam</a:t>
          </a:r>
        </a:p>
      </dsp:txBody>
      <dsp:txXfrm>
        <a:off x="487732" y="2994"/>
        <a:ext cx="2757264" cy="1654358"/>
      </dsp:txXfrm>
    </dsp:sp>
    <dsp:sp modelId="{42777DB7-FB67-4C5C-8864-C27638AC5BA7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827002"/>
        <a:ext cx="31708" cy="6341"/>
      </dsp:txXfrm>
    </dsp:sp>
    <dsp:sp modelId="{53D2F342-7D0A-4C66-843C-61F7F45ED573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Tổng</a:t>
          </a:r>
          <a:r>
            <a:rPr lang="en-US" sz="2000" kern="1200" dirty="0"/>
            <a:t> </a:t>
          </a:r>
          <a:r>
            <a:rPr lang="en-US" sz="2000" kern="1200" dirty="0" err="1"/>
            <a:t>quát</a:t>
          </a:r>
          <a:r>
            <a:rPr lang="en-US" sz="2000" kern="1200" dirty="0"/>
            <a:t> </a:t>
          </a:r>
          <a:r>
            <a:rPr lang="en-US" sz="2000" kern="1200" dirty="0" err="1"/>
            <a:t>tình</a:t>
          </a:r>
          <a:r>
            <a:rPr lang="en-US" sz="2000" kern="1200" dirty="0"/>
            <a:t> </a:t>
          </a:r>
          <a:r>
            <a:rPr lang="en-US" sz="2000" kern="1200" dirty="0" err="1"/>
            <a:t>hình</a:t>
          </a:r>
          <a:r>
            <a:rPr lang="en-US" sz="2000" kern="1200" dirty="0"/>
            <a:t> COVID 19 </a:t>
          </a:r>
          <a:r>
            <a:rPr lang="en-US" sz="2000" kern="1200" dirty="0" err="1"/>
            <a:t>trên</a:t>
          </a:r>
          <a:r>
            <a:rPr lang="en-US" sz="2000" kern="1200" dirty="0"/>
            <a:t> </a:t>
          </a:r>
          <a:r>
            <a:rPr lang="en-US" sz="2000" kern="1200" dirty="0" err="1"/>
            <a:t>thế</a:t>
          </a:r>
          <a:r>
            <a:rPr lang="en-US" sz="2000" kern="1200" dirty="0"/>
            <a:t> </a:t>
          </a:r>
          <a:r>
            <a:rPr lang="en-US" sz="2000" kern="1200" dirty="0" err="1"/>
            <a:t>giới</a:t>
          </a:r>
          <a:endParaRPr lang="en-US" sz="2000" kern="1200" dirty="0"/>
        </a:p>
      </dsp:txBody>
      <dsp:txXfrm>
        <a:off x="3879167" y="2994"/>
        <a:ext cx="2757264" cy="1654358"/>
      </dsp:txXfrm>
    </dsp:sp>
    <dsp:sp modelId="{917E530E-402F-45B2-AE80-422CBDBACD6E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488" y="1954167"/>
        <a:ext cx="340622" cy="6341"/>
      </dsp:txXfrm>
    </dsp:sp>
    <dsp:sp modelId="{0A54AE3A-BB0A-4AC3-87B5-BEC8CE221653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Dự</a:t>
          </a:r>
          <a:r>
            <a:rPr lang="en-US" sz="2000" kern="1200" dirty="0"/>
            <a:t> </a:t>
          </a:r>
          <a:r>
            <a:rPr lang="en-US" sz="2000" kern="1200" dirty="0" err="1"/>
            <a:t>đoán</a:t>
          </a:r>
          <a:r>
            <a:rPr lang="en-US" sz="2000" kern="1200" dirty="0"/>
            <a:t> </a:t>
          </a:r>
          <a:r>
            <a:rPr lang="en-US" sz="2000" kern="1200" dirty="0" err="1"/>
            <a:t>tình</a:t>
          </a:r>
          <a:r>
            <a:rPr lang="en-US" sz="2000" kern="1200" dirty="0"/>
            <a:t> </a:t>
          </a:r>
          <a:r>
            <a:rPr lang="en-US" sz="2000" kern="1200" dirty="0" err="1"/>
            <a:t>hình</a:t>
          </a:r>
          <a:r>
            <a:rPr lang="en-US" sz="2000" kern="1200" dirty="0"/>
            <a:t> COVID 19 </a:t>
          </a:r>
          <a:r>
            <a:rPr lang="en-US" sz="2000" kern="1200" dirty="0" err="1"/>
            <a:t>tại</a:t>
          </a:r>
          <a:r>
            <a:rPr lang="en-US" sz="2000" kern="1200" dirty="0"/>
            <a:t> </a:t>
          </a:r>
          <a:r>
            <a:rPr lang="en-US" sz="2000" kern="1200" dirty="0" err="1"/>
            <a:t>Việt</a:t>
          </a:r>
          <a:r>
            <a:rPr lang="en-US" sz="2000" kern="1200" dirty="0"/>
            <a:t> Nam 7 – 14 </a:t>
          </a:r>
          <a:r>
            <a:rPr lang="en-US" sz="2000" kern="1200" dirty="0" err="1"/>
            <a:t>ngày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</a:t>
          </a:r>
          <a:r>
            <a:rPr lang="en-US" sz="2000" kern="1200" dirty="0" err="1"/>
            <a:t>theo</a:t>
          </a:r>
          <a:endParaRPr lang="en-US" sz="2000" kern="1200" dirty="0"/>
        </a:p>
      </dsp:txBody>
      <dsp:txXfrm>
        <a:off x="7270602" y="2994"/>
        <a:ext cx="2757264" cy="1654358"/>
      </dsp:txXfrm>
    </dsp:sp>
    <dsp:sp modelId="{BEF7BF72-42A1-4445-85B7-F3808EF5452C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3115531"/>
        <a:ext cx="31708" cy="6341"/>
      </dsp:txXfrm>
    </dsp:sp>
    <dsp:sp modelId="{136955FD-9ABD-4B2F-A737-41EFAEF66BE4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Sử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CSDL “</a:t>
          </a:r>
          <a:r>
            <a:rPr lang="en-US" sz="2000" kern="1200" dirty="0" err="1"/>
            <a:t>chuyên</a:t>
          </a:r>
          <a:r>
            <a:rPr lang="en-US" sz="2000" kern="1200" dirty="0"/>
            <a:t> </a:t>
          </a:r>
          <a:r>
            <a:rPr lang="en-US" sz="2000" kern="1200" dirty="0" err="1"/>
            <a:t>nghiệp</a:t>
          </a:r>
          <a:r>
            <a:rPr lang="en-US" sz="2000" kern="1200" dirty="0"/>
            <a:t> </a:t>
          </a:r>
          <a:r>
            <a:rPr lang="en-US" sz="2000" kern="1200" dirty="0" err="1"/>
            <a:t>hơn</a:t>
          </a:r>
          <a:r>
            <a:rPr lang="en-US" sz="2000" kern="1200" dirty="0"/>
            <a:t>” </a:t>
          </a:r>
          <a:r>
            <a:rPr lang="en-US" sz="2000" kern="1200" dirty="0" err="1"/>
            <a:t>thay</a:t>
          </a:r>
          <a:r>
            <a:rPr lang="en-US" sz="2000" kern="1200"/>
            <a:t> .csv</a:t>
          </a:r>
          <a:endParaRPr lang="en-US" sz="2000" kern="1200" dirty="0"/>
        </a:p>
      </dsp:txBody>
      <dsp:txXfrm>
        <a:off x="487732" y="2291523"/>
        <a:ext cx="2757264" cy="1654358"/>
      </dsp:txXfrm>
    </dsp:sp>
    <dsp:sp modelId="{F7EC057D-AD5F-475A-83C0-274B38539843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Áp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</a:t>
          </a:r>
          <a:r>
            <a:rPr lang="en-US" sz="2000" kern="1200" dirty="0" err="1"/>
            <a:t>nhiều</a:t>
          </a:r>
          <a:r>
            <a:rPr lang="en-US" sz="2000" kern="1200" dirty="0"/>
            <a:t> Model </a:t>
          </a:r>
          <a:r>
            <a:rPr lang="en-US" sz="2000" kern="1200" dirty="0" err="1"/>
            <a:t>để</a:t>
          </a:r>
          <a:r>
            <a:rPr lang="en-US" sz="2000" kern="1200" dirty="0"/>
            <a:t> </a:t>
          </a:r>
          <a:r>
            <a:rPr lang="en-US" sz="2000" kern="1200" dirty="0" err="1"/>
            <a:t>dự</a:t>
          </a:r>
          <a:r>
            <a:rPr lang="en-US" sz="2000" kern="1200" dirty="0"/>
            <a:t> </a:t>
          </a:r>
          <a:r>
            <a:rPr lang="en-US" sz="2000" kern="1200" dirty="0" err="1"/>
            <a:t>đoán</a:t>
          </a:r>
          <a:r>
            <a:rPr lang="en-US" sz="2000" kern="1200" dirty="0"/>
            <a:t> </a:t>
          </a:r>
          <a:r>
            <a:rPr lang="en-US" sz="2000" kern="1200" dirty="0" err="1"/>
            <a:t>chính</a:t>
          </a:r>
          <a:r>
            <a:rPr lang="en-US" sz="2000" kern="1200" dirty="0"/>
            <a:t> </a:t>
          </a:r>
          <a:r>
            <a:rPr lang="en-US" sz="2000" kern="1200" dirty="0" err="1"/>
            <a:t>xác</a:t>
          </a:r>
          <a:r>
            <a:rPr lang="en-US" sz="2000" kern="1200" dirty="0"/>
            <a:t> </a:t>
          </a:r>
          <a:r>
            <a:rPr lang="en-US" sz="2000" kern="1200" dirty="0" err="1"/>
            <a:t>hơn</a:t>
          </a:r>
          <a:r>
            <a:rPr lang="en-US" sz="2000" kern="1200" dirty="0"/>
            <a:t> </a:t>
          </a:r>
          <a:r>
            <a:rPr lang="en-US" sz="2000" kern="1200" dirty="0" err="1"/>
            <a:t>về</a:t>
          </a:r>
          <a:r>
            <a:rPr lang="en-US" sz="2000" kern="1200" dirty="0"/>
            <a:t> </a:t>
          </a:r>
          <a:r>
            <a:rPr lang="en-US" sz="2000" kern="1200" dirty="0" err="1"/>
            <a:t>tình</a:t>
          </a:r>
          <a:r>
            <a:rPr lang="en-US" sz="2000" kern="1200" dirty="0"/>
            <a:t> </a:t>
          </a:r>
          <a:r>
            <a:rPr lang="en-US" sz="2000" kern="1200" dirty="0" err="1"/>
            <a:t>hình</a:t>
          </a:r>
          <a:r>
            <a:rPr lang="en-US" sz="2000" kern="1200" dirty="0"/>
            <a:t> COVID 19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tương</a:t>
          </a:r>
          <a:r>
            <a:rPr lang="en-US" sz="2000" kern="1200" dirty="0"/>
            <a:t> </a:t>
          </a:r>
          <a:r>
            <a:rPr lang="en-US" sz="2000" kern="1200" dirty="0" err="1"/>
            <a:t>lai</a:t>
          </a:r>
          <a:r>
            <a:rPr lang="en-US" sz="2000" kern="1200" dirty="0"/>
            <a:t>.</a:t>
          </a:r>
        </a:p>
      </dsp:txBody>
      <dsp:txXfrm>
        <a:off x="3879167" y="2291523"/>
        <a:ext cx="2757264" cy="165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78A-7B07-46F6-923C-40FC1B6C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DFC36-39AA-45C0-AE98-528F9D96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9063-9765-4691-B3E5-0CBE1D29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D6A5-42EE-4C08-BB5C-74CF2198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F51E-4B23-42CA-A72C-15D39C0C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9D4F-A71C-47FD-81AD-F827C91D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6310-C7F1-4A8F-AC5C-B61B44A57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1E49-0CC3-4F71-A0AB-EAF53DBB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9368-13D0-4E53-A5B8-E3E4E34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69CD-09A1-4745-9813-C5F4A615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E0B8-7ED5-4CE4-B8A3-45F5D121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2B5BA-0418-4A5B-95F9-9ACE38E27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28DB-26F4-43BE-AF7B-659C7A4B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2134-BF0F-484D-AB2B-A65A66CF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8210-E5A4-44BA-803E-944AE84F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AE9-E1F6-431D-9B3C-0089CD28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8271-A4E7-497B-9E1B-A133B720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5FE4-A159-46E2-B656-D050D9AE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7D55-9E6D-463C-B80A-E98A5C59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8BBD-7594-4749-A0C7-C13FE5D1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7127-6012-4F08-A738-33583D9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4DC6-7367-44E5-B8FF-9E43F65B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94FB-208C-4FA6-948C-317C8AF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A940-5260-4039-A24E-BB52F0D3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2130-8F02-40FE-BD71-D5E74EC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4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1DA5-79B4-45E4-A0C7-1CB20F2B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971F-BFB6-4A78-96B6-978178595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A3A2-673B-4D6D-8A46-C37288AB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D507-CCB9-45CC-A240-E8EF1F7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10D2-468A-489E-9ECC-4AF5F5F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2ECF-465B-4DA3-A029-21D0A219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DA9B-65AA-4D5A-B9EB-A46A41B8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38D33-0010-4137-8463-D76C8932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3740B-CDA7-4D48-9C74-D768C82E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0D208-2B25-4DAE-B65B-3E7926A6E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1B0A6-0D96-4EC4-BACA-769617A4C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B1C62-2BDF-4E29-AE4E-BEF34E62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8D5D8-422E-4E5D-B41C-B91DB492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62925-E990-443F-89C8-FB8C8833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4386-5F23-4440-BCEC-B75DE263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CECDE-87F8-4C18-9D57-BAE6660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562E-BB3E-473E-86EB-CBFFED1C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D2E0-FDCA-44BC-8717-C85BE54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CD939-0984-411D-B37D-8A3F575E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4BB9-059D-4A38-A4DD-F75117D6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86A8-583B-499F-9148-14B93695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4D7B-563A-4282-81F7-1B5F6C73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83A6-A28E-4ECF-8BBF-A4CB670F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3F55-BC2C-45E0-A64D-B02922A9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A105-D5BF-411A-B096-C00B417B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9F23-1D77-4B96-A023-49E1CDA5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B872-91F9-4B4F-863B-D09D0479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0A43-B8B9-4606-826C-CCB4E8ED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730F6-21D3-4B4C-A4E2-A0DF95345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4101-E997-48F4-9345-331AC9C1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C1D0-802B-4126-86E7-C67FACA8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8A30-CF9E-405B-AAC0-DC1C61FE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7B2F7-B7F0-43D4-911B-078DF46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CF0DB-EF66-4801-BAE4-05279355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5D88-103F-44AA-89AD-6A6FD2580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2FEA-CB70-47CC-BC94-CFF83545C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0514-6946-47A0-8CF2-5CDD1C2BE78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527E-757B-4F1B-8AD8-877FAB898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D0EE-1559-45B8-A053-B371D9CC3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4683-CE8E-41F1-A02F-89A61E75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2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 on document with pen">
            <a:extLst>
              <a:ext uri="{FF2B5EF4-FFF2-40B4-BE49-F238E27FC236}">
                <a16:creationId xmlns:a16="http://schemas.microsoft.com/office/drawing/2014/main" id="{80FAC09B-3BAF-408E-A734-E17EDC0C8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2056" b="136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BBC61-A36E-4C0F-BE88-8C45FE1B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/>
              <a:t>Báo</a:t>
            </a:r>
            <a:r>
              <a:rPr lang="en-US" sz="4600" dirty="0"/>
              <a:t> </a:t>
            </a:r>
            <a:r>
              <a:rPr lang="en-US" sz="4600" dirty="0" err="1"/>
              <a:t>cáo</a:t>
            </a:r>
            <a:r>
              <a:rPr lang="en-US" sz="4600" dirty="0"/>
              <a:t> </a:t>
            </a:r>
            <a:r>
              <a:rPr lang="en-US" sz="4600" dirty="0" err="1"/>
              <a:t>đồ</a:t>
            </a:r>
            <a:r>
              <a:rPr lang="en-US" sz="4600" dirty="0"/>
              <a:t> </a:t>
            </a:r>
            <a:r>
              <a:rPr lang="en-US" sz="4600" dirty="0" err="1"/>
              <a:t>án</a:t>
            </a:r>
            <a:r>
              <a:rPr lang="en-US" sz="4600" dirty="0"/>
              <a:t> </a:t>
            </a:r>
            <a:r>
              <a:rPr lang="en-US" sz="4600" dirty="0" err="1"/>
              <a:t>cuối</a:t>
            </a:r>
            <a:r>
              <a:rPr lang="en-US" sz="4600" dirty="0"/>
              <a:t> </a:t>
            </a:r>
            <a:r>
              <a:rPr lang="en-US" sz="4600" dirty="0" err="1"/>
              <a:t>kỳ</a:t>
            </a:r>
            <a:r>
              <a:rPr lang="en-US" sz="4600" dirty="0"/>
              <a:t> </a:t>
            </a:r>
            <a:br>
              <a:rPr lang="en-US" sz="4600" dirty="0"/>
            </a:br>
            <a:r>
              <a:rPr lang="en-US" sz="4600" dirty="0" err="1"/>
              <a:t>môn</a:t>
            </a:r>
            <a:r>
              <a:rPr lang="en-US" sz="4600" dirty="0"/>
              <a:t> </a:t>
            </a:r>
            <a:r>
              <a:rPr lang="en-US" sz="4600" dirty="0" err="1"/>
              <a:t>Kỹ</a:t>
            </a:r>
            <a:r>
              <a:rPr lang="en-US" sz="4600" dirty="0"/>
              <a:t> </a:t>
            </a:r>
            <a:r>
              <a:rPr lang="en-US" sz="4600" dirty="0" err="1"/>
              <a:t>Thuật</a:t>
            </a:r>
            <a:r>
              <a:rPr lang="en-US" sz="4600" dirty="0"/>
              <a:t> </a:t>
            </a:r>
            <a:r>
              <a:rPr lang="en-US" sz="4600" dirty="0" err="1"/>
              <a:t>Xử</a:t>
            </a:r>
            <a:r>
              <a:rPr lang="en-US" sz="4600" dirty="0"/>
              <a:t> </a:t>
            </a:r>
            <a:r>
              <a:rPr lang="en-US" sz="4600" dirty="0" err="1"/>
              <a:t>Lý</a:t>
            </a:r>
            <a:r>
              <a:rPr lang="en-US" sz="4600" dirty="0"/>
              <a:t> </a:t>
            </a:r>
            <a:r>
              <a:rPr lang="en-US" sz="4600" dirty="0" err="1"/>
              <a:t>Dữ</a:t>
            </a:r>
            <a:r>
              <a:rPr lang="en-US" sz="4600" dirty="0"/>
              <a:t> </a:t>
            </a:r>
            <a:r>
              <a:rPr lang="en-US" sz="4600" dirty="0" err="1"/>
              <a:t>Liệu</a:t>
            </a:r>
            <a:br>
              <a:rPr lang="en-US" sz="4600" dirty="0"/>
            </a:br>
            <a:r>
              <a:rPr lang="en-US" sz="4600" b="1" dirty="0" err="1"/>
              <a:t>Tình</a:t>
            </a:r>
            <a:r>
              <a:rPr lang="en-US" sz="4600" b="1" dirty="0"/>
              <a:t> </a:t>
            </a:r>
            <a:r>
              <a:rPr lang="en-US" sz="4600" b="1" dirty="0" err="1"/>
              <a:t>hình</a:t>
            </a:r>
            <a:r>
              <a:rPr lang="en-US" sz="4600" b="1" dirty="0"/>
              <a:t> COVID 19 </a:t>
            </a:r>
            <a:r>
              <a:rPr lang="en-US" sz="4600" b="1" dirty="0" err="1"/>
              <a:t>tại</a:t>
            </a:r>
            <a:r>
              <a:rPr lang="en-US" sz="4600" b="1" dirty="0"/>
              <a:t> </a:t>
            </a:r>
            <a:r>
              <a:rPr lang="en-US" sz="4600" b="1" dirty="0" err="1"/>
              <a:t>Việt</a:t>
            </a:r>
            <a:r>
              <a:rPr lang="en-US" sz="4600" b="1" dirty="0"/>
              <a:t> Nam</a:t>
            </a:r>
            <a:endParaRPr lang="en-US" sz="4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DFBF0-AC39-4A40-9769-ADFD765E5BDF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Nhóm</a:t>
            </a:r>
            <a:r>
              <a:rPr lang="en-US" sz="2000" dirty="0"/>
              <a:t> 9: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Lê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Thúy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		20C29020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Phú</a:t>
            </a:r>
            <a:r>
              <a:rPr lang="en-US" sz="2000" dirty="0"/>
              <a:t>		20C29032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Quỳnh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		20C29037</a:t>
            </a:r>
          </a:p>
        </p:txBody>
      </p:sp>
    </p:spTree>
    <p:extLst>
      <p:ext uri="{BB962C8B-B14F-4D97-AF65-F5344CB8AC3E}">
        <p14:creationId xmlns:p14="http://schemas.microsoft.com/office/powerpoint/2010/main" val="32832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E386-61B8-43AE-82F7-445017E2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/>
              <a:t>KẾT LUẬN VÀ PHƯƠNG HƯỚNG PHÁT TRIỂN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80C596-0588-4293-A2BF-B9C2F0D9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7179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82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B7332-2D5A-493E-BA57-713EA71C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HẾT</a:t>
            </a:r>
          </a:p>
        </p:txBody>
      </p:sp>
      <p:sp>
        <p:nvSpPr>
          <p:cNvPr id="6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8" name="Straight Connector 5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8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BCE386-61B8-43AE-82F7-445017E2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MỤC LỤC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80C596-0588-4293-A2BF-B9C2F0D9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853943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4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6B580-0507-4EE8-B177-869C29497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8A903-1B42-445B-A8A2-EED58237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GIỚI THIỆU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175E7-D60F-447F-B720-E44F24D476ED}"/>
              </a:ext>
            </a:extLst>
          </p:cNvPr>
          <p:cNvSpPr txBox="1"/>
          <p:nvPr/>
        </p:nvSpPr>
        <p:spPr>
          <a:xfrm>
            <a:off x="477981" y="4745593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i="1" dirty="0"/>
              <a:t>bbc.com</a:t>
            </a:r>
          </a:p>
        </p:txBody>
      </p:sp>
    </p:spTree>
    <p:extLst>
      <p:ext uri="{BB962C8B-B14F-4D97-AF65-F5344CB8AC3E}">
        <p14:creationId xmlns:p14="http://schemas.microsoft.com/office/powerpoint/2010/main" val="2645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5090-5198-4873-819F-1CD94FA1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GIỚI THIỆU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5DD6A8-25CA-45D0-A7AF-C314601C8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845722"/>
              </p:ext>
            </p:extLst>
          </p:nvPr>
        </p:nvGraphicFramePr>
        <p:xfrm>
          <a:off x="6200776" y="1181100"/>
          <a:ext cx="3933824" cy="3531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D6E992F0-DBB9-4B69-AE0E-C5A737205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473559"/>
              </p:ext>
            </p:extLst>
          </p:nvPr>
        </p:nvGraphicFramePr>
        <p:xfrm>
          <a:off x="1847850" y="1181099"/>
          <a:ext cx="4348396" cy="353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821F85-CAC5-41E8-98A6-37BCABF27CF7}"/>
              </a:ext>
            </a:extLst>
          </p:cNvPr>
          <p:cNvSpPr txBox="1"/>
          <p:nvPr/>
        </p:nvSpPr>
        <p:spPr>
          <a:xfrm>
            <a:off x="8658226" y="4527572"/>
            <a:ext cx="155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Dữ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liệu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13/11/2021</a:t>
            </a:r>
          </a:p>
        </p:txBody>
      </p:sp>
      <p:graphicFrame>
        <p:nvGraphicFramePr>
          <p:cNvPr id="12" name="TextBox 7">
            <a:extLst>
              <a:ext uri="{FF2B5EF4-FFF2-40B4-BE49-F238E27FC236}">
                <a16:creationId xmlns:a16="http://schemas.microsoft.com/office/drawing/2014/main" id="{C783438B-F511-474C-8336-A30E9D21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470955"/>
              </p:ext>
            </p:extLst>
          </p:nvPr>
        </p:nvGraphicFramePr>
        <p:xfrm>
          <a:off x="606229" y="4894838"/>
          <a:ext cx="11291047" cy="187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254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29BB20-12B4-460E-81CA-EB38A2C3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MỤC TIÊU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AFDA5-6EB8-49FA-9EFA-9D6E29335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66775"/>
              </p:ext>
            </p:extLst>
          </p:nvPr>
        </p:nvGraphicFramePr>
        <p:xfrm>
          <a:off x="4454440" y="630935"/>
          <a:ext cx="5960511" cy="599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11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8E37-9714-4E63-BCC8-3C58EBE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430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PHƯƠNG PHÁP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40E14-1BCE-4284-A061-314C7958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921635"/>
              </p:ext>
            </p:extLst>
          </p:nvPr>
        </p:nvGraphicFramePr>
        <p:xfrm>
          <a:off x="838200" y="1541929"/>
          <a:ext cx="10515600" cy="51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30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8E37-9714-4E63-BCC8-3C58EBE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5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ỨNG DỤNG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40E14-1BCE-4284-A061-314C7958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765566"/>
              </p:ext>
            </p:extLst>
          </p:nvPr>
        </p:nvGraphicFramePr>
        <p:xfrm>
          <a:off x="838200" y="1237129"/>
          <a:ext cx="10515600" cy="562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20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8E37-9714-4E63-BCC8-3C58EBE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ỨNG DỤNG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40E14-1BCE-4284-A061-314C7958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2956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42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8E37-9714-4E63-BCC8-3C58EBE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ỨNG DỤNG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40E14-1BCE-4284-A061-314C7958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80287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575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Báo cáo đồ án cuối kỳ  môn Kỹ Thuật Xử Lý Dữ Liệu Tình hình COVID 19 tại Việt Nam</vt:lpstr>
      <vt:lpstr>MỤC LỤC</vt:lpstr>
      <vt:lpstr>GIỚI THIỆU</vt:lpstr>
      <vt:lpstr>GIỚI THIỆU</vt:lpstr>
      <vt:lpstr>MỤC TIÊU</vt:lpstr>
      <vt:lpstr>PHƯƠNG PHÁP</vt:lpstr>
      <vt:lpstr>ỨNG DỤNG</vt:lpstr>
      <vt:lpstr>ỨNG DỤNG</vt:lpstr>
      <vt:lpstr>ỨNG DỤNG</vt:lpstr>
      <vt:lpstr>KẾT LUẬN VÀ PHƯƠNG HƯỚNG PHÁT TRIỂN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  môn Kỹ Thuật Xử Lý Dữ Liệu</dc:title>
  <dc:creator>Phu Nguyen</dc:creator>
  <cp:lastModifiedBy>Phu Nguyen</cp:lastModifiedBy>
  <cp:revision>37</cp:revision>
  <dcterms:created xsi:type="dcterms:W3CDTF">2021-11-14T08:45:36Z</dcterms:created>
  <dcterms:modified xsi:type="dcterms:W3CDTF">2021-11-20T09:32:18Z</dcterms:modified>
</cp:coreProperties>
</file>