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media/image1.svg" ContentType="image/svg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63" r:id="rId10"/>
    <p:sldId id="264" r:id="rId11"/>
    <p:sldId id="271" r:id="rId12"/>
    <p:sldId id="265" r:id="rId13"/>
    <p:sldId id="274" r:id="rId14"/>
    <p:sldId id="276" r:id="rId15"/>
    <p:sldId id="267" r:id="rId16"/>
    <p:sldId id="268" r:id="rId17"/>
    <p:sldId id="269" r:id="rId18"/>
  </p:sldIdLst>
  <p:sldSz cx="18288000" cy="10287000"/>
  <p:notesSz cx="6858000" cy="9144000"/>
  <p:embeddedFontLs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595" autoAdjust="0"/>
  </p:normalViewPr>
  <p:slideViewPr>
    <p:cSldViewPr>
      <p:cViewPr varScale="1">
        <p:scale>
          <a:sx n="54" d="100"/>
          <a:sy n="54" d="100"/>
        </p:scale>
        <p:origin x="197" y="72"/>
      </p:cViewPr>
      <p:guideLst>
        <p:guide orient="horz" pos="218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sv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441781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539179" y="1459117"/>
            <a:ext cx="15261206" cy="7368766"/>
            <a:chOff x="0" y="0"/>
            <a:chExt cx="8761990" cy="4230665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8669280" cy="4137955"/>
            </a:xfrm>
            <a:custGeom>
              <a:avLst/>
              <a:gdLst/>
              <a:ahLst/>
              <a:cxnLst/>
              <a:rect l="l" t="t" r="r" b="b"/>
              <a:pathLst>
                <a:path w="8669280" h="4137955">
                  <a:moveTo>
                    <a:pt x="0" y="4083346"/>
                  </a:moveTo>
                  <a:lnTo>
                    <a:pt x="0" y="4137955"/>
                  </a:lnTo>
                  <a:lnTo>
                    <a:pt x="8669280" y="4137955"/>
                  </a:lnTo>
                  <a:lnTo>
                    <a:pt x="8669280" y="0"/>
                  </a:lnTo>
                  <a:lnTo>
                    <a:pt x="8614670" y="0"/>
                  </a:lnTo>
                  <a:lnTo>
                    <a:pt x="8614670" y="4083346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8694680" cy="4163355"/>
            </a:xfrm>
            <a:custGeom>
              <a:avLst/>
              <a:gdLst/>
              <a:ahLst/>
              <a:cxnLst/>
              <a:rect l="l" t="t" r="r" b="b"/>
              <a:pathLst>
                <a:path w="8694680" h="4163355">
                  <a:moveTo>
                    <a:pt x="8627370" y="0"/>
                  </a:moveTo>
                  <a:lnTo>
                    <a:pt x="8627370" y="12700"/>
                  </a:lnTo>
                  <a:lnTo>
                    <a:pt x="8681980" y="12700"/>
                  </a:lnTo>
                  <a:lnTo>
                    <a:pt x="8681980" y="4150655"/>
                  </a:lnTo>
                  <a:lnTo>
                    <a:pt x="12700" y="4150655"/>
                  </a:lnTo>
                  <a:lnTo>
                    <a:pt x="12700" y="4096046"/>
                  </a:lnTo>
                  <a:lnTo>
                    <a:pt x="0" y="4096046"/>
                  </a:lnTo>
                  <a:lnTo>
                    <a:pt x="0" y="4163355"/>
                  </a:lnTo>
                  <a:lnTo>
                    <a:pt x="8694680" y="4163355"/>
                  </a:lnTo>
                  <a:lnTo>
                    <a:pt x="86946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8669280" cy="4137956"/>
            </a:xfrm>
            <a:custGeom>
              <a:avLst/>
              <a:gdLst/>
              <a:ahLst/>
              <a:cxnLst/>
              <a:rect l="l" t="t" r="r" b="b"/>
              <a:pathLst>
                <a:path w="8669280" h="4137956">
                  <a:moveTo>
                    <a:pt x="0" y="0"/>
                  </a:moveTo>
                  <a:lnTo>
                    <a:pt x="8669280" y="0"/>
                  </a:lnTo>
                  <a:lnTo>
                    <a:pt x="8669280" y="4137956"/>
                  </a:lnTo>
                  <a:lnTo>
                    <a:pt x="0" y="413795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8694680" cy="4163356"/>
            </a:xfrm>
            <a:custGeom>
              <a:avLst/>
              <a:gdLst/>
              <a:ahLst/>
              <a:cxnLst/>
              <a:rect l="l" t="t" r="r" b="b"/>
              <a:pathLst>
                <a:path w="8694680" h="4163356">
                  <a:moveTo>
                    <a:pt x="80010" y="4163356"/>
                  </a:moveTo>
                  <a:lnTo>
                    <a:pt x="8694680" y="4163356"/>
                  </a:lnTo>
                  <a:lnTo>
                    <a:pt x="8694680" y="80010"/>
                  </a:lnTo>
                  <a:lnTo>
                    <a:pt x="8694680" y="67310"/>
                  </a:lnTo>
                  <a:lnTo>
                    <a:pt x="8694680" y="0"/>
                  </a:lnTo>
                  <a:lnTo>
                    <a:pt x="0" y="0"/>
                  </a:lnTo>
                  <a:lnTo>
                    <a:pt x="0" y="4163356"/>
                  </a:lnTo>
                  <a:lnTo>
                    <a:pt x="67310" y="4163356"/>
                  </a:lnTo>
                  <a:lnTo>
                    <a:pt x="80010" y="4163356"/>
                  </a:lnTo>
                  <a:close/>
                  <a:moveTo>
                    <a:pt x="12700" y="12700"/>
                  </a:moveTo>
                  <a:lnTo>
                    <a:pt x="8681980" y="12700"/>
                  </a:lnTo>
                  <a:lnTo>
                    <a:pt x="8681980" y="4150656"/>
                  </a:lnTo>
                  <a:lnTo>
                    <a:pt x="12700" y="415065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" name="Group 14"/>
          <p:cNvGrpSpPr>
            <a:grpSpLocks noGrp="1" noRot="1" noMove="1" noResize="1" noUngrp="1"/>
          </p:cNvGrpSpPr>
          <p:nvPr/>
        </p:nvGrpSpPr>
        <p:grpSpPr>
          <a:xfrm>
            <a:off x="14094828" y="8306094"/>
            <a:ext cx="3241424" cy="1270256"/>
            <a:chOff x="0" y="0"/>
            <a:chExt cx="1588770" cy="622611"/>
          </a:xfrm>
        </p:grpSpPr>
        <p:sp>
          <p:nvSpPr>
            <p:cNvPr id="15" name="Freeform 15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350" y="6350"/>
              <a:ext cx="1576070" cy="609911"/>
            </a:xfrm>
            <a:custGeom>
              <a:avLst/>
              <a:gdLst/>
              <a:ahLst/>
              <a:cxnLst/>
              <a:rect l="l" t="t" r="r" b="b"/>
              <a:pathLst>
                <a:path w="1576070" h="609911">
                  <a:moveTo>
                    <a:pt x="1576070" y="271780"/>
                  </a:moveTo>
                  <a:lnTo>
                    <a:pt x="1576070" y="609911"/>
                  </a:lnTo>
                  <a:lnTo>
                    <a:pt x="0" y="609911"/>
                  </a:lnTo>
                  <a:lnTo>
                    <a:pt x="0" y="0"/>
                  </a:lnTo>
                  <a:lnTo>
                    <a:pt x="1304290" y="0"/>
                  </a:lnTo>
                  <a:close/>
                </a:path>
              </a:pathLst>
            </a:custGeom>
            <a:solidFill>
              <a:srgbClr val="FFFFAA"/>
            </a:solidFill>
          </p:spPr>
        </p:sp>
        <p:sp>
          <p:nvSpPr>
            <p:cNvPr id="16" name="Freeform 16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588770" cy="622611"/>
            </a:xfrm>
            <a:custGeom>
              <a:avLst/>
              <a:gdLst/>
              <a:ahLst/>
              <a:cxnLst/>
              <a:rect l="l" t="t" r="r" b="b"/>
              <a:pathLst>
                <a:path w="1588770" h="622611">
                  <a:moveTo>
                    <a:pt x="1588770" y="622611"/>
                  </a:moveTo>
                  <a:lnTo>
                    <a:pt x="0" y="622611"/>
                  </a:lnTo>
                  <a:lnTo>
                    <a:pt x="0" y="0"/>
                  </a:lnTo>
                  <a:lnTo>
                    <a:pt x="1313180" y="0"/>
                  </a:lnTo>
                  <a:lnTo>
                    <a:pt x="1588770" y="275590"/>
                  </a:lnTo>
                  <a:cubicBezTo>
                    <a:pt x="1588770" y="275590"/>
                    <a:pt x="1588770" y="622611"/>
                    <a:pt x="1588770" y="622611"/>
                  </a:cubicBezTo>
                  <a:close/>
                  <a:moveTo>
                    <a:pt x="12700" y="609911"/>
                  </a:moveTo>
                  <a:lnTo>
                    <a:pt x="1576070" y="609911"/>
                  </a:lnTo>
                  <a:lnTo>
                    <a:pt x="1576070" y="280670"/>
                  </a:lnTo>
                  <a:lnTo>
                    <a:pt x="1308100" y="12700"/>
                  </a:lnTo>
                  <a:lnTo>
                    <a:pt x="12700" y="12700"/>
                  </a:lnTo>
                  <a:lnTo>
                    <a:pt x="12700" y="60991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2140486" y="405506"/>
            <a:ext cx="5118814" cy="40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35"/>
              </a:lnSpc>
              <a:spcBef>
                <a:spcPct val="0"/>
              </a:spcBef>
            </a:pPr>
            <a:r>
              <a:rPr lang="en-US" sz="2985" u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985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28 </a:t>
            </a:r>
            <a:r>
              <a:rPr lang="en-US" sz="2985" u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985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en-US" sz="2985" u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985" u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2022</a:t>
            </a:r>
            <a:endParaRPr lang="en-US" sz="2985" u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052834" y="4797550"/>
            <a:ext cx="1418233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5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5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5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5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5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sz="5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5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5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8354225" y="6564551"/>
            <a:ext cx="8446161" cy="58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Lê Minh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856445" y="8574583"/>
            <a:ext cx="1718191" cy="624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0"/>
              </a:lnSpc>
            </a:pPr>
            <a:r>
              <a:rPr lang="en-US" sz="3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3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endParaRPr lang="en-US" sz="3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999279" y="2927589"/>
            <a:ext cx="14341007" cy="1571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20"/>
              </a:lnSpc>
            </a:pPr>
            <a:r>
              <a:rPr lang="en-US" sz="1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en-US" sz="1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1245197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947060" y="4049718"/>
            <a:ext cx="16393881" cy="1663022"/>
            <a:chOff x="0" y="0"/>
            <a:chExt cx="10856730" cy="1101324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954004"/>
                  </a:moveTo>
                  <a:lnTo>
                    <a:pt x="0" y="1008614"/>
                  </a:lnTo>
                  <a:lnTo>
                    <a:pt x="10764020" y="1008614"/>
                  </a:lnTo>
                  <a:lnTo>
                    <a:pt x="10764020" y="0"/>
                  </a:lnTo>
                  <a:lnTo>
                    <a:pt x="10709410" y="0"/>
                  </a:lnTo>
                  <a:lnTo>
                    <a:pt x="10709410" y="954004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10722110" y="0"/>
                  </a:moveTo>
                  <a:lnTo>
                    <a:pt x="10722110" y="12700"/>
                  </a:ln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966704"/>
                  </a:lnTo>
                  <a:lnTo>
                    <a:pt x="0" y="966704"/>
                  </a:lnTo>
                  <a:lnTo>
                    <a:pt x="0" y="1034014"/>
                  </a:lnTo>
                  <a:lnTo>
                    <a:pt x="10789420" y="1034014"/>
                  </a:lnTo>
                  <a:lnTo>
                    <a:pt x="1078942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0"/>
                  </a:moveTo>
                  <a:lnTo>
                    <a:pt x="10764020" y="0"/>
                  </a:lnTo>
                  <a:lnTo>
                    <a:pt x="10764020" y="1008614"/>
                  </a:lnTo>
                  <a:lnTo>
                    <a:pt x="0" y="10086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80010" y="1034014"/>
                  </a:moveTo>
                  <a:lnTo>
                    <a:pt x="10789420" y="1034014"/>
                  </a:lnTo>
                  <a:lnTo>
                    <a:pt x="10789420" y="80010"/>
                  </a:lnTo>
                  <a:lnTo>
                    <a:pt x="10789420" y="67310"/>
                  </a:lnTo>
                  <a:lnTo>
                    <a:pt x="10789420" y="0"/>
                  </a:lnTo>
                  <a:lnTo>
                    <a:pt x="0" y="0"/>
                  </a:lnTo>
                  <a:lnTo>
                    <a:pt x="0" y="1034014"/>
                  </a:lnTo>
                  <a:lnTo>
                    <a:pt x="67310" y="1034014"/>
                  </a:lnTo>
                  <a:lnTo>
                    <a:pt x="80010" y="1034014"/>
                  </a:lnTo>
                  <a:close/>
                  <a:moveTo>
                    <a:pt x="12700" y="12700"/>
                  </a:move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798461" y="4532884"/>
            <a:ext cx="15302825" cy="76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5"/>
              </a:lnSpc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Flow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endParaRPr lang="en-US" sz="7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5638610" y="4496936"/>
            <a:ext cx="843068" cy="831204"/>
            <a:chOff x="0" y="0"/>
            <a:chExt cx="1124091" cy="1108272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247126" y="199302"/>
              <a:ext cx="594774" cy="746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34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1245197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pic>
        <p:nvPicPr>
          <p:cNvPr id="23" name="Picture 22" descr="Diagram, schematic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22" y="0"/>
            <a:ext cx="13282578" cy="10268617"/>
          </a:xfrm>
          <a:prstGeom prst="rect">
            <a:avLst/>
          </a:prstGeom>
        </p:spPr>
      </p:pic>
      <p:pic>
        <p:nvPicPr>
          <p:cNvPr id="9" name="Hình ảnh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1" y="6286500"/>
            <a:ext cx="3981359" cy="2133600"/>
          </a:xfrm>
          <a:prstGeom prst="rect">
            <a:avLst/>
          </a:prstGeom>
        </p:spPr>
      </p:pic>
      <p:pic>
        <p:nvPicPr>
          <p:cNvPr id="10" name="Hình ảnh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6286500"/>
            <a:ext cx="4140614" cy="19614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028700"/>
            <a:ext cx="7162800" cy="3846830"/>
          </a:xfrm>
          <a:prstGeom prst="rect">
            <a:avLst/>
          </a:prstGeom>
        </p:spPr>
      </p:pic>
      <p:pic>
        <p:nvPicPr>
          <p:cNvPr id="3" name="Hình ảnh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842910"/>
            <a:ext cx="7620000" cy="4219679"/>
          </a:xfrm>
          <a:prstGeom prst="rect">
            <a:avLst/>
          </a:prstGeom>
        </p:spPr>
      </p:pic>
      <p:pic>
        <p:nvPicPr>
          <p:cNvPr id="4" name="Hình ảnh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991100"/>
            <a:ext cx="7491730" cy="3769360"/>
          </a:xfrm>
          <a:prstGeom prst="rect">
            <a:avLst/>
          </a:prstGeom>
        </p:spPr>
      </p:pic>
      <p:pic>
        <p:nvPicPr>
          <p:cNvPr id="5" name="Hình ảnh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4875530"/>
            <a:ext cx="7620000" cy="36114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6416976" y="380102"/>
            <a:ext cx="5175846" cy="2274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5" name="Hình chữ nhật 4"/>
          <p:cNvSpPr/>
          <p:nvPr/>
        </p:nvSpPr>
        <p:spPr>
          <a:xfrm>
            <a:off x="3874340" y="5433565"/>
            <a:ext cx="2346921" cy="44180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Là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một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người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chơi, tôi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muốn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có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 khung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chat,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để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giao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tiếp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với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những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người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chơi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khác</a:t>
            </a:r>
            <a:endParaRPr lang="vi-VN" sz="3000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6" name="Hình chữ nhật 5"/>
          <p:cNvSpPr/>
          <p:nvPr/>
        </p:nvSpPr>
        <p:spPr>
          <a:xfrm>
            <a:off x="6715125" y="5433695"/>
            <a:ext cx="2646680" cy="4489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Là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một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người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chơi, tôi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muốn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có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thể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 ngưng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hiển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thị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chat,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để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 không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bị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những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người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chơi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khác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ảnh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hưởng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đến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quyết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định</a:t>
            </a:r>
            <a:endParaRPr lang="vi-VN" sz="3000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9" name="Hộp Văn bản 8"/>
          <p:cNvSpPr txBox="1"/>
          <p:nvPr/>
        </p:nvSpPr>
        <p:spPr>
          <a:xfrm>
            <a:off x="6972301" y="1014413"/>
            <a:ext cx="4329113" cy="1522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spAutoFit/>
          </a:bodyPr>
          <a:lstStyle/>
          <a:p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Là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một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người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chơi, tôi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muốn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có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User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name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và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password,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để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đăng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nhập</a:t>
            </a:r>
            <a:endParaRPr lang="vi-VN" sz="3000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10" name="Hình chữ nhật 9"/>
          <p:cNvSpPr/>
          <p:nvPr/>
        </p:nvSpPr>
        <p:spPr>
          <a:xfrm>
            <a:off x="5962015" y="142875"/>
            <a:ext cx="6172835" cy="945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5000" dirty="0" err="1">
                <a:latin typeface="Times New Roman" panose="02020603050405020304"/>
                <a:cs typeface="Arial" panose="020B0604020202020204"/>
              </a:rPr>
              <a:t>Tính</a:t>
            </a:r>
            <a:r>
              <a:rPr lang="vi-VN" sz="5000" dirty="0">
                <a:latin typeface="Times New Roman" panose="02020603050405020304"/>
                <a:cs typeface="Arial" panose="020B0604020202020204"/>
              </a:rPr>
              <a:t> năng đăng </a:t>
            </a:r>
            <a:r>
              <a:rPr lang="vi-VN" sz="5000" dirty="0" err="1">
                <a:latin typeface="Times New Roman" panose="02020603050405020304"/>
                <a:cs typeface="Arial" panose="020B0604020202020204"/>
              </a:rPr>
              <a:t>nhập</a:t>
            </a:r>
            <a:endParaRPr lang="vi-VN" sz="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Hình chữ nhật 10"/>
          <p:cNvSpPr/>
          <p:nvPr/>
        </p:nvSpPr>
        <p:spPr>
          <a:xfrm>
            <a:off x="4679950" y="3258185"/>
            <a:ext cx="4193540" cy="1366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5000" dirty="0" err="1">
                <a:latin typeface="Times New Roman" panose="02020603050405020304"/>
                <a:cs typeface="Arial" panose="020B0604020202020204"/>
              </a:rPr>
              <a:t>Tính</a:t>
            </a:r>
            <a:r>
              <a:rPr lang="vi-VN" sz="5000" dirty="0">
                <a:latin typeface="Times New Roman" panose="02020603050405020304"/>
                <a:cs typeface="Arial" panose="020B0604020202020204"/>
              </a:rPr>
              <a:t> năng </a:t>
            </a:r>
            <a:r>
              <a:rPr lang="vi-VN" sz="5000" dirty="0" err="1">
                <a:latin typeface="Times New Roman" panose="02020603050405020304"/>
                <a:cs typeface="Arial" panose="020B0604020202020204"/>
              </a:rPr>
              <a:t>chat</a:t>
            </a:r>
            <a:endParaRPr lang="vi-VN" sz="50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Hình chữ nhật 11"/>
          <p:cNvSpPr/>
          <p:nvPr/>
        </p:nvSpPr>
        <p:spPr>
          <a:xfrm>
            <a:off x="9707245" y="3257550"/>
            <a:ext cx="4131945" cy="1357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5000" dirty="0" err="1">
                <a:latin typeface="Times New Roman" panose="02020603050405020304"/>
                <a:cs typeface="Arial" panose="020B0604020202020204"/>
              </a:rPr>
              <a:t>Hồ</a:t>
            </a:r>
            <a:r>
              <a:rPr lang="vi-VN" sz="5000" dirty="0">
                <a:latin typeface="Times New Roman" panose="02020603050405020304"/>
                <a:cs typeface="Arial" panose="020B0604020202020204"/>
              </a:rPr>
              <a:t> sơ </a:t>
            </a:r>
            <a:r>
              <a:rPr lang="vi-VN" sz="5000" dirty="0" err="1">
                <a:latin typeface="Times New Roman" panose="02020603050405020304"/>
                <a:cs typeface="Arial" panose="020B0604020202020204"/>
              </a:rPr>
              <a:t>cá</a:t>
            </a:r>
            <a:r>
              <a:rPr lang="vi-VN" sz="5000" dirty="0">
                <a:latin typeface="Times New Roman" panose="02020603050405020304"/>
                <a:cs typeface="Arial" panose="020B0604020202020204"/>
              </a:rPr>
              <a:t> nhân</a:t>
            </a:r>
            <a:endParaRPr lang="vi-VN" sz="5000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16" name="Hình chữ nhật 15"/>
          <p:cNvSpPr/>
          <p:nvPr/>
        </p:nvSpPr>
        <p:spPr>
          <a:xfrm>
            <a:off x="10000982" y="5433563"/>
            <a:ext cx="2118321" cy="45609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Là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một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người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chơi, tôi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muốn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có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hồ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sơ,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để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viết thông tin cá nhân,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hiển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thị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tỷ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lệ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thắng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ea typeface="+mn-lt"/>
                <a:cs typeface="Arial" panose="020B0604020202020204"/>
              </a:rPr>
              <a:t>và</a:t>
            </a:r>
            <a:r>
              <a:rPr lang="vi-VN" sz="3000" dirty="0">
                <a:latin typeface="Times New Roman" panose="02020603050405020304"/>
                <a:ea typeface="+mn-lt"/>
                <a:cs typeface="Arial" panose="020B0604020202020204"/>
              </a:rPr>
              <a:t> thua</a:t>
            </a:r>
            <a:endParaRPr lang="vi-VN" sz="3000" dirty="0">
              <a:latin typeface="Times New Roman" panose="02020603050405020304"/>
              <a:ea typeface="+mn-lt"/>
              <a:cs typeface="Arial" panose="020B0604020202020204"/>
            </a:endParaRPr>
          </a:p>
        </p:txBody>
      </p:sp>
      <p:sp>
        <p:nvSpPr>
          <p:cNvPr id="17" name="Hình chữ nhật 16"/>
          <p:cNvSpPr/>
          <p:nvPr/>
        </p:nvSpPr>
        <p:spPr>
          <a:xfrm>
            <a:off x="15115907" y="5462138"/>
            <a:ext cx="1989734" cy="4503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Là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một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người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chơi, tôi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muốn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có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phần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hướng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dẫn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chơi,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để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 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dễ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dàng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hơn khi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mới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bắt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đầu</a:t>
            </a:r>
            <a:endParaRPr lang="vi-VN" sz="3000" dirty="0" err="1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19" name="Hình chữ nhật 18"/>
          <p:cNvSpPr/>
          <p:nvPr/>
        </p:nvSpPr>
        <p:spPr>
          <a:xfrm>
            <a:off x="12458432" y="5476426"/>
            <a:ext cx="2061171" cy="44752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Là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một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người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chơi, tôi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muốn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có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thể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ẩn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tỷ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lệ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thắng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và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thua trong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hồ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sơ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của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mình</a:t>
            </a:r>
            <a:endParaRPr lang="vi-VN" sz="3000" dirty="0" err="1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20" name="Hình chữ nhật 19"/>
          <p:cNvSpPr/>
          <p:nvPr/>
        </p:nvSpPr>
        <p:spPr>
          <a:xfrm>
            <a:off x="14035405" y="3251200"/>
            <a:ext cx="3741420" cy="1421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vi-VN" sz="5000" dirty="0" err="1">
                <a:latin typeface="Times New Roman" panose="02020603050405020304"/>
                <a:cs typeface="Arial" panose="020B0604020202020204"/>
              </a:rPr>
              <a:t>Tính</a:t>
            </a:r>
            <a:r>
              <a:rPr lang="vi-VN" sz="5000" dirty="0">
                <a:latin typeface="Times New Roman" panose="02020603050405020304"/>
                <a:cs typeface="Arial" panose="020B0604020202020204"/>
              </a:rPr>
              <a:t> năng </a:t>
            </a:r>
            <a:r>
              <a:rPr lang="vi-VN" sz="5000" dirty="0" err="1">
                <a:latin typeface="Times New Roman" panose="02020603050405020304"/>
                <a:cs typeface="Arial" panose="020B0604020202020204"/>
              </a:rPr>
              <a:t>hướng</a:t>
            </a:r>
            <a:r>
              <a:rPr lang="vi-VN" sz="5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5000" dirty="0" err="1">
                <a:latin typeface="Times New Roman" panose="02020603050405020304"/>
                <a:cs typeface="Arial" panose="020B0604020202020204"/>
              </a:rPr>
              <a:t>dẫn</a:t>
            </a:r>
            <a:endParaRPr lang="vi-VN" sz="5000" dirty="0" err="1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22" name="Hình chữ nhật 21"/>
          <p:cNvSpPr/>
          <p:nvPr/>
        </p:nvSpPr>
        <p:spPr>
          <a:xfrm>
            <a:off x="885557" y="5347838"/>
            <a:ext cx="2346921" cy="45037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Là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một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người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chơi, tôi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muốn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có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các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sự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kiện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 (</a:t>
            </a:r>
            <a:r>
              <a:rPr lang="vi-VN" sz="3000" dirty="0" err="1">
                <a:latin typeface="Times New Roman" panose="02020603050405020304"/>
                <a:cs typeface="Arial" panose="020B0604020202020204"/>
              </a:rPr>
              <a:t>minigame</a:t>
            </a:r>
            <a:r>
              <a:rPr lang="vi-VN" sz="3000" dirty="0">
                <a:latin typeface="Times New Roman" panose="02020603050405020304"/>
                <a:cs typeface="Arial" panose="020B0604020202020204"/>
              </a:rPr>
              <a:t>,..),</a:t>
            </a:r>
            <a:endParaRPr lang="vi-VN" sz="2700" dirty="0"/>
          </a:p>
          <a:p>
            <a:pPr algn="ctr"/>
            <a:r>
              <a:rPr lang="vi-VN" sz="2700" dirty="0" err="1">
                <a:latin typeface="Arial" panose="020B0604020202020204"/>
                <a:cs typeface="Arial" panose="020B0604020202020204"/>
              </a:rPr>
              <a:t>để</a:t>
            </a:r>
            <a:r>
              <a:rPr lang="vi-VN" sz="2700" dirty="0">
                <a:latin typeface="Arial" panose="020B0604020202020204"/>
                <a:cs typeface="Arial" panose="020B0604020202020204"/>
              </a:rPr>
              <a:t> </a:t>
            </a:r>
            <a:r>
              <a:rPr lang="vi-VN" sz="2700" dirty="0" err="1">
                <a:latin typeface="Arial" panose="020B0604020202020204"/>
                <a:cs typeface="Arial" panose="020B0604020202020204"/>
              </a:rPr>
              <a:t>cộng</a:t>
            </a:r>
            <a:r>
              <a:rPr lang="vi-VN" sz="2700" dirty="0">
                <a:latin typeface="Arial" panose="020B0604020202020204"/>
                <a:cs typeface="Arial" panose="020B0604020202020204"/>
              </a:rPr>
              <a:t> xu trong </a:t>
            </a:r>
            <a:r>
              <a:rPr lang="vi-VN" sz="2700" dirty="0" err="1">
                <a:latin typeface="Arial" panose="020B0604020202020204"/>
                <a:cs typeface="Arial" panose="020B0604020202020204"/>
              </a:rPr>
              <a:t>game</a:t>
            </a:r>
            <a:endParaRPr lang="vi-VN" sz="2700" dirty="0" err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Hình chữ nhật 22"/>
          <p:cNvSpPr/>
          <p:nvPr/>
        </p:nvSpPr>
        <p:spPr>
          <a:xfrm>
            <a:off x="347345" y="3210560"/>
            <a:ext cx="3299460" cy="1404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vi-VN" sz="5000" dirty="0" err="1">
                <a:latin typeface="Times New Roman" panose="02020603050405020304"/>
                <a:cs typeface="Arial" panose="020B0604020202020204"/>
              </a:rPr>
              <a:t>Tính</a:t>
            </a:r>
            <a:r>
              <a:rPr lang="vi-VN" sz="5000" dirty="0">
                <a:latin typeface="Times New Roman" panose="02020603050405020304"/>
                <a:cs typeface="Arial" panose="020B0604020202020204"/>
              </a:rPr>
              <a:t> năng </a:t>
            </a:r>
            <a:r>
              <a:rPr lang="vi-VN" sz="5000" dirty="0" err="1">
                <a:latin typeface="Times New Roman" panose="02020603050405020304"/>
                <a:cs typeface="Arial" panose="020B0604020202020204"/>
              </a:rPr>
              <a:t>cộng</a:t>
            </a:r>
            <a:r>
              <a:rPr lang="vi-VN" sz="5000" dirty="0">
                <a:latin typeface="Times New Roman" panose="02020603050405020304"/>
                <a:cs typeface="Arial" panose="020B0604020202020204"/>
              </a:rPr>
              <a:t> xu</a:t>
            </a:r>
            <a:endParaRPr lang="vi-VN" sz="5000" dirty="0">
              <a:latin typeface="Times New Roman" panose="02020603050405020304"/>
              <a:cs typeface="Arial" panose="020B0604020202020204"/>
            </a:endParaRPr>
          </a:p>
        </p:txBody>
      </p:sp>
      <p:sp>
        <p:nvSpPr>
          <p:cNvPr id="24" name="Mũi tên: Xuống 23"/>
          <p:cNvSpPr/>
          <p:nvPr/>
        </p:nvSpPr>
        <p:spPr>
          <a:xfrm rot="2580000">
            <a:off x="7309229" y="2630963"/>
            <a:ext cx="471488" cy="6143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26" name="Mũi tên: Xuống 25"/>
          <p:cNvSpPr/>
          <p:nvPr/>
        </p:nvSpPr>
        <p:spPr>
          <a:xfrm rot="4200000">
            <a:off x="4652010" y="1222375"/>
            <a:ext cx="438785" cy="2586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27" name="Mũi tên: Xuống 26"/>
          <p:cNvSpPr/>
          <p:nvPr/>
        </p:nvSpPr>
        <p:spPr>
          <a:xfrm rot="-3000000">
            <a:off x="10401551" y="2554715"/>
            <a:ext cx="557213" cy="7572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28" name="Mũi tên: Xuống 27"/>
          <p:cNvSpPr/>
          <p:nvPr/>
        </p:nvSpPr>
        <p:spPr>
          <a:xfrm rot="17520000">
            <a:off x="12911407" y="1089050"/>
            <a:ext cx="557213" cy="2643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29" name="Mũi tên: Xuống 28"/>
          <p:cNvSpPr/>
          <p:nvPr/>
        </p:nvSpPr>
        <p:spPr>
          <a:xfrm>
            <a:off x="1636775" y="4766880"/>
            <a:ext cx="585788" cy="97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30" name="Mũi tên: Xuống 29"/>
          <p:cNvSpPr/>
          <p:nvPr/>
        </p:nvSpPr>
        <p:spPr>
          <a:xfrm rot="-2100000">
            <a:off x="12809600" y="4766881"/>
            <a:ext cx="571500" cy="928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31" name="Mũi tên: Xuống 30"/>
          <p:cNvSpPr/>
          <p:nvPr/>
        </p:nvSpPr>
        <p:spPr>
          <a:xfrm rot="1560000">
            <a:off x="10966512" y="4766881"/>
            <a:ext cx="542925" cy="8715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32" name="Mũi tên: Xuống 31"/>
          <p:cNvSpPr/>
          <p:nvPr/>
        </p:nvSpPr>
        <p:spPr>
          <a:xfrm rot="19440000">
            <a:off x="7409215" y="4727124"/>
            <a:ext cx="500063" cy="97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33" name="Mũi tên: Xuống 32"/>
          <p:cNvSpPr/>
          <p:nvPr/>
        </p:nvSpPr>
        <p:spPr>
          <a:xfrm rot="2400000">
            <a:off x="5402475" y="4655471"/>
            <a:ext cx="514350" cy="1085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  <p:sp>
        <p:nvSpPr>
          <p:cNvPr id="34" name="Mũi tên: Xuống 33"/>
          <p:cNvSpPr/>
          <p:nvPr/>
        </p:nvSpPr>
        <p:spPr>
          <a:xfrm>
            <a:off x="15822422" y="4768050"/>
            <a:ext cx="528638" cy="8286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1245197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947060" y="4049718"/>
            <a:ext cx="16393881" cy="1663022"/>
            <a:chOff x="0" y="0"/>
            <a:chExt cx="10856730" cy="1101324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954004"/>
                  </a:moveTo>
                  <a:lnTo>
                    <a:pt x="0" y="1008614"/>
                  </a:lnTo>
                  <a:lnTo>
                    <a:pt x="10764020" y="1008614"/>
                  </a:lnTo>
                  <a:lnTo>
                    <a:pt x="10764020" y="0"/>
                  </a:lnTo>
                  <a:lnTo>
                    <a:pt x="10709410" y="0"/>
                  </a:lnTo>
                  <a:lnTo>
                    <a:pt x="10709410" y="954004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10722110" y="0"/>
                  </a:moveTo>
                  <a:lnTo>
                    <a:pt x="10722110" y="12700"/>
                  </a:ln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966704"/>
                  </a:lnTo>
                  <a:lnTo>
                    <a:pt x="0" y="966704"/>
                  </a:lnTo>
                  <a:lnTo>
                    <a:pt x="0" y="1034014"/>
                  </a:lnTo>
                  <a:lnTo>
                    <a:pt x="10789420" y="1034014"/>
                  </a:lnTo>
                  <a:lnTo>
                    <a:pt x="1078942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0"/>
                  </a:moveTo>
                  <a:lnTo>
                    <a:pt x="10764020" y="0"/>
                  </a:lnTo>
                  <a:lnTo>
                    <a:pt x="10764020" y="1008614"/>
                  </a:lnTo>
                  <a:lnTo>
                    <a:pt x="0" y="10086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80010" y="1034014"/>
                  </a:moveTo>
                  <a:lnTo>
                    <a:pt x="10789420" y="1034014"/>
                  </a:lnTo>
                  <a:lnTo>
                    <a:pt x="10789420" y="80010"/>
                  </a:lnTo>
                  <a:lnTo>
                    <a:pt x="10789420" y="67310"/>
                  </a:lnTo>
                  <a:lnTo>
                    <a:pt x="10789420" y="0"/>
                  </a:lnTo>
                  <a:lnTo>
                    <a:pt x="0" y="0"/>
                  </a:lnTo>
                  <a:lnTo>
                    <a:pt x="0" y="1034014"/>
                  </a:lnTo>
                  <a:lnTo>
                    <a:pt x="67310" y="1034014"/>
                  </a:lnTo>
                  <a:lnTo>
                    <a:pt x="80010" y="1034014"/>
                  </a:lnTo>
                  <a:close/>
                  <a:moveTo>
                    <a:pt x="12700" y="12700"/>
                  </a:move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752741" y="4551934"/>
            <a:ext cx="15302825" cy="76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5"/>
              </a:lnSpc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Sắp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sz="7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5029010" y="4462011"/>
            <a:ext cx="843068" cy="831204"/>
            <a:chOff x="1541780" y="-5080"/>
            <a:chExt cx="1124091" cy="1108272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1541780" y="-5080"/>
              <a:ext cx="1124091" cy="1108272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1744880" y="192529"/>
              <a:ext cx="594774" cy="814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44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4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1245197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947059" y="571500"/>
            <a:ext cx="16393881" cy="8839200"/>
            <a:chOff x="0" y="0"/>
            <a:chExt cx="10856730" cy="1101324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954004"/>
                  </a:moveTo>
                  <a:lnTo>
                    <a:pt x="0" y="1008614"/>
                  </a:lnTo>
                  <a:lnTo>
                    <a:pt x="10764020" y="1008614"/>
                  </a:lnTo>
                  <a:lnTo>
                    <a:pt x="10764020" y="0"/>
                  </a:lnTo>
                  <a:lnTo>
                    <a:pt x="10709410" y="0"/>
                  </a:lnTo>
                  <a:lnTo>
                    <a:pt x="10709410" y="954004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10722110" y="0"/>
                  </a:moveTo>
                  <a:lnTo>
                    <a:pt x="10722110" y="12700"/>
                  </a:ln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966704"/>
                  </a:lnTo>
                  <a:lnTo>
                    <a:pt x="0" y="966704"/>
                  </a:lnTo>
                  <a:lnTo>
                    <a:pt x="0" y="1034014"/>
                  </a:lnTo>
                  <a:lnTo>
                    <a:pt x="10789420" y="1034014"/>
                  </a:lnTo>
                  <a:lnTo>
                    <a:pt x="1078942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0"/>
                  </a:moveTo>
                  <a:lnTo>
                    <a:pt x="10764020" y="0"/>
                  </a:lnTo>
                  <a:lnTo>
                    <a:pt x="10764020" y="1008614"/>
                  </a:lnTo>
                  <a:lnTo>
                    <a:pt x="0" y="10086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80010" y="1034014"/>
                  </a:moveTo>
                  <a:lnTo>
                    <a:pt x="10789420" y="1034014"/>
                  </a:lnTo>
                  <a:lnTo>
                    <a:pt x="10789420" y="80010"/>
                  </a:lnTo>
                  <a:lnTo>
                    <a:pt x="10789420" y="67310"/>
                  </a:lnTo>
                  <a:lnTo>
                    <a:pt x="10789420" y="0"/>
                  </a:lnTo>
                  <a:lnTo>
                    <a:pt x="0" y="0"/>
                  </a:lnTo>
                  <a:lnTo>
                    <a:pt x="0" y="1034014"/>
                  </a:lnTo>
                  <a:lnTo>
                    <a:pt x="67310" y="1034014"/>
                  </a:lnTo>
                  <a:lnTo>
                    <a:pt x="80010" y="1034014"/>
                  </a:lnTo>
                  <a:close/>
                  <a:moveTo>
                    <a:pt x="12700" y="12700"/>
                  </a:move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058019" y="4615298"/>
            <a:ext cx="446080" cy="564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65"/>
              </a:lnSpc>
              <a:spcBef>
                <a:spcPct val="0"/>
              </a:spcBef>
            </a:pPr>
            <a:endParaRPr lang="en-US" sz="340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76400" y="1148027"/>
            <a:ext cx="14782800" cy="6185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Exception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4400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kumimoji="0" lang="en-US" sz="4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Network Stack.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-1" y="-87759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1245197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798461" y="2553663"/>
            <a:ext cx="14815286" cy="4715932"/>
            <a:chOff x="0" y="0"/>
            <a:chExt cx="10856730" cy="1101324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954004"/>
                  </a:moveTo>
                  <a:lnTo>
                    <a:pt x="0" y="1008614"/>
                  </a:lnTo>
                  <a:lnTo>
                    <a:pt x="10764020" y="1008614"/>
                  </a:lnTo>
                  <a:lnTo>
                    <a:pt x="10764020" y="0"/>
                  </a:lnTo>
                  <a:lnTo>
                    <a:pt x="10709410" y="0"/>
                  </a:lnTo>
                  <a:lnTo>
                    <a:pt x="10709410" y="954004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10722110" y="0"/>
                  </a:moveTo>
                  <a:lnTo>
                    <a:pt x="10722110" y="12700"/>
                  </a:ln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966704"/>
                  </a:lnTo>
                  <a:lnTo>
                    <a:pt x="0" y="966704"/>
                  </a:lnTo>
                  <a:lnTo>
                    <a:pt x="0" y="1034014"/>
                  </a:lnTo>
                  <a:lnTo>
                    <a:pt x="10789420" y="1034014"/>
                  </a:lnTo>
                  <a:lnTo>
                    <a:pt x="1078942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0"/>
                  </a:moveTo>
                  <a:lnTo>
                    <a:pt x="10764020" y="0"/>
                  </a:lnTo>
                  <a:lnTo>
                    <a:pt x="10764020" y="1008614"/>
                  </a:lnTo>
                  <a:lnTo>
                    <a:pt x="0" y="10086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80010" y="1034014"/>
                  </a:moveTo>
                  <a:lnTo>
                    <a:pt x="10789420" y="1034014"/>
                  </a:lnTo>
                  <a:lnTo>
                    <a:pt x="10789420" y="80010"/>
                  </a:lnTo>
                  <a:lnTo>
                    <a:pt x="10789420" y="67310"/>
                  </a:lnTo>
                  <a:lnTo>
                    <a:pt x="10789420" y="0"/>
                  </a:lnTo>
                  <a:lnTo>
                    <a:pt x="0" y="0"/>
                  </a:lnTo>
                  <a:lnTo>
                    <a:pt x="0" y="1034014"/>
                  </a:lnTo>
                  <a:lnTo>
                    <a:pt x="67310" y="1034014"/>
                  </a:lnTo>
                  <a:lnTo>
                    <a:pt x="80010" y="1034014"/>
                  </a:lnTo>
                  <a:close/>
                  <a:moveTo>
                    <a:pt x="12700" y="12700"/>
                  </a:move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4058019" y="4615298"/>
            <a:ext cx="446080" cy="564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65"/>
              </a:lnSpc>
              <a:spcBef>
                <a:spcPct val="0"/>
              </a:spcBef>
            </a:pPr>
            <a:endParaRPr lang="en-US" sz="3405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73045" y="3619500"/>
            <a:ext cx="12741275" cy="24618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8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8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sz="8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49263" y="-1206764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1578093" y="1616058"/>
            <a:ext cx="5722116" cy="7001675"/>
            <a:chOff x="0" y="0"/>
            <a:chExt cx="3285266" cy="4019906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3192556" cy="3927196"/>
            </a:xfrm>
            <a:custGeom>
              <a:avLst/>
              <a:gdLst/>
              <a:ahLst/>
              <a:cxnLst/>
              <a:rect l="l" t="t" r="r" b="b"/>
              <a:pathLst>
                <a:path w="3192556" h="3927196">
                  <a:moveTo>
                    <a:pt x="0" y="3872586"/>
                  </a:moveTo>
                  <a:lnTo>
                    <a:pt x="0" y="3927196"/>
                  </a:lnTo>
                  <a:lnTo>
                    <a:pt x="3192556" y="3927196"/>
                  </a:lnTo>
                  <a:lnTo>
                    <a:pt x="3192556" y="0"/>
                  </a:lnTo>
                  <a:lnTo>
                    <a:pt x="3137946" y="0"/>
                  </a:lnTo>
                  <a:lnTo>
                    <a:pt x="3137946" y="3872586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3217956" cy="3952596"/>
            </a:xfrm>
            <a:custGeom>
              <a:avLst/>
              <a:gdLst/>
              <a:ahLst/>
              <a:cxnLst/>
              <a:rect l="l" t="t" r="r" b="b"/>
              <a:pathLst>
                <a:path w="3217956" h="3952596">
                  <a:moveTo>
                    <a:pt x="3150646" y="0"/>
                  </a:moveTo>
                  <a:lnTo>
                    <a:pt x="3150646" y="12700"/>
                  </a:lnTo>
                  <a:lnTo>
                    <a:pt x="3205256" y="12700"/>
                  </a:lnTo>
                  <a:lnTo>
                    <a:pt x="3205256" y="3939896"/>
                  </a:lnTo>
                  <a:lnTo>
                    <a:pt x="12700" y="3939896"/>
                  </a:lnTo>
                  <a:lnTo>
                    <a:pt x="12700" y="3885286"/>
                  </a:lnTo>
                  <a:lnTo>
                    <a:pt x="0" y="3885286"/>
                  </a:lnTo>
                  <a:lnTo>
                    <a:pt x="0" y="3952596"/>
                  </a:lnTo>
                  <a:lnTo>
                    <a:pt x="3217956" y="3952596"/>
                  </a:lnTo>
                  <a:lnTo>
                    <a:pt x="321795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3192556" cy="3927196"/>
            </a:xfrm>
            <a:custGeom>
              <a:avLst/>
              <a:gdLst/>
              <a:ahLst/>
              <a:cxnLst/>
              <a:rect l="l" t="t" r="r" b="b"/>
              <a:pathLst>
                <a:path w="3192556" h="3927196">
                  <a:moveTo>
                    <a:pt x="0" y="0"/>
                  </a:moveTo>
                  <a:lnTo>
                    <a:pt x="3192556" y="0"/>
                  </a:lnTo>
                  <a:lnTo>
                    <a:pt x="3192556" y="3927196"/>
                  </a:lnTo>
                  <a:lnTo>
                    <a:pt x="0" y="39271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3217956" cy="3952596"/>
            </a:xfrm>
            <a:custGeom>
              <a:avLst/>
              <a:gdLst/>
              <a:ahLst/>
              <a:cxnLst/>
              <a:rect l="l" t="t" r="r" b="b"/>
              <a:pathLst>
                <a:path w="3217956" h="3952596">
                  <a:moveTo>
                    <a:pt x="80010" y="3952596"/>
                  </a:moveTo>
                  <a:lnTo>
                    <a:pt x="3217956" y="3952596"/>
                  </a:lnTo>
                  <a:lnTo>
                    <a:pt x="3217956" y="80010"/>
                  </a:lnTo>
                  <a:lnTo>
                    <a:pt x="3217956" y="67310"/>
                  </a:lnTo>
                  <a:lnTo>
                    <a:pt x="3217956" y="0"/>
                  </a:lnTo>
                  <a:lnTo>
                    <a:pt x="0" y="0"/>
                  </a:lnTo>
                  <a:lnTo>
                    <a:pt x="0" y="3952596"/>
                  </a:lnTo>
                  <a:lnTo>
                    <a:pt x="67310" y="3952596"/>
                  </a:lnTo>
                  <a:lnTo>
                    <a:pt x="80010" y="3952596"/>
                  </a:lnTo>
                  <a:close/>
                  <a:moveTo>
                    <a:pt x="12700" y="12700"/>
                  </a:moveTo>
                  <a:lnTo>
                    <a:pt x="3205256" y="12700"/>
                  </a:lnTo>
                  <a:lnTo>
                    <a:pt x="3205256" y="3939896"/>
                  </a:lnTo>
                  <a:lnTo>
                    <a:pt x="12700" y="393989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981028" y="4290983"/>
            <a:ext cx="441986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400"/>
              </a:lnSpc>
            </a:pPr>
            <a:r>
              <a:rPr lang="en-US" sz="8000" spc="349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8000" spc="34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lang="en-US" sz="8000" spc="34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8436739" y="1640757"/>
            <a:ext cx="8584160" cy="7001675"/>
            <a:chOff x="0" y="0"/>
            <a:chExt cx="5109155" cy="4167286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5016445" cy="4074576"/>
            </a:xfrm>
            <a:custGeom>
              <a:avLst/>
              <a:gdLst/>
              <a:ahLst/>
              <a:cxnLst/>
              <a:rect l="l" t="t" r="r" b="b"/>
              <a:pathLst>
                <a:path w="5016445" h="4074576">
                  <a:moveTo>
                    <a:pt x="0" y="4019966"/>
                  </a:moveTo>
                  <a:lnTo>
                    <a:pt x="0" y="4074576"/>
                  </a:lnTo>
                  <a:lnTo>
                    <a:pt x="5016445" y="4074576"/>
                  </a:lnTo>
                  <a:lnTo>
                    <a:pt x="5016445" y="0"/>
                  </a:lnTo>
                  <a:lnTo>
                    <a:pt x="4961835" y="0"/>
                  </a:lnTo>
                  <a:lnTo>
                    <a:pt x="4961835" y="4019966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5041845" cy="4099976"/>
            </a:xfrm>
            <a:custGeom>
              <a:avLst/>
              <a:gdLst/>
              <a:ahLst/>
              <a:cxnLst/>
              <a:rect l="l" t="t" r="r" b="b"/>
              <a:pathLst>
                <a:path w="5041845" h="4099976">
                  <a:moveTo>
                    <a:pt x="4974535" y="0"/>
                  </a:moveTo>
                  <a:lnTo>
                    <a:pt x="4974535" y="12700"/>
                  </a:lnTo>
                  <a:lnTo>
                    <a:pt x="5029145" y="12700"/>
                  </a:lnTo>
                  <a:lnTo>
                    <a:pt x="5029145" y="4087276"/>
                  </a:lnTo>
                  <a:lnTo>
                    <a:pt x="12700" y="4087276"/>
                  </a:lnTo>
                  <a:lnTo>
                    <a:pt x="12700" y="4032666"/>
                  </a:lnTo>
                  <a:lnTo>
                    <a:pt x="0" y="4032666"/>
                  </a:lnTo>
                  <a:lnTo>
                    <a:pt x="0" y="4099976"/>
                  </a:lnTo>
                  <a:lnTo>
                    <a:pt x="5041845" y="4099976"/>
                  </a:lnTo>
                  <a:lnTo>
                    <a:pt x="5041845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5016445" cy="4074576"/>
            </a:xfrm>
            <a:custGeom>
              <a:avLst/>
              <a:gdLst/>
              <a:ahLst/>
              <a:cxnLst/>
              <a:rect l="l" t="t" r="r" b="b"/>
              <a:pathLst>
                <a:path w="5016445" h="4074576">
                  <a:moveTo>
                    <a:pt x="0" y="0"/>
                  </a:moveTo>
                  <a:lnTo>
                    <a:pt x="5016445" y="0"/>
                  </a:lnTo>
                  <a:lnTo>
                    <a:pt x="5016445" y="4074576"/>
                  </a:lnTo>
                  <a:lnTo>
                    <a:pt x="0" y="40745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5041845" cy="4099976"/>
            </a:xfrm>
            <a:custGeom>
              <a:avLst/>
              <a:gdLst/>
              <a:ahLst/>
              <a:cxnLst/>
              <a:rect l="l" t="t" r="r" b="b"/>
              <a:pathLst>
                <a:path w="5041845" h="4099976">
                  <a:moveTo>
                    <a:pt x="80010" y="4099976"/>
                  </a:moveTo>
                  <a:lnTo>
                    <a:pt x="5041845" y="4099976"/>
                  </a:lnTo>
                  <a:lnTo>
                    <a:pt x="5041845" y="80010"/>
                  </a:lnTo>
                  <a:lnTo>
                    <a:pt x="5041845" y="67310"/>
                  </a:lnTo>
                  <a:lnTo>
                    <a:pt x="5041845" y="0"/>
                  </a:lnTo>
                  <a:lnTo>
                    <a:pt x="0" y="0"/>
                  </a:lnTo>
                  <a:lnTo>
                    <a:pt x="0" y="4099976"/>
                  </a:lnTo>
                  <a:lnTo>
                    <a:pt x="67310" y="4099976"/>
                  </a:lnTo>
                  <a:lnTo>
                    <a:pt x="80010" y="4099976"/>
                  </a:lnTo>
                  <a:close/>
                  <a:moveTo>
                    <a:pt x="12700" y="12700"/>
                  </a:moveTo>
                  <a:lnTo>
                    <a:pt x="5029145" y="12700"/>
                  </a:lnTo>
                  <a:lnTo>
                    <a:pt x="5029145" y="4087276"/>
                  </a:lnTo>
                  <a:lnTo>
                    <a:pt x="12700" y="408727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9381060" y="2325153"/>
            <a:ext cx="843068" cy="833495"/>
            <a:chOff x="0" y="0"/>
            <a:chExt cx="1124091" cy="1111327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47126" y="199302"/>
              <a:ext cx="594774" cy="749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4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015337" y="2489488"/>
            <a:ext cx="4608425" cy="499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00"/>
              </a:lnSpc>
            </a:pP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9381060" y="3829582"/>
            <a:ext cx="843068" cy="835404"/>
            <a:chOff x="0" y="0"/>
            <a:chExt cx="1124091" cy="1113872"/>
          </a:xfrm>
        </p:grpSpPr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25" name="TextBox 25"/>
            <p:cNvSpPr txBox="1"/>
            <p:nvPr/>
          </p:nvSpPr>
          <p:spPr>
            <a:xfrm>
              <a:off x="247126" y="199302"/>
              <a:ext cx="594774" cy="749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4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1015345" y="3994785"/>
            <a:ext cx="5382260" cy="499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900"/>
              </a:lnSpc>
            </a:pP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9381060" y="5367338"/>
            <a:ext cx="843068" cy="835404"/>
            <a:chOff x="0" y="0"/>
            <a:chExt cx="1124091" cy="1113872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29" name="TextBox 29"/>
            <p:cNvSpPr txBox="1"/>
            <p:nvPr/>
          </p:nvSpPr>
          <p:spPr>
            <a:xfrm>
              <a:off x="247126" y="199302"/>
              <a:ext cx="594774" cy="749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34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11015345" y="5532755"/>
            <a:ext cx="5880100" cy="499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900"/>
              </a:lnSpc>
            </a:pP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9381060" y="7044681"/>
            <a:ext cx="843068" cy="835404"/>
            <a:chOff x="0" y="0"/>
            <a:chExt cx="1124091" cy="1113872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1124091" cy="1113872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247126" y="199302"/>
              <a:ext cx="594774" cy="749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34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1015345" y="7209790"/>
            <a:ext cx="5880100" cy="499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900"/>
              </a:lnSpc>
            </a:pP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1600200" y="5433695"/>
            <a:ext cx="4845685" cy="984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-19640" y="-132647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1245197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939231" y="543251"/>
            <a:ext cx="16393881" cy="1817715"/>
            <a:chOff x="0" y="0"/>
            <a:chExt cx="10856730" cy="1203769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764020" cy="1111059"/>
            </a:xfrm>
            <a:custGeom>
              <a:avLst/>
              <a:gdLst/>
              <a:ahLst/>
              <a:cxnLst/>
              <a:rect l="l" t="t" r="r" b="b"/>
              <a:pathLst>
                <a:path w="10764020" h="1111059">
                  <a:moveTo>
                    <a:pt x="0" y="1056449"/>
                  </a:moveTo>
                  <a:lnTo>
                    <a:pt x="0" y="1111059"/>
                  </a:lnTo>
                  <a:lnTo>
                    <a:pt x="10764020" y="1111059"/>
                  </a:lnTo>
                  <a:lnTo>
                    <a:pt x="10764020" y="0"/>
                  </a:lnTo>
                  <a:lnTo>
                    <a:pt x="10709410" y="0"/>
                  </a:lnTo>
                  <a:lnTo>
                    <a:pt x="10709410" y="1056449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789420" cy="1136459"/>
            </a:xfrm>
            <a:custGeom>
              <a:avLst/>
              <a:gdLst/>
              <a:ahLst/>
              <a:cxnLst/>
              <a:rect l="l" t="t" r="r" b="b"/>
              <a:pathLst>
                <a:path w="10789420" h="1136459">
                  <a:moveTo>
                    <a:pt x="10722110" y="0"/>
                  </a:moveTo>
                  <a:lnTo>
                    <a:pt x="10722110" y="12700"/>
                  </a:lnTo>
                  <a:lnTo>
                    <a:pt x="10776720" y="12700"/>
                  </a:lnTo>
                  <a:lnTo>
                    <a:pt x="10776720" y="1123759"/>
                  </a:lnTo>
                  <a:lnTo>
                    <a:pt x="12700" y="1123759"/>
                  </a:lnTo>
                  <a:lnTo>
                    <a:pt x="12700" y="1069149"/>
                  </a:lnTo>
                  <a:lnTo>
                    <a:pt x="0" y="1069149"/>
                  </a:lnTo>
                  <a:lnTo>
                    <a:pt x="0" y="1136459"/>
                  </a:lnTo>
                  <a:lnTo>
                    <a:pt x="10789420" y="1136459"/>
                  </a:lnTo>
                  <a:lnTo>
                    <a:pt x="1078942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764020" cy="1111059"/>
            </a:xfrm>
            <a:custGeom>
              <a:avLst/>
              <a:gdLst/>
              <a:ahLst/>
              <a:cxnLst/>
              <a:rect l="l" t="t" r="r" b="b"/>
              <a:pathLst>
                <a:path w="10764020" h="1111059">
                  <a:moveTo>
                    <a:pt x="0" y="0"/>
                  </a:moveTo>
                  <a:lnTo>
                    <a:pt x="10764020" y="0"/>
                  </a:lnTo>
                  <a:lnTo>
                    <a:pt x="10764020" y="1111059"/>
                  </a:lnTo>
                  <a:lnTo>
                    <a:pt x="0" y="11110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789420" cy="1136459"/>
            </a:xfrm>
            <a:custGeom>
              <a:avLst/>
              <a:gdLst/>
              <a:ahLst/>
              <a:cxnLst/>
              <a:rect l="l" t="t" r="r" b="b"/>
              <a:pathLst>
                <a:path w="10789420" h="1136459">
                  <a:moveTo>
                    <a:pt x="80010" y="1136459"/>
                  </a:moveTo>
                  <a:lnTo>
                    <a:pt x="10789420" y="1136459"/>
                  </a:lnTo>
                  <a:lnTo>
                    <a:pt x="10789420" y="80010"/>
                  </a:lnTo>
                  <a:lnTo>
                    <a:pt x="10789420" y="67310"/>
                  </a:lnTo>
                  <a:lnTo>
                    <a:pt x="10789420" y="0"/>
                  </a:lnTo>
                  <a:lnTo>
                    <a:pt x="0" y="0"/>
                  </a:lnTo>
                  <a:lnTo>
                    <a:pt x="0" y="1136459"/>
                  </a:lnTo>
                  <a:lnTo>
                    <a:pt x="67310" y="1136459"/>
                  </a:lnTo>
                  <a:lnTo>
                    <a:pt x="80010" y="1136459"/>
                  </a:lnTo>
                  <a:close/>
                  <a:moveTo>
                    <a:pt x="12700" y="12700"/>
                  </a:moveTo>
                  <a:lnTo>
                    <a:pt x="10776720" y="12700"/>
                  </a:lnTo>
                  <a:lnTo>
                    <a:pt x="10776720" y="1123759"/>
                  </a:lnTo>
                  <a:lnTo>
                    <a:pt x="12700" y="112375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411727" y="1095375"/>
            <a:ext cx="15302825" cy="76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5"/>
              </a:lnSpc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7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028700" y="2824330"/>
            <a:ext cx="16304412" cy="7001675"/>
            <a:chOff x="0" y="0"/>
            <a:chExt cx="9704126" cy="4167286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9611416" cy="4074576"/>
            </a:xfrm>
            <a:custGeom>
              <a:avLst/>
              <a:gdLst/>
              <a:ahLst/>
              <a:cxnLst/>
              <a:rect l="l" t="t" r="r" b="b"/>
              <a:pathLst>
                <a:path w="9611416" h="4074576">
                  <a:moveTo>
                    <a:pt x="0" y="4019966"/>
                  </a:moveTo>
                  <a:lnTo>
                    <a:pt x="0" y="4074576"/>
                  </a:lnTo>
                  <a:lnTo>
                    <a:pt x="9611416" y="4074576"/>
                  </a:lnTo>
                  <a:lnTo>
                    <a:pt x="9611416" y="0"/>
                  </a:lnTo>
                  <a:lnTo>
                    <a:pt x="9556806" y="0"/>
                  </a:lnTo>
                  <a:lnTo>
                    <a:pt x="9556806" y="4019966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9636816" cy="4099976"/>
            </a:xfrm>
            <a:custGeom>
              <a:avLst/>
              <a:gdLst/>
              <a:ahLst/>
              <a:cxnLst/>
              <a:rect l="l" t="t" r="r" b="b"/>
              <a:pathLst>
                <a:path w="9636816" h="4099976">
                  <a:moveTo>
                    <a:pt x="9569506" y="0"/>
                  </a:moveTo>
                  <a:lnTo>
                    <a:pt x="9569506" y="12700"/>
                  </a:lnTo>
                  <a:lnTo>
                    <a:pt x="9624116" y="12700"/>
                  </a:lnTo>
                  <a:lnTo>
                    <a:pt x="9624116" y="4087276"/>
                  </a:lnTo>
                  <a:lnTo>
                    <a:pt x="12700" y="4087276"/>
                  </a:lnTo>
                  <a:lnTo>
                    <a:pt x="12700" y="4032666"/>
                  </a:lnTo>
                  <a:lnTo>
                    <a:pt x="0" y="4032666"/>
                  </a:lnTo>
                  <a:lnTo>
                    <a:pt x="0" y="4099976"/>
                  </a:lnTo>
                  <a:lnTo>
                    <a:pt x="9636816" y="4099976"/>
                  </a:lnTo>
                  <a:lnTo>
                    <a:pt x="963681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9611416" cy="4074576"/>
            </a:xfrm>
            <a:custGeom>
              <a:avLst/>
              <a:gdLst/>
              <a:ahLst/>
              <a:cxnLst/>
              <a:rect l="l" t="t" r="r" b="b"/>
              <a:pathLst>
                <a:path w="9611416" h="4074576">
                  <a:moveTo>
                    <a:pt x="0" y="0"/>
                  </a:moveTo>
                  <a:lnTo>
                    <a:pt x="9611416" y="0"/>
                  </a:lnTo>
                  <a:lnTo>
                    <a:pt x="9611416" y="4074576"/>
                  </a:lnTo>
                  <a:lnTo>
                    <a:pt x="0" y="40745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9636816" cy="4099976"/>
            </a:xfrm>
            <a:custGeom>
              <a:avLst/>
              <a:gdLst/>
              <a:ahLst/>
              <a:cxnLst/>
              <a:rect l="l" t="t" r="r" b="b"/>
              <a:pathLst>
                <a:path w="9636816" h="4099976">
                  <a:moveTo>
                    <a:pt x="80010" y="4099976"/>
                  </a:moveTo>
                  <a:lnTo>
                    <a:pt x="9636816" y="4099976"/>
                  </a:lnTo>
                  <a:lnTo>
                    <a:pt x="9636816" y="80010"/>
                  </a:lnTo>
                  <a:lnTo>
                    <a:pt x="9636816" y="67310"/>
                  </a:lnTo>
                  <a:lnTo>
                    <a:pt x="9636816" y="0"/>
                  </a:lnTo>
                  <a:lnTo>
                    <a:pt x="0" y="0"/>
                  </a:lnTo>
                  <a:lnTo>
                    <a:pt x="0" y="4099976"/>
                  </a:lnTo>
                  <a:lnTo>
                    <a:pt x="67310" y="4099976"/>
                  </a:lnTo>
                  <a:lnTo>
                    <a:pt x="80010" y="4099976"/>
                  </a:lnTo>
                  <a:close/>
                  <a:moveTo>
                    <a:pt x="12700" y="12700"/>
                  </a:moveTo>
                  <a:lnTo>
                    <a:pt x="9624116" y="12700"/>
                  </a:lnTo>
                  <a:lnTo>
                    <a:pt x="9624116" y="4087276"/>
                  </a:lnTo>
                  <a:lnTo>
                    <a:pt x="12700" y="408727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3975804" y="1026021"/>
            <a:ext cx="843068" cy="833495"/>
            <a:chOff x="0" y="0"/>
            <a:chExt cx="1124091" cy="1111327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47126" y="199302"/>
              <a:ext cx="594774" cy="749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187810" y="4310005"/>
            <a:ext cx="843068" cy="831204"/>
            <a:chOff x="0" y="0"/>
            <a:chExt cx="1124091" cy="1108272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47126" y="199302"/>
              <a:ext cx="594774" cy="746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187810" y="5624320"/>
            <a:ext cx="843068" cy="831204"/>
            <a:chOff x="0" y="0"/>
            <a:chExt cx="1124091" cy="1108272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27" name="TextBox 27"/>
            <p:cNvSpPr txBox="1"/>
            <p:nvPr/>
          </p:nvSpPr>
          <p:spPr>
            <a:xfrm>
              <a:off x="247126" y="199302"/>
              <a:ext cx="594774" cy="746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187810" y="7001774"/>
            <a:ext cx="843068" cy="831204"/>
            <a:chOff x="0" y="0"/>
            <a:chExt cx="1124091" cy="1108272"/>
          </a:xfrm>
        </p:grpSpPr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30" name="TextBox 30"/>
            <p:cNvSpPr txBox="1"/>
            <p:nvPr/>
          </p:nvSpPr>
          <p:spPr>
            <a:xfrm>
              <a:off x="247126" y="199302"/>
              <a:ext cx="594774" cy="746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187810" y="8427096"/>
            <a:ext cx="843068" cy="831204"/>
            <a:chOff x="0" y="0"/>
            <a:chExt cx="1124091" cy="1108272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247126" y="199302"/>
              <a:ext cx="594774" cy="746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3757632" y="3148849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Sơn</a:t>
            </a:r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757632" y="4402261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Minh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Hào</a:t>
            </a:r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3757632" y="5716576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Đình Công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3757632" y="7094030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Văn Quý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3757632" y="8517061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Ngọc Quý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9630410" y="3148965"/>
            <a:ext cx="6788150" cy="636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20521839 (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9630350" y="4402261"/>
            <a:ext cx="6182105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20521290 (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9630350" y="5716576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20521144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9630350" y="7094030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20521818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9630350" y="8517061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20521817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4"/>
          <p:cNvGrpSpPr/>
          <p:nvPr/>
        </p:nvGrpSpPr>
        <p:grpSpPr>
          <a:xfrm>
            <a:off x="2187810" y="3055447"/>
            <a:ext cx="843068" cy="833495"/>
            <a:chOff x="0" y="0"/>
            <a:chExt cx="1124091" cy="1111327"/>
          </a:xfrm>
        </p:grpSpPr>
        <p:pic>
          <p:nvPicPr>
            <p:cNvPr id="45" name="Picture 4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id="46" name="TextBox 46"/>
            <p:cNvSpPr txBox="1"/>
            <p:nvPr/>
          </p:nvSpPr>
          <p:spPr>
            <a:xfrm>
              <a:off x="247126" y="199302"/>
              <a:ext cx="594774" cy="749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1245197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939231" y="543251"/>
            <a:ext cx="16393881" cy="1817715"/>
            <a:chOff x="0" y="0"/>
            <a:chExt cx="10856730" cy="1203769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764020" cy="1111059"/>
            </a:xfrm>
            <a:custGeom>
              <a:avLst/>
              <a:gdLst/>
              <a:ahLst/>
              <a:cxnLst/>
              <a:rect l="l" t="t" r="r" b="b"/>
              <a:pathLst>
                <a:path w="10764020" h="1111059">
                  <a:moveTo>
                    <a:pt x="0" y="1056449"/>
                  </a:moveTo>
                  <a:lnTo>
                    <a:pt x="0" y="1111059"/>
                  </a:lnTo>
                  <a:lnTo>
                    <a:pt x="10764020" y="1111059"/>
                  </a:lnTo>
                  <a:lnTo>
                    <a:pt x="10764020" y="0"/>
                  </a:lnTo>
                  <a:lnTo>
                    <a:pt x="10709410" y="0"/>
                  </a:lnTo>
                  <a:lnTo>
                    <a:pt x="10709410" y="1056449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789420" cy="1136459"/>
            </a:xfrm>
            <a:custGeom>
              <a:avLst/>
              <a:gdLst/>
              <a:ahLst/>
              <a:cxnLst/>
              <a:rect l="l" t="t" r="r" b="b"/>
              <a:pathLst>
                <a:path w="10789420" h="1136459">
                  <a:moveTo>
                    <a:pt x="10722110" y="0"/>
                  </a:moveTo>
                  <a:lnTo>
                    <a:pt x="10722110" y="12700"/>
                  </a:lnTo>
                  <a:lnTo>
                    <a:pt x="10776720" y="12700"/>
                  </a:lnTo>
                  <a:lnTo>
                    <a:pt x="10776720" y="1123759"/>
                  </a:lnTo>
                  <a:lnTo>
                    <a:pt x="12700" y="1123759"/>
                  </a:lnTo>
                  <a:lnTo>
                    <a:pt x="12700" y="1069149"/>
                  </a:lnTo>
                  <a:lnTo>
                    <a:pt x="0" y="1069149"/>
                  </a:lnTo>
                  <a:lnTo>
                    <a:pt x="0" y="1136459"/>
                  </a:lnTo>
                  <a:lnTo>
                    <a:pt x="10789420" y="1136459"/>
                  </a:lnTo>
                  <a:lnTo>
                    <a:pt x="1078942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764020" cy="1111059"/>
            </a:xfrm>
            <a:custGeom>
              <a:avLst/>
              <a:gdLst/>
              <a:ahLst/>
              <a:cxnLst/>
              <a:rect l="l" t="t" r="r" b="b"/>
              <a:pathLst>
                <a:path w="10764020" h="1111059">
                  <a:moveTo>
                    <a:pt x="0" y="0"/>
                  </a:moveTo>
                  <a:lnTo>
                    <a:pt x="10764020" y="0"/>
                  </a:lnTo>
                  <a:lnTo>
                    <a:pt x="10764020" y="1111059"/>
                  </a:lnTo>
                  <a:lnTo>
                    <a:pt x="0" y="111105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789420" cy="1136459"/>
            </a:xfrm>
            <a:custGeom>
              <a:avLst/>
              <a:gdLst/>
              <a:ahLst/>
              <a:cxnLst/>
              <a:rect l="l" t="t" r="r" b="b"/>
              <a:pathLst>
                <a:path w="10789420" h="1136459">
                  <a:moveTo>
                    <a:pt x="80010" y="1136459"/>
                  </a:moveTo>
                  <a:lnTo>
                    <a:pt x="10789420" y="1136459"/>
                  </a:lnTo>
                  <a:lnTo>
                    <a:pt x="10789420" y="80010"/>
                  </a:lnTo>
                  <a:lnTo>
                    <a:pt x="10789420" y="67310"/>
                  </a:lnTo>
                  <a:lnTo>
                    <a:pt x="10789420" y="0"/>
                  </a:lnTo>
                  <a:lnTo>
                    <a:pt x="0" y="0"/>
                  </a:lnTo>
                  <a:lnTo>
                    <a:pt x="0" y="1136459"/>
                  </a:lnTo>
                  <a:lnTo>
                    <a:pt x="67310" y="1136459"/>
                  </a:lnTo>
                  <a:lnTo>
                    <a:pt x="80010" y="1136459"/>
                  </a:lnTo>
                  <a:close/>
                  <a:moveTo>
                    <a:pt x="12700" y="12700"/>
                  </a:moveTo>
                  <a:lnTo>
                    <a:pt x="10776720" y="12700"/>
                  </a:lnTo>
                  <a:lnTo>
                    <a:pt x="10776720" y="1123759"/>
                  </a:lnTo>
                  <a:lnTo>
                    <a:pt x="12700" y="112375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411727" y="1095375"/>
            <a:ext cx="15302825" cy="76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5"/>
              </a:lnSpc>
            </a:pP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Phân Công Công Việc Giữa Kì</a:t>
            </a:r>
            <a:endParaRPr lang="en-US" sz="7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1028700" y="2824330"/>
            <a:ext cx="16304412" cy="7001675"/>
            <a:chOff x="0" y="0"/>
            <a:chExt cx="9704126" cy="4167286"/>
          </a:xfrm>
        </p:grpSpPr>
        <p:sp>
          <p:nvSpPr>
            <p:cNvPr id="15" name="Freeform 15"/>
            <p:cNvSpPr/>
            <p:nvPr/>
          </p:nvSpPr>
          <p:spPr>
            <a:xfrm>
              <a:off x="80010" y="80010"/>
              <a:ext cx="9611416" cy="4074576"/>
            </a:xfrm>
            <a:custGeom>
              <a:avLst/>
              <a:gdLst/>
              <a:ahLst/>
              <a:cxnLst/>
              <a:rect l="l" t="t" r="r" b="b"/>
              <a:pathLst>
                <a:path w="9611416" h="4074576">
                  <a:moveTo>
                    <a:pt x="0" y="4019966"/>
                  </a:moveTo>
                  <a:lnTo>
                    <a:pt x="0" y="4074576"/>
                  </a:lnTo>
                  <a:lnTo>
                    <a:pt x="9611416" y="4074576"/>
                  </a:lnTo>
                  <a:lnTo>
                    <a:pt x="9611416" y="0"/>
                  </a:lnTo>
                  <a:lnTo>
                    <a:pt x="9556806" y="0"/>
                  </a:lnTo>
                  <a:lnTo>
                    <a:pt x="9556806" y="4019966"/>
                  </a:lnTo>
                  <a:close/>
                </a:path>
              </a:pathLst>
            </a:custGeom>
            <a:solidFill>
              <a:srgbClr val="E3E5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67310" y="67310"/>
              <a:ext cx="9636816" cy="4099976"/>
            </a:xfrm>
            <a:custGeom>
              <a:avLst/>
              <a:gdLst/>
              <a:ahLst/>
              <a:cxnLst/>
              <a:rect l="l" t="t" r="r" b="b"/>
              <a:pathLst>
                <a:path w="9636816" h="4099976">
                  <a:moveTo>
                    <a:pt x="9569506" y="0"/>
                  </a:moveTo>
                  <a:lnTo>
                    <a:pt x="9569506" y="12700"/>
                  </a:lnTo>
                  <a:lnTo>
                    <a:pt x="9624116" y="12700"/>
                  </a:lnTo>
                  <a:lnTo>
                    <a:pt x="9624116" y="4087276"/>
                  </a:lnTo>
                  <a:lnTo>
                    <a:pt x="12700" y="4087276"/>
                  </a:lnTo>
                  <a:lnTo>
                    <a:pt x="12700" y="4032666"/>
                  </a:lnTo>
                  <a:lnTo>
                    <a:pt x="0" y="4032666"/>
                  </a:lnTo>
                  <a:lnTo>
                    <a:pt x="0" y="4099976"/>
                  </a:lnTo>
                  <a:lnTo>
                    <a:pt x="9636816" y="4099976"/>
                  </a:lnTo>
                  <a:lnTo>
                    <a:pt x="963681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2700" y="12700"/>
              <a:ext cx="9611416" cy="4074576"/>
            </a:xfrm>
            <a:custGeom>
              <a:avLst/>
              <a:gdLst/>
              <a:ahLst/>
              <a:cxnLst/>
              <a:rect l="l" t="t" r="r" b="b"/>
              <a:pathLst>
                <a:path w="9611416" h="4074576">
                  <a:moveTo>
                    <a:pt x="0" y="0"/>
                  </a:moveTo>
                  <a:lnTo>
                    <a:pt x="9611416" y="0"/>
                  </a:lnTo>
                  <a:lnTo>
                    <a:pt x="9611416" y="4074576"/>
                  </a:lnTo>
                  <a:lnTo>
                    <a:pt x="0" y="40745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9636816" cy="4099976"/>
            </a:xfrm>
            <a:custGeom>
              <a:avLst/>
              <a:gdLst/>
              <a:ahLst/>
              <a:cxnLst/>
              <a:rect l="l" t="t" r="r" b="b"/>
              <a:pathLst>
                <a:path w="9636816" h="4099976">
                  <a:moveTo>
                    <a:pt x="80010" y="4099976"/>
                  </a:moveTo>
                  <a:lnTo>
                    <a:pt x="9636816" y="4099976"/>
                  </a:lnTo>
                  <a:lnTo>
                    <a:pt x="9636816" y="80010"/>
                  </a:lnTo>
                  <a:lnTo>
                    <a:pt x="9636816" y="67310"/>
                  </a:lnTo>
                  <a:lnTo>
                    <a:pt x="9636816" y="0"/>
                  </a:lnTo>
                  <a:lnTo>
                    <a:pt x="0" y="0"/>
                  </a:lnTo>
                  <a:lnTo>
                    <a:pt x="0" y="4099976"/>
                  </a:lnTo>
                  <a:lnTo>
                    <a:pt x="67310" y="4099976"/>
                  </a:lnTo>
                  <a:lnTo>
                    <a:pt x="80010" y="4099976"/>
                  </a:lnTo>
                  <a:close/>
                  <a:moveTo>
                    <a:pt x="12700" y="12700"/>
                  </a:moveTo>
                  <a:lnTo>
                    <a:pt x="9624116" y="12700"/>
                  </a:lnTo>
                  <a:lnTo>
                    <a:pt x="9624116" y="4087276"/>
                  </a:lnTo>
                  <a:lnTo>
                    <a:pt x="12700" y="4087276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2253109" y="1045522"/>
            <a:ext cx="843068" cy="833495"/>
            <a:chOff x="0" y="0"/>
            <a:chExt cx="1124091" cy="1111327"/>
          </a:xfrm>
        </p:grpSpPr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247126" y="199302"/>
              <a:ext cx="594774" cy="749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187810" y="4310005"/>
            <a:ext cx="843068" cy="831204"/>
            <a:chOff x="0" y="0"/>
            <a:chExt cx="1124091" cy="1108272"/>
          </a:xfrm>
        </p:grpSpPr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24" name="TextBox 24"/>
            <p:cNvSpPr txBox="1"/>
            <p:nvPr/>
          </p:nvSpPr>
          <p:spPr>
            <a:xfrm>
              <a:off x="247126" y="199302"/>
              <a:ext cx="594774" cy="746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187810" y="5624320"/>
            <a:ext cx="843068" cy="831204"/>
            <a:chOff x="0" y="0"/>
            <a:chExt cx="1124091" cy="1108272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27" name="TextBox 27"/>
            <p:cNvSpPr txBox="1"/>
            <p:nvPr/>
          </p:nvSpPr>
          <p:spPr>
            <a:xfrm>
              <a:off x="247126" y="199302"/>
              <a:ext cx="594774" cy="746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2187810" y="7001774"/>
            <a:ext cx="843068" cy="831204"/>
            <a:chOff x="0" y="0"/>
            <a:chExt cx="1124091" cy="1108272"/>
          </a:xfrm>
        </p:grpSpPr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30" name="TextBox 30"/>
            <p:cNvSpPr txBox="1"/>
            <p:nvPr/>
          </p:nvSpPr>
          <p:spPr>
            <a:xfrm>
              <a:off x="247126" y="199302"/>
              <a:ext cx="594774" cy="746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187810" y="8427096"/>
            <a:ext cx="843068" cy="831204"/>
            <a:chOff x="0" y="0"/>
            <a:chExt cx="1124091" cy="1108272"/>
          </a:xfrm>
        </p:grpSpPr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33" name="TextBox 33"/>
            <p:cNvSpPr txBox="1"/>
            <p:nvPr/>
          </p:nvSpPr>
          <p:spPr>
            <a:xfrm>
              <a:off x="247126" y="199302"/>
              <a:ext cx="594774" cy="746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2187810" y="3055447"/>
            <a:ext cx="843068" cy="833495"/>
            <a:chOff x="0" y="0"/>
            <a:chExt cx="1124091" cy="1111327"/>
          </a:xfrm>
        </p:grpSpPr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14" b="114"/>
            <a:stretch>
              <a:fillRect/>
            </a:stretch>
          </p:blipFill>
          <p:spPr>
            <a:xfrm>
              <a:off x="0" y="0"/>
              <a:ext cx="1124091" cy="1111327"/>
            </a:xfrm>
            <a:prstGeom prst="rect">
              <a:avLst/>
            </a:prstGeom>
          </p:spPr>
        </p:pic>
        <p:sp>
          <p:nvSpPr>
            <p:cNvPr id="36" name="TextBox 36"/>
            <p:cNvSpPr txBox="1"/>
            <p:nvPr/>
          </p:nvSpPr>
          <p:spPr>
            <a:xfrm>
              <a:off x="247126" y="199302"/>
              <a:ext cx="594774" cy="749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3405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3405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3757632" y="3148849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Đỗ Phi Sơn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3757632" y="4402261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 Minh Hào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3757632" y="5716576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 Đình Công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757632" y="7094030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Văn Quý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3757632" y="8517061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Ngọc Quý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9630350" y="3148849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 Trình, GUI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9630350" y="5716576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GUI, Slide báo cáo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9630350" y="7094030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Stories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9630350" y="8517061"/>
            <a:ext cx="5872718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của app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9630350" y="4402261"/>
            <a:ext cx="6320856" cy="636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970"/>
              </a:lnSpc>
            </a:pPr>
            <a:r>
              <a:rPr lang="en-US" sz="4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Stories, Viết báo cáo</a:t>
            </a:r>
            <a:endParaRPr lang="en-US" sz="4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1245197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947060" y="4049718"/>
            <a:ext cx="16393881" cy="1663022"/>
            <a:chOff x="0" y="0"/>
            <a:chExt cx="10856730" cy="1101324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954004"/>
                  </a:moveTo>
                  <a:lnTo>
                    <a:pt x="0" y="1008614"/>
                  </a:lnTo>
                  <a:lnTo>
                    <a:pt x="10764020" y="1008614"/>
                  </a:lnTo>
                  <a:lnTo>
                    <a:pt x="10764020" y="0"/>
                  </a:lnTo>
                  <a:lnTo>
                    <a:pt x="10709410" y="0"/>
                  </a:lnTo>
                  <a:lnTo>
                    <a:pt x="10709410" y="954004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10722110" y="0"/>
                  </a:moveTo>
                  <a:lnTo>
                    <a:pt x="10722110" y="12700"/>
                  </a:ln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966704"/>
                  </a:lnTo>
                  <a:lnTo>
                    <a:pt x="0" y="966704"/>
                  </a:lnTo>
                  <a:lnTo>
                    <a:pt x="0" y="1034014"/>
                  </a:lnTo>
                  <a:lnTo>
                    <a:pt x="10789420" y="1034014"/>
                  </a:lnTo>
                  <a:lnTo>
                    <a:pt x="1078942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0"/>
                  </a:moveTo>
                  <a:lnTo>
                    <a:pt x="10764020" y="0"/>
                  </a:lnTo>
                  <a:lnTo>
                    <a:pt x="10764020" y="1008614"/>
                  </a:lnTo>
                  <a:lnTo>
                    <a:pt x="0" y="10086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80010" y="1034014"/>
                  </a:moveTo>
                  <a:lnTo>
                    <a:pt x="10789420" y="1034014"/>
                  </a:lnTo>
                  <a:lnTo>
                    <a:pt x="10789420" y="80010"/>
                  </a:lnTo>
                  <a:lnTo>
                    <a:pt x="10789420" y="67310"/>
                  </a:lnTo>
                  <a:lnTo>
                    <a:pt x="10789420" y="0"/>
                  </a:lnTo>
                  <a:lnTo>
                    <a:pt x="0" y="0"/>
                  </a:lnTo>
                  <a:lnTo>
                    <a:pt x="0" y="1034014"/>
                  </a:lnTo>
                  <a:lnTo>
                    <a:pt x="67310" y="1034014"/>
                  </a:lnTo>
                  <a:lnTo>
                    <a:pt x="80010" y="1034014"/>
                  </a:lnTo>
                  <a:close/>
                  <a:moveTo>
                    <a:pt x="12700" y="12700"/>
                  </a:move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334381" y="4532496"/>
            <a:ext cx="15302825" cy="76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5"/>
              </a:lnSpc>
            </a:pP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Tổng Quan Đồ Án</a:t>
            </a:r>
            <a:endParaRPr lang="en-US" sz="7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3872865" y="4426585"/>
            <a:ext cx="1026795" cy="870585"/>
            <a:chOff x="0" y="0"/>
            <a:chExt cx="1124091" cy="1108272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181440" y="134997"/>
              <a:ext cx="738966" cy="7776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4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711018" y="3161496"/>
            <a:ext cx="831315" cy="574309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t="1679" r="9648" b="1679"/>
          <a:stretch>
            <a:fillRect/>
          </a:stretch>
        </p:blipFill>
        <p:spPr>
          <a:xfrm>
            <a:off x="554800" y="793523"/>
            <a:ext cx="8293024" cy="869995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9711018" y="4156192"/>
            <a:ext cx="7548282" cy="157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5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Lắc xúc xắc may mắn</a:t>
            </a:r>
            <a:endParaRPr lang="en-US" sz="7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201400" y="1562100"/>
            <a:ext cx="5182870" cy="933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8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8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8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8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500000">
            <a:off x="16608388" y="5497026"/>
            <a:ext cx="831315" cy="5743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-136051" y="-837703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405397" y="428629"/>
            <a:ext cx="17394112" cy="1261487"/>
            <a:chOff x="0" y="0"/>
            <a:chExt cx="9986566" cy="724264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9893856" cy="631554"/>
            </a:xfrm>
            <a:custGeom>
              <a:avLst/>
              <a:gdLst/>
              <a:ahLst/>
              <a:cxnLst/>
              <a:rect l="l" t="t" r="r" b="b"/>
              <a:pathLst>
                <a:path w="9893856" h="631554">
                  <a:moveTo>
                    <a:pt x="0" y="576944"/>
                  </a:moveTo>
                  <a:lnTo>
                    <a:pt x="0" y="631554"/>
                  </a:lnTo>
                  <a:lnTo>
                    <a:pt x="9893856" y="631554"/>
                  </a:lnTo>
                  <a:lnTo>
                    <a:pt x="9893856" y="0"/>
                  </a:lnTo>
                  <a:lnTo>
                    <a:pt x="9839246" y="0"/>
                  </a:lnTo>
                  <a:lnTo>
                    <a:pt x="9839246" y="576944"/>
                  </a:lnTo>
                  <a:close/>
                </a:path>
              </a:pathLst>
            </a:custGeom>
            <a:solidFill>
              <a:srgbClr val="C3F7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9919256" cy="656954"/>
            </a:xfrm>
            <a:custGeom>
              <a:avLst/>
              <a:gdLst/>
              <a:ahLst/>
              <a:cxnLst/>
              <a:rect l="l" t="t" r="r" b="b"/>
              <a:pathLst>
                <a:path w="9919256" h="656954">
                  <a:moveTo>
                    <a:pt x="9851946" y="0"/>
                  </a:moveTo>
                  <a:lnTo>
                    <a:pt x="9851946" y="12700"/>
                  </a:lnTo>
                  <a:lnTo>
                    <a:pt x="9906556" y="12700"/>
                  </a:lnTo>
                  <a:lnTo>
                    <a:pt x="9906556" y="644254"/>
                  </a:lnTo>
                  <a:lnTo>
                    <a:pt x="12700" y="644254"/>
                  </a:lnTo>
                  <a:lnTo>
                    <a:pt x="12700" y="589644"/>
                  </a:lnTo>
                  <a:lnTo>
                    <a:pt x="0" y="589644"/>
                  </a:lnTo>
                  <a:lnTo>
                    <a:pt x="0" y="656954"/>
                  </a:lnTo>
                  <a:lnTo>
                    <a:pt x="9919256" y="656954"/>
                  </a:lnTo>
                  <a:lnTo>
                    <a:pt x="9919256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9893856" cy="631554"/>
            </a:xfrm>
            <a:custGeom>
              <a:avLst/>
              <a:gdLst/>
              <a:ahLst/>
              <a:cxnLst/>
              <a:rect l="l" t="t" r="r" b="b"/>
              <a:pathLst>
                <a:path w="9893856" h="631554">
                  <a:moveTo>
                    <a:pt x="0" y="0"/>
                  </a:moveTo>
                  <a:lnTo>
                    <a:pt x="9893856" y="0"/>
                  </a:lnTo>
                  <a:lnTo>
                    <a:pt x="9893856" y="631554"/>
                  </a:lnTo>
                  <a:lnTo>
                    <a:pt x="0" y="6315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9919256" cy="656954"/>
            </a:xfrm>
            <a:custGeom>
              <a:avLst/>
              <a:gdLst/>
              <a:ahLst/>
              <a:cxnLst/>
              <a:rect l="l" t="t" r="r" b="b"/>
              <a:pathLst>
                <a:path w="9919256" h="656954">
                  <a:moveTo>
                    <a:pt x="80010" y="656954"/>
                  </a:moveTo>
                  <a:lnTo>
                    <a:pt x="9919256" y="656954"/>
                  </a:lnTo>
                  <a:lnTo>
                    <a:pt x="9919256" y="80010"/>
                  </a:lnTo>
                  <a:lnTo>
                    <a:pt x="9919256" y="67310"/>
                  </a:lnTo>
                  <a:lnTo>
                    <a:pt x="9919256" y="0"/>
                  </a:lnTo>
                  <a:lnTo>
                    <a:pt x="0" y="0"/>
                  </a:lnTo>
                  <a:lnTo>
                    <a:pt x="0" y="656954"/>
                  </a:lnTo>
                  <a:lnTo>
                    <a:pt x="67310" y="656954"/>
                  </a:lnTo>
                  <a:lnTo>
                    <a:pt x="80010" y="656954"/>
                  </a:lnTo>
                  <a:close/>
                  <a:moveTo>
                    <a:pt x="12700" y="12700"/>
                  </a:moveTo>
                  <a:lnTo>
                    <a:pt x="9906556" y="12700"/>
                  </a:lnTo>
                  <a:lnTo>
                    <a:pt x="9906556" y="644254"/>
                  </a:lnTo>
                  <a:lnTo>
                    <a:pt x="12700" y="64425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4" name="TextBox 94"/>
          <p:cNvSpPr txBox="1"/>
          <p:nvPr/>
        </p:nvSpPr>
        <p:spPr>
          <a:xfrm>
            <a:off x="1260475" y="800100"/>
            <a:ext cx="10611485" cy="541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225"/>
              </a:lnSpc>
              <a:spcBef>
                <a:spcPct val="0"/>
              </a:spcBef>
            </a:pP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7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8"/>
          <p:cNvGrpSpPr/>
          <p:nvPr/>
        </p:nvGrpSpPr>
        <p:grpSpPr>
          <a:xfrm>
            <a:off x="968829" y="1937681"/>
            <a:ext cx="16350341" cy="7946348"/>
            <a:chOff x="0" y="0"/>
            <a:chExt cx="10856730" cy="1101324"/>
          </a:xfrm>
        </p:grpSpPr>
        <p:sp>
          <p:nvSpPr>
            <p:cNvPr id="80" name="Freeform 9"/>
            <p:cNvSpPr/>
            <p:nvPr/>
          </p:nvSpPr>
          <p:spPr>
            <a:xfrm>
              <a:off x="80010" y="8001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954004"/>
                  </a:moveTo>
                  <a:lnTo>
                    <a:pt x="0" y="1008614"/>
                  </a:lnTo>
                  <a:lnTo>
                    <a:pt x="10764020" y="1008614"/>
                  </a:lnTo>
                  <a:lnTo>
                    <a:pt x="10764020" y="0"/>
                  </a:lnTo>
                  <a:lnTo>
                    <a:pt x="10709410" y="0"/>
                  </a:lnTo>
                  <a:lnTo>
                    <a:pt x="10709410" y="954004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id="81" name="Freeform 10"/>
            <p:cNvSpPr/>
            <p:nvPr/>
          </p:nvSpPr>
          <p:spPr>
            <a:xfrm>
              <a:off x="67310" y="6731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10722110" y="0"/>
                  </a:moveTo>
                  <a:lnTo>
                    <a:pt x="10722110" y="12700"/>
                  </a:ln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966704"/>
                  </a:lnTo>
                  <a:lnTo>
                    <a:pt x="0" y="966704"/>
                  </a:lnTo>
                  <a:lnTo>
                    <a:pt x="0" y="1034014"/>
                  </a:lnTo>
                  <a:lnTo>
                    <a:pt x="10789420" y="1034014"/>
                  </a:lnTo>
                  <a:lnTo>
                    <a:pt x="1078942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2" name="Freeform 11"/>
            <p:cNvSpPr/>
            <p:nvPr/>
          </p:nvSpPr>
          <p:spPr>
            <a:xfrm>
              <a:off x="12700" y="1270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0"/>
                  </a:moveTo>
                  <a:lnTo>
                    <a:pt x="10764020" y="0"/>
                  </a:lnTo>
                  <a:lnTo>
                    <a:pt x="10764020" y="1008614"/>
                  </a:lnTo>
                  <a:lnTo>
                    <a:pt x="0" y="10086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3" name="Freeform 12"/>
            <p:cNvSpPr/>
            <p:nvPr/>
          </p:nvSpPr>
          <p:spPr>
            <a:xfrm>
              <a:off x="0" y="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80010" y="1034014"/>
                  </a:moveTo>
                  <a:lnTo>
                    <a:pt x="10789420" y="1034014"/>
                  </a:lnTo>
                  <a:lnTo>
                    <a:pt x="10789420" y="80010"/>
                  </a:lnTo>
                  <a:lnTo>
                    <a:pt x="10789420" y="67310"/>
                  </a:lnTo>
                  <a:lnTo>
                    <a:pt x="10789420" y="0"/>
                  </a:lnTo>
                  <a:lnTo>
                    <a:pt x="0" y="0"/>
                  </a:lnTo>
                  <a:lnTo>
                    <a:pt x="0" y="1034014"/>
                  </a:lnTo>
                  <a:lnTo>
                    <a:pt x="67310" y="1034014"/>
                  </a:lnTo>
                  <a:lnTo>
                    <a:pt x="80010" y="1034014"/>
                  </a:lnTo>
                  <a:close/>
                  <a:moveTo>
                    <a:pt x="12700" y="12700"/>
                  </a:move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96" name="TextBox 95"/>
          <p:cNvSpPr txBox="1"/>
          <p:nvPr/>
        </p:nvSpPr>
        <p:spPr>
          <a:xfrm>
            <a:off x="1600200" y="2476500"/>
            <a:ext cx="14462125" cy="658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800" b="1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Xúc</a:t>
            </a:r>
            <a:r>
              <a:rPr lang="en-US" sz="48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xắc</a:t>
            </a:r>
            <a:r>
              <a:rPr lang="en-US" sz="48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lắc</a:t>
            </a:r>
            <a:r>
              <a:rPr lang="en-US" sz="48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sau</a:t>
            </a:r>
            <a:r>
              <a:rPr lang="en-US" sz="48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mỗi</a:t>
            </a:r>
            <a:r>
              <a:rPr lang="en-US" sz="48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60s:</a:t>
            </a:r>
            <a:endParaRPr lang="en-US" sz="4800" b="1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+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Thuật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toán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lắc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xúc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xắc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sau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mỗi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60s</a:t>
            </a:r>
            <a:endParaRPr lang="en-US" sz="44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+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Mỗi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xúc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xắc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lắc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ngẫu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nhiên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từ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1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đến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6</a:t>
            </a:r>
            <a:endParaRPr lang="en-US" sz="44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800" b="1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Trò</a:t>
            </a:r>
            <a:r>
              <a:rPr lang="en-US" sz="48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chuyện</a:t>
            </a:r>
            <a:r>
              <a:rPr lang="en-US" sz="48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:</a:t>
            </a:r>
            <a:endParaRPr lang="en-US" sz="4800" b="1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+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Hiển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thị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khung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Message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để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người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chơi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giao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lưu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với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vi-VN" alt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nhau</a:t>
            </a:r>
            <a:endParaRPr lang="en-US" sz="44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marL="571500" indent="-5715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4800" b="1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Hiện</a:t>
            </a:r>
            <a:r>
              <a:rPr lang="en-US" sz="48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thị</a:t>
            </a:r>
            <a:r>
              <a:rPr lang="en-US" sz="48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lịch</a:t>
            </a:r>
            <a:r>
              <a:rPr lang="en-US" sz="48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800" b="1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sử</a:t>
            </a:r>
            <a:r>
              <a:rPr lang="en-US" sz="4800" b="1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:</a:t>
            </a:r>
            <a:endParaRPr lang="en-US" sz="4800" b="1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+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Khung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hình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hiển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thị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lịch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sử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Tài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,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Xỉu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để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các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người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chơi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vi-VN" alt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	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có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cái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nhìn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sáng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suốt</a:t>
            </a:r>
            <a:r>
              <a:rPr lang="en-US" sz="4400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hơn</a:t>
            </a:r>
            <a:endParaRPr lang="en-US" sz="4400" dirty="0">
              <a:latin typeface="Times New Roman" panose="02020603050405020304" pitchFamily="18" charset="0"/>
              <a:ea typeface="Lato" panose="020F0502020204030203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1245197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grpSp>
        <p:nvGrpSpPr>
          <p:cNvPr id="8" name="Group 8"/>
          <p:cNvGrpSpPr/>
          <p:nvPr/>
        </p:nvGrpSpPr>
        <p:grpSpPr>
          <a:xfrm>
            <a:off x="947060" y="4049718"/>
            <a:ext cx="16393881" cy="1663022"/>
            <a:chOff x="0" y="0"/>
            <a:chExt cx="10856730" cy="1101324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954004"/>
                  </a:moveTo>
                  <a:lnTo>
                    <a:pt x="0" y="1008614"/>
                  </a:lnTo>
                  <a:lnTo>
                    <a:pt x="10764020" y="1008614"/>
                  </a:lnTo>
                  <a:lnTo>
                    <a:pt x="10764020" y="0"/>
                  </a:lnTo>
                  <a:lnTo>
                    <a:pt x="10709410" y="0"/>
                  </a:lnTo>
                  <a:lnTo>
                    <a:pt x="10709410" y="954004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10722110" y="0"/>
                  </a:moveTo>
                  <a:lnTo>
                    <a:pt x="10722110" y="12700"/>
                  </a:ln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966704"/>
                  </a:lnTo>
                  <a:lnTo>
                    <a:pt x="0" y="966704"/>
                  </a:lnTo>
                  <a:lnTo>
                    <a:pt x="0" y="1034014"/>
                  </a:lnTo>
                  <a:lnTo>
                    <a:pt x="10789420" y="1034014"/>
                  </a:lnTo>
                  <a:lnTo>
                    <a:pt x="1078942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10764020" cy="1008614"/>
            </a:xfrm>
            <a:custGeom>
              <a:avLst/>
              <a:gdLst/>
              <a:ahLst/>
              <a:cxnLst/>
              <a:rect l="l" t="t" r="r" b="b"/>
              <a:pathLst>
                <a:path w="10764020" h="1008614">
                  <a:moveTo>
                    <a:pt x="0" y="0"/>
                  </a:moveTo>
                  <a:lnTo>
                    <a:pt x="10764020" y="0"/>
                  </a:lnTo>
                  <a:lnTo>
                    <a:pt x="10764020" y="1008614"/>
                  </a:lnTo>
                  <a:lnTo>
                    <a:pt x="0" y="10086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0789420" cy="1034014"/>
            </a:xfrm>
            <a:custGeom>
              <a:avLst/>
              <a:gdLst/>
              <a:ahLst/>
              <a:cxnLst/>
              <a:rect l="l" t="t" r="r" b="b"/>
              <a:pathLst>
                <a:path w="10789420" h="1034014">
                  <a:moveTo>
                    <a:pt x="80010" y="1034014"/>
                  </a:moveTo>
                  <a:lnTo>
                    <a:pt x="10789420" y="1034014"/>
                  </a:lnTo>
                  <a:lnTo>
                    <a:pt x="10789420" y="80010"/>
                  </a:lnTo>
                  <a:lnTo>
                    <a:pt x="10789420" y="67310"/>
                  </a:lnTo>
                  <a:lnTo>
                    <a:pt x="10789420" y="0"/>
                  </a:lnTo>
                  <a:lnTo>
                    <a:pt x="0" y="0"/>
                  </a:lnTo>
                  <a:lnTo>
                    <a:pt x="0" y="1034014"/>
                  </a:lnTo>
                  <a:lnTo>
                    <a:pt x="67310" y="1034014"/>
                  </a:lnTo>
                  <a:lnTo>
                    <a:pt x="80010" y="1034014"/>
                  </a:lnTo>
                  <a:close/>
                  <a:moveTo>
                    <a:pt x="12700" y="12700"/>
                  </a:moveTo>
                  <a:lnTo>
                    <a:pt x="10776720" y="12700"/>
                  </a:lnTo>
                  <a:lnTo>
                    <a:pt x="10776720" y="1021314"/>
                  </a:lnTo>
                  <a:lnTo>
                    <a:pt x="12700" y="1021314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798461" y="4532884"/>
            <a:ext cx="15302825" cy="760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5"/>
              </a:lnSpc>
            </a:pP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GUI, Flow app, User Stories</a:t>
            </a:r>
            <a:endParaRPr lang="en-US" sz="7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3090990" y="4383271"/>
            <a:ext cx="843068" cy="831204"/>
            <a:chOff x="0" y="0"/>
            <a:chExt cx="1124091" cy="1108272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247126" y="199302"/>
              <a:ext cx="594774" cy="814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44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4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rcRect l="-19127" t="22635" r="-19127" b="2263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-1245197"/>
            <a:ext cx="18586525" cy="12252852"/>
            <a:chOff x="0" y="0"/>
            <a:chExt cx="24782033" cy="16337136"/>
          </a:xfrm>
        </p:grpSpPr>
        <p:grpSp>
          <p:nvGrpSpPr>
            <p:cNvPr id="4" name="Group 4"/>
            <p:cNvGrpSpPr/>
            <p:nvPr/>
          </p:nvGrpSpPr>
          <p:grpSpPr>
            <a:xfrm rot="-5400000">
              <a:off x="4758185" y="-4758185"/>
              <a:ext cx="15265663" cy="24782033"/>
              <a:chOff x="0" y="0"/>
              <a:chExt cx="3290570" cy="320421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750569" cy="9906344"/>
              </a:xfrm>
              <a:custGeom>
                <a:avLst/>
                <a:gdLst/>
                <a:ahLst/>
                <a:cxnLst/>
                <a:rect l="l" t="t" r="r" b="b"/>
                <a:pathLst>
                  <a:path w="6750569" h="9906344">
                    <a:moveTo>
                      <a:pt x="6750569" y="34774"/>
                    </a:moveTo>
                    <a:lnTo>
                      <a:pt x="0" y="34774"/>
                    </a:lnTo>
                    <a:lnTo>
                      <a:pt x="0" y="0"/>
                    </a:lnTo>
                    <a:lnTo>
                      <a:pt x="6750569" y="0"/>
                    </a:lnTo>
                    <a:lnTo>
                      <a:pt x="6750569" y="34774"/>
                    </a:lnTo>
                    <a:close/>
                    <a:moveTo>
                      <a:pt x="6750569" y="1095392"/>
                    </a:moveTo>
                    <a:lnTo>
                      <a:pt x="0" y="1095392"/>
                    </a:lnTo>
                    <a:lnTo>
                      <a:pt x="0" y="1130166"/>
                    </a:lnTo>
                    <a:lnTo>
                      <a:pt x="6750569" y="1130166"/>
                    </a:lnTo>
                    <a:lnTo>
                      <a:pt x="6750569" y="1095392"/>
                    </a:lnTo>
                    <a:close/>
                    <a:moveTo>
                      <a:pt x="6750569" y="2195131"/>
                    </a:moveTo>
                    <a:lnTo>
                      <a:pt x="0" y="2195131"/>
                    </a:lnTo>
                    <a:lnTo>
                      <a:pt x="0" y="2229905"/>
                    </a:lnTo>
                    <a:lnTo>
                      <a:pt x="6750569" y="2229905"/>
                    </a:lnTo>
                    <a:lnTo>
                      <a:pt x="6750569" y="2195131"/>
                    </a:lnTo>
                    <a:close/>
                    <a:moveTo>
                      <a:pt x="6750569" y="3290523"/>
                    </a:moveTo>
                    <a:lnTo>
                      <a:pt x="0" y="3290523"/>
                    </a:lnTo>
                    <a:lnTo>
                      <a:pt x="0" y="3325297"/>
                    </a:lnTo>
                    <a:lnTo>
                      <a:pt x="6750569" y="3325297"/>
                    </a:lnTo>
                    <a:lnTo>
                      <a:pt x="6750569" y="3290523"/>
                    </a:lnTo>
                    <a:close/>
                    <a:moveTo>
                      <a:pt x="6750569" y="4385915"/>
                    </a:moveTo>
                    <a:lnTo>
                      <a:pt x="0" y="4385915"/>
                    </a:lnTo>
                    <a:lnTo>
                      <a:pt x="0" y="4420689"/>
                    </a:lnTo>
                    <a:lnTo>
                      <a:pt x="6750569" y="4420689"/>
                    </a:lnTo>
                    <a:lnTo>
                      <a:pt x="6750569" y="4385915"/>
                    </a:lnTo>
                    <a:close/>
                    <a:moveTo>
                      <a:pt x="6750569" y="5481307"/>
                    </a:moveTo>
                    <a:lnTo>
                      <a:pt x="0" y="5481307"/>
                    </a:lnTo>
                    <a:lnTo>
                      <a:pt x="0" y="5516082"/>
                    </a:lnTo>
                    <a:lnTo>
                      <a:pt x="6750569" y="5516082"/>
                    </a:lnTo>
                    <a:lnTo>
                      <a:pt x="6750569" y="5481307"/>
                    </a:lnTo>
                    <a:close/>
                    <a:moveTo>
                      <a:pt x="6750569" y="6581046"/>
                    </a:moveTo>
                    <a:lnTo>
                      <a:pt x="0" y="6581046"/>
                    </a:lnTo>
                    <a:lnTo>
                      <a:pt x="0" y="6615820"/>
                    </a:lnTo>
                    <a:lnTo>
                      <a:pt x="6750569" y="6615820"/>
                    </a:lnTo>
                    <a:lnTo>
                      <a:pt x="6750569" y="6581046"/>
                    </a:lnTo>
                    <a:close/>
                    <a:moveTo>
                      <a:pt x="6750569" y="7676438"/>
                    </a:moveTo>
                    <a:lnTo>
                      <a:pt x="0" y="7676438"/>
                    </a:lnTo>
                    <a:lnTo>
                      <a:pt x="0" y="7711213"/>
                    </a:lnTo>
                    <a:lnTo>
                      <a:pt x="6750569" y="7711213"/>
                    </a:lnTo>
                    <a:lnTo>
                      <a:pt x="6750569" y="7676438"/>
                    </a:lnTo>
                    <a:close/>
                    <a:moveTo>
                      <a:pt x="6750569" y="8771830"/>
                    </a:moveTo>
                    <a:lnTo>
                      <a:pt x="0" y="8771830"/>
                    </a:lnTo>
                    <a:lnTo>
                      <a:pt x="0" y="8806605"/>
                    </a:lnTo>
                    <a:lnTo>
                      <a:pt x="6750569" y="8806605"/>
                    </a:lnTo>
                    <a:lnTo>
                      <a:pt x="6750569" y="8771830"/>
                    </a:lnTo>
                    <a:close/>
                    <a:moveTo>
                      <a:pt x="6750569" y="9871570"/>
                    </a:moveTo>
                    <a:lnTo>
                      <a:pt x="0" y="9871570"/>
                    </a:lnTo>
                    <a:lnTo>
                      <a:pt x="0" y="9906344"/>
                    </a:lnTo>
                    <a:lnTo>
                      <a:pt x="6750569" y="9906344"/>
                    </a:lnTo>
                    <a:lnTo>
                      <a:pt x="6750569" y="9871570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  <p:grpSp>
          <p:nvGrpSpPr>
            <p:cNvPr id="6" name="Group 6"/>
            <p:cNvGrpSpPr/>
            <p:nvPr/>
          </p:nvGrpSpPr>
          <p:grpSpPr>
            <a:xfrm rot="-10800000">
              <a:off x="88900" y="1729900"/>
              <a:ext cx="24693133" cy="14607236"/>
              <a:chOff x="0" y="0"/>
              <a:chExt cx="3290570" cy="320421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0919454" cy="5837825"/>
              </a:xfrm>
              <a:custGeom>
                <a:avLst/>
                <a:gdLst/>
                <a:ahLst/>
                <a:cxnLst/>
                <a:rect l="l" t="t" r="r" b="b"/>
                <a:pathLst>
                  <a:path w="10919454" h="5837825">
                    <a:moveTo>
                      <a:pt x="10919454" y="20493"/>
                    </a:moveTo>
                    <a:lnTo>
                      <a:pt x="0" y="20493"/>
                    </a:lnTo>
                    <a:lnTo>
                      <a:pt x="0" y="0"/>
                    </a:lnTo>
                    <a:lnTo>
                      <a:pt x="10919454" y="0"/>
                    </a:lnTo>
                    <a:lnTo>
                      <a:pt x="10919454" y="20493"/>
                    </a:lnTo>
                    <a:close/>
                    <a:moveTo>
                      <a:pt x="10919454" y="645516"/>
                    </a:moveTo>
                    <a:lnTo>
                      <a:pt x="0" y="645516"/>
                    </a:lnTo>
                    <a:lnTo>
                      <a:pt x="0" y="666009"/>
                    </a:lnTo>
                    <a:lnTo>
                      <a:pt x="10919454" y="666009"/>
                    </a:lnTo>
                    <a:lnTo>
                      <a:pt x="10919454" y="645516"/>
                    </a:lnTo>
                    <a:close/>
                    <a:moveTo>
                      <a:pt x="10919454" y="1293594"/>
                    </a:moveTo>
                    <a:lnTo>
                      <a:pt x="0" y="1293594"/>
                    </a:lnTo>
                    <a:lnTo>
                      <a:pt x="0" y="1314087"/>
                    </a:lnTo>
                    <a:lnTo>
                      <a:pt x="10919454" y="1314087"/>
                    </a:lnTo>
                    <a:lnTo>
                      <a:pt x="10919454" y="1293594"/>
                    </a:lnTo>
                    <a:close/>
                    <a:moveTo>
                      <a:pt x="10919454" y="1939111"/>
                    </a:moveTo>
                    <a:lnTo>
                      <a:pt x="0" y="1939111"/>
                    </a:lnTo>
                    <a:lnTo>
                      <a:pt x="0" y="1959603"/>
                    </a:lnTo>
                    <a:lnTo>
                      <a:pt x="10919454" y="1959603"/>
                    </a:lnTo>
                    <a:lnTo>
                      <a:pt x="10919454" y="1939111"/>
                    </a:lnTo>
                    <a:close/>
                    <a:moveTo>
                      <a:pt x="10919454" y="2584627"/>
                    </a:moveTo>
                    <a:lnTo>
                      <a:pt x="0" y="2584627"/>
                    </a:lnTo>
                    <a:lnTo>
                      <a:pt x="0" y="2605120"/>
                    </a:lnTo>
                    <a:lnTo>
                      <a:pt x="10919454" y="2605120"/>
                    </a:lnTo>
                    <a:lnTo>
                      <a:pt x="10919454" y="2584627"/>
                    </a:lnTo>
                    <a:close/>
                    <a:moveTo>
                      <a:pt x="10919454" y="3230144"/>
                    </a:moveTo>
                    <a:lnTo>
                      <a:pt x="0" y="3230144"/>
                    </a:lnTo>
                    <a:lnTo>
                      <a:pt x="0" y="3250636"/>
                    </a:lnTo>
                    <a:lnTo>
                      <a:pt x="10919454" y="3250636"/>
                    </a:lnTo>
                    <a:lnTo>
                      <a:pt x="10919454" y="3230144"/>
                    </a:lnTo>
                    <a:close/>
                    <a:moveTo>
                      <a:pt x="10919454" y="3878221"/>
                    </a:moveTo>
                    <a:lnTo>
                      <a:pt x="0" y="3878221"/>
                    </a:lnTo>
                    <a:lnTo>
                      <a:pt x="0" y="3898714"/>
                    </a:lnTo>
                    <a:lnTo>
                      <a:pt x="10919454" y="3898714"/>
                    </a:lnTo>
                    <a:lnTo>
                      <a:pt x="10919454" y="3878221"/>
                    </a:lnTo>
                    <a:close/>
                    <a:moveTo>
                      <a:pt x="10919454" y="4523738"/>
                    </a:moveTo>
                    <a:lnTo>
                      <a:pt x="0" y="4523738"/>
                    </a:lnTo>
                    <a:lnTo>
                      <a:pt x="0" y="4544231"/>
                    </a:lnTo>
                    <a:lnTo>
                      <a:pt x="10919454" y="4544231"/>
                    </a:lnTo>
                    <a:lnTo>
                      <a:pt x="10919454" y="4523738"/>
                    </a:lnTo>
                    <a:close/>
                    <a:moveTo>
                      <a:pt x="10919454" y="5169255"/>
                    </a:moveTo>
                    <a:lnTo>
                      <a:pt x="0" y="5169255"/>
                    </a:lnTo>
                    <a:lnTo>
                      <a:pt x="0" y="5189747"/>
                    </a:lnTo>
                    <a:lnTo>
                      <a:pt x="10919454" y="5189747"/>
                    </a:lnTo>
                    <a:lnTo>
                      <a:pt x="10919454" y="5169255"/>
                    </a:lnTo>
                    <a:close/>
                    <a:moveTo>
                      <a:pt x="10919454" y="5817333"/>
                    </a:moveTo>
                    <a:lnTo>
                      <a:pt x="0" y="5817333"/>
                    </a:lnTo>
                    <a:lnTo>
                      <a:pt x="0" y="5837825"/>
                    </a:lnTo>
                    <a:lnTo>
                      <a:pt x="10919454" y="5837825"/>
                    </a:lnTo>
                    <a:lnTo>
                      <a:pt x="10919454" y="5817333"/>
                    </a:lnTo>
                    <a:close/>
                  </a:path>
                </a:pathLst>
              </a:custGeom>
              <a:solidFill>
                <a:srgbClr val="000000">
                  <a:alpha val="14902"/>
                </a:srgbClr>
              </a:solidFill>
            </p:spPr>
          </p:sp>
        </p:grp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54" y="1357456"/>
            <a:ext cx="15274037" cy="7979244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83235" y="341630"/>
            <a:ext cx="10073005" cy="1259205"/>
            <a:chOff x="0" y="0"/>
            <a:chExt cx="6673572" cy="623249"/>
          </a:xfrm>
        </p:grpSpPr>
        <p:sp>
          <p:nvSpPr>
            <p:cNvPr id="9" name="Freeform 9"/>
            <p:cNvSpPr/>
            <p:nvPr/>
          </p:nvSpPr>
          <p:spPr>
            <a:xfrm>
              <a:off x="80010" y="80010"/>
              <a:ext cx="6580862" cy="530539"/>
            </a:xfrm>
            <a:custGeom>
              <a:avLst/>
              <a:gdLst/>
              <a:ahLst/>
              <a:cxnLst/>
              <a:rect l="l" t="t" r="r" b="b"/>
              <a:pathLst>
                <a:path w="6580862" h="530539">
                  <a:moveTo>
                    <a:pt x="0" y="475929"/>
                  </a:moveTo>
                  <a:lnTo>
                    <a:pt x="0" y="530539"/>
                  </a:lnTo>
                  <a:lnTo>
                    <a:pt x="6580862" y="530539"/>
                  </a:lnTo>
                  <a:lnTo>
                    <a:pt x="6580862" y="0"/>
                  </a:lnTo>
                  <a:lnTo>
                    <a:pt x="6526252" y="0"/>
                  </a:lnTo>
                  <a:lnTo>
                    <a:pt x="6526252" y="475929"/>
                  </a:lnTo>
                  <a:close/>
                </a:path>
              </a:pathLst>
            </a:custGeom>
            <a:solidFill>
              <a:srgbClr val="A1EFE7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7310" y="67310"/>
              <a:ext cx="6606262" cy="555939"/>
            </a:xfrm>
            <a:custGeom>
              <a:avLst/>
              <a:gdLst/>
              <a:ahLst/>
              <a:cxnLst/>
              <a:rect l="l" t="t" r="r" b="b"/>
              <a:pathLst>
                <a:path w="6606262" h="555939">
                  <a:moveTo>
                    <a:pt x="6538952" y="0"/>
                  </a:moveTo>
                  <a:lnTo>
                    <a:pt x="6538952" y="12700"/>
                  </a:lnTo>
                  <a:lnTo>
                    <a:pt x="6593562" y="12700"/>
                  </a:lnTo>
                  <a:lnTo>
                    <a:pt x="6593562" y="543239"/>
                  </a:lnTo>
                  <a:lnTo>
                    <a:pt x="12700" y="543239"/>
                  </a:lnTo>
                  <a:lnTo>
                    <a:pt x="12700" y="488629"/>
                  </a:lnTo>
                  <a:lnTo>
                    <a:pt x="0" y="488629"/>
                  </a:lnTo>
                  <a:lnTo>
                    <a:pt x="0" y="555939"/>
                  </a:lnTo>
                  <a:lnTo>
                    <a:pt x="6606262" y="555939"/>
                  </a:lnTo>
                  <a:lnTo>
                    <a:pt x="6606262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12700" y="12700"/>
              <a:ext cx="6580862" cy="530539"/>
            </a:xfrm>
            <a:custGeom>
              <a:avLst/>
              <a:gdLst/>
              <a:ahLst/>
              <a:cxnLst/>
              <a:rect l="l" t="t" r="r" b="b"/>
              <a:pathLst>
                <a:path w="6580862" h="530539">
                  <a:moveTo>
                    <a:pt x="0" y="0"/>
                  </a:moveTo>
                  <a:lnTo>
                    <a:pt x="6580862" y="0"/>
                  </a:lnTo>
                  <a:lnTo>
                    <a:pt x="6580862" y="530539"/>
                  </a:lnTo>
                  <a:lnTo>
                    <a:pt x="0" y="5305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6606262" cy="555939"/>
            </a:xfrm>
            <a:custGeom>
              <a:avLst/>
              <a:gdLst/>
              <a:ahLst/>
              <a:cxnLst/>
              <a:rect l="l" t="t" r="r" b="b"/>
              <a:pathLst>
                <a:path w="6606262" h="555939">
                  <a:moveTo>
                    <a:pt x="80010" y="555939"/>
                  </a:moveTo>
                  <a:lnTo>
                    <a:pt x="6606262" y="555939"/>
                  </a:lnTo>
                  <a:lnTo>
                    <a:pt x="6606262" y="80010"/>
                  </a:lnTo>
                  <a:lnTo>
                    <a:pt x="6606262" y="67310"/>
                  </a:lnTo>
                  <a:lnTo>
                    <a:pt x="6606262" y="0"/>
                  </a:lnTo>
                  <a:lnTo>
                    <a:pt x="0" y="0"/>
                  </a:lnTo>
                  <a:lnTo>
                    <a:pt x="0" y="555939"/>
                  </a:lnTo>
                  <a:lnTo>
                    <a:pt x="67310" y="555939"/>
                  </a:lnTo>
                  <a:lnTo>
                    <a:pt x="80010" y="555939"/>
                  </a:lnTo>
                  <a:close/>
                  <a:moveTo>
                    <a:pt x="12700" y="12700"/>
                  </a:moveTo>
                  <a:lnTo>
                    <a:pt x="6593562" y="12700"/>
                  </a:lnTo>
                  <a:lnTo>
                    <a:pt x="6593562" y="543239"/>
                  </a:lnTo>
                  <a:lnTo>
                    <a:pt x="12700" y="543239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752600" y="647700"/>
            <a:ext cx="2665730" cy="635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960"/>
              </a:lnSpc>
            </a:pPr>
            <a:r>
              <a:rPr lang="en-US" sz="7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GUI</a:t>
            </a:r>
            <a:endParaRPr lang="en-US" sz="7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607166" y="443789"/>
            <a:ext cx="843068" cy="831204"/>
            <a:chOff x="0" y="0"/>
            <a:chExt cx="1124091" cy="1108272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251" b="251"/>
            <a:stretch>
              <a:fillRect/>
            </a:stretch>
          </p:blipFill>
          <p:spPr>
            <a:xfrm>
              <a:off x="0" y="0"/>
              <a:ext cx="1124091" cy="1108272"/>
            </a:xfrm>
            <a:prstGeom prst="rect">
              <a:avLst/>
            </a:prstGeom>
          </p:spPr>
        </p:pic>
        <p:sp>
          <p:nvSpPr>
            <p:cNvPr id="16" name="TextBox 16"/>
            <p:cNvSpPr txBox="1"/>
            <p:nvPr/>
          </p:nvSpPr>
          <p:spPr>
            <a:xfrm>
              <a:off x="247126" y="199302"/>
              <a:ext cx="594774" cy="8144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65"/>
                </a:lnSpc>
                <a:spcBef>
                  <a:spcPct val="0"/>
                </a:spcBef>
              </a:pPr>
              <a:r>
                <a:rPr lang="en-US" sz="440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44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1910</Words>
  <Application>WPS Presentation</Application>
  <PresentationFormat>Tùy chỉnh</PresentationFormat>
  <Paragraphs>164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Lato</vt:lpstr>
      <vt:lpstr>Calibri</vt:lpstr>
      <vt:lpstr>Times New Roman</vt:lpstr>
      <vt:lpstr>Arial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Ngày 1 tháng 6 năm 2021</dc:title>
  <dc:creator/>
  <cp:lastModifiedBy>Hi</cp:lastModifiedBy>
  <cp:revision>30</cp:revision>
  <dcterms:created xsi:type="dcterms:W3CDTF">2006-08-16T00:00:00Z</dcterms:created>
  <dcterms:modified xsi:type="dcterms:W3CDTF">2022-04-27T02:05:31Z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