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6" r:id="rId2"/>
    <p:sldId id="257" r:id="rId3"/>
    <p:sldId id="258" r:id="rId4"/>
    <p:sldId id="281" r:id="rId5"/>
    <p:sldId id="282" r:id="rId6"/>
    <p:sldId id="259" r:id="rId7"/>
    <p:sldId id="283" r:id="rId8"/>
    <p:sldId id="284" r:id="rId9"/>
    <p:sldId id="285" r:id="rId10"/>
    <p:sldId id="287" r:id="rId11"/>
    <p:sldId id="261" r:id="rId12"/>
    <p:sldId id="262" r:id="rId13"/>
    <p:sldId id="263" r:id="rId14"/>
    <p:sldId id="270" r:id="rId15"/>
    <p:sldId id="271" r:id="rId16"/>
    <p:sldId id="272" r:id="rId17"/>
    <p:sldId id="279" r:id="rId18"/>
    <p:sldId id="286" r:id="rId19"/>
    <p:sldId id="265" r:id="rId20"/>
    <p:sldId id="288" r:id="rId21"/>
    <p:sldId id="289" r:id="rId22"/>
    <p:sldId id="292" r:id="rId23"/>
    <p:sldId id="290" r:id="rId24"/>
    <p:sldId id="275" r:id="rId25"/>
    <p:sldId id="280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25CAB-A7A3-48B8-A90A-8BECD1EEC21E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3866F-4273-4A7B-AA03-78F35FEA78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3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866F-4273-4A7B-AA03-78F35FEA78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00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866F-4273-4A7B-AA03-78F35FEA78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43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866F-4273-4A7B-AA03-78F35FEA78D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12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56B129-AB8E-40DC-BC4B-A1BBF1B38CB3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9E4414-BABD-46AC-8F63-6A91CCC1E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55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B129-AB8E-40DC-BC4B-A1BBF1B38CB3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4414-BABD-46AC-8F63-6A91CCC1E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73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B129-AB8E-40DC-BC4B-A1BBF1B38CB3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4414-BABD-46AC-8F63-6A91CCC1E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00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B129-AB8E-40DC-BC4B-A1BBF1B38CB3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4414-BABD-46AC-8F63-6A91CCC1EDBD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8298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B129-AB8E-40DC-BC4B-A1BBF1B38CB3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4414-BABD-46AC-8F63-6A91CCC1E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8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B129-AB8E-40DC-BC4B-A1BBF1B38CB3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4414-BABD-46AC-8F63-6A91CCC1E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562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B129-AB8E-40DC-BC4B-A1BBF1B38CB3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4414-BABD-46AC-8F63-6A91CCC1E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219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B129-AB8E-40DC-BC4B-A1BBF1B38CB3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4414-BABD-46AC-8F63-6A91CCC1E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451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B129-AB8E-40DC-BC4B-A1BBF1B38CB3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4414-BABD-46AC-8F63-6A91CCC1E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91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B129-AB8E-40DC-BC4B-A1BBF1B38CB3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4414-BABD-46AC-8F63-6A91CCC1E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74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B129-AB8E-40DC-BC4B-A1BBF1B38CB3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4414-BABD-46AC-8F63-6A91CCC1E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83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B129-AB8E-40DC-BC4B-A1BBF1B38CB3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4414-BABD-46AC-8F63-6A91CCC1E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3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B129-AB8E-40DC-BC4B-A1BBF1B38CB3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4414-BABD-46AC-8F63-6A91CCC1E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01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B129-AB8E-40DC-BC4B-A1BBF1B38CB3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4414-BABD-46AC-8F63-6A91CCC1E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8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B129-AB8E-40DC-BC4B-A1BBF1B38CB3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4414-BABD-46AC-8F63-6A91CCC1E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387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B129-AB8E-40DC-BC4B-A1BBF1B38CB3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4414-BABD-46AC-8F63-6A91CCC1E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65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B129-AB8E-40DC-BC4B-A1BBF1B38CB3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E4414-BABD-46AC-8F63-6A91CCC1E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48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B129-AB8E-40DC-BC4B-A1BBF1B38CB3}" type="datetimeFigureOut">
              <a:rPr lang="pt-BR" smtClean="0"/>
              <a:t>08/10/2016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4414-BABD-46AC-8F63-6A91CCC1ED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37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thedevelopersconference.com.br/#descricao-15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ouglaspicolotto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nnel9.msdn.com/Series/Docker-for-NET-Developers" TargetMode="External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uglaspicolotto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" TargetMode="External"/><Relationship Id="rId2" Type="http://schemas.openxmlformats.org/officeDocument/2006/relationships/hyperlink" Target="https://www.dock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hlinkClick r:id="rId2" tooltip="Clique para expandir o conteúdo"/>
              </a:rPr>
              <a:t>Trazendo o poder dos containers ao mundo .NET 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4827372"/>
            <a:ext cx="8791575" cy="86497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dirty="0"/>
              <a:t>Douglas Picolotto</a:t>
            </a:r>
          </a:p>
          <a:p>
            <a:pPr algn="ctr"/>
            <a:r>
              <a:rPr lang="pt-BR" dirty="0"/>
              <a:t>http://douglaspicolotto.com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174" y="786675"/>
            <a:ext cx="2152950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7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utiliza </a:t>
            </a:r>
            <a:r>
              <a:rPr lang="pt-BR" dirty="0" err="1"/>
              <a:t>docker</a:t>
            </a:r>
            <a:r>
              <a:rPr lang="pt-BR" dirty="0"/>
              <a:t> hoje?</a:t>
            </a:r>
          </a:p>
        </p:txBody>
      </p:sp>
      <p:pic>
        <p:nvPicPr>
          <p:cNvPr id="3074" name="Picture 2" descr="https://www.docker.com/sites/default/files/logo-groupon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258" y="4455666"/>
            <a:ext cx="3244280" cy="14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docker.com/sites/default/files/ebay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188" y="1910076"/>
            <a:ext cx="4112976" cy="179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www.docker.com/sites/default/files/Ge_appliances_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26" y="4733233"/>
            <a:ext cx="30099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m para payp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010" y="2272626"/>
            <a:ext cx="4044777" cy="10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77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Gostei, quero saber 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conhecer os “</a:t>
            </a:r>
            <a:r>
              <a:rPr lang="pt-BR" dirty="0" err="1"/>
              <a:t>Internals</a:t>
            </a:r>
            <a:r>
              <a:rPr lang="pt-BR" dirty="0"/>
              <a:t>”</a:t>
            </a:r>
          </a:p>
          <a:p>
            <a:pPr lvl="1"/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Engine</a:t>
            </a:r>
            <a:endParaRPr lang="pt-BR" dirty="0"/>
          </a:p>
          <a:p>
            <a:pPr lvl="1"/>
            <a:r>
              <a:rPr lang="pt-BR" dirty="0" err="1"/>
              <a:t>DockerFile</a:t>
            </a:r>
            <a:r>
              <a:rPr lang="pt-BR" dirty="0"/>
              <a:t>*</a:t>
            </a:r>
          </a:p>
          <a:p>
            <a:pPr lvl="1"/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Images</a:t>
            </a:r>
            <a:endParaRPr lang="pt-BR" dirty="0"/>
          </a:p>
          <a:p>
            <a:pPr lvl="1"/>
            <a:r>
              <a:rPr lang="pt-BR" dirty="0" err="1"/>
              <a:t>Docker</a:t>
            </a:r>
            <a:r>
              <a:rPr lang="pt-BR" dirty="0"/>
              <a:t> Containers</a:t>
            </a:r>
          </a:p>
          <a:p>
            <a:pPr lvl="1"/>
            <a:r>
              <a:rPr lang="pt-BR" dirty="0" err="1"/>
              <a:t>Docker</a:t>
            </a:r>
            <a:r>
              <a:rPr lang="pt-BR" dirty="0"/>
              <a:t> Registries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54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Engine</a:t>
            </a:r>
            <a:r>
              <a:rPr lang="pt-BR" dirty="0"/>
              <a:t>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04" y="1714467"/>
            <a:ext cx="5905990" cy="4621558"/>
          </a:xfrm>
        </p:spPr>
      </p:pic>
    </p:spTree>
    <p:extLst>
      <p:ext uri="{BB962C8B-B14F-4D97-AF65-F5344CB8AC3E}">
        <p14:creationId xmlns:p14="http://schemas.microsoft.com/office/powerpoint/2010/main" val="251523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o </a:t>
            </a:r>
            <a:r>
              <a:rPr lang="pt-BR" dirty="0" err="1"/>
              <a:t>DockerFile</a:t>
            </a:r>
            <a:r>
              <a:rPr lang="pt-BR" dirty="0"/>
              <a:t>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802" y="2510264"/>
            <a:ext cx="6215218" cy="256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Images</a:t>
            </a:r>
            <a:r>
              <a:rPr lang="pt-BR" dirty="0"/>
              <a:t>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76" y="2550841"/>
            <a:ext cx="3473633" cy="18234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761" y="1860490"/>
            <a:ext cx="5552650" cy="3395251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4401536" y="5623565"/>
            <a:ext cx="3385751" cy="353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docker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build –t [</a:t>
            </a:r>
            <a:r>
              <a:rPr lang="pt-B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repo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pt-B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name:tag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 .</a:t>
            </a:r>
          </a:p>
        </p:txBody>
      </p:sp>
      <p:sp>
        <p:nvSpPr>
          <p:cNvPr id="10" name="Seta: para a Direita 9"/>
          <p:cNvSpPr/>
          <p:nvPr/>
        </p:nvSpPr>
        <p:spPr>
          <a:xfrm>
            <a:off x="4401536" y="32202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4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quanto a </a:t>
            </a:r>
            <a:r>
              <a:rPr lang="pt-BR" dirty="0" err="1"/>
              <a:t>Docker</a:t>
            </a:r>
            <a:r>
              <a:rPr lang="pt-BR" dirty="0"/>
              <a:t> Containers?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092" y="1976389"/>
            <a:ext cx="4918460" cy="3295367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238731" y="5655275"/>
            <a:ext cx="3711359" cy="543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docker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pt-B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run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–-</a:t>
            </a:r>
            <a:r>
              <a:rPr lang="pt-B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name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[container] [</a:t>
            </a:r>
            <a:r>
              <a:rPr lang="pt-BR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image</a:t>
            </a:r>
            <a:r>
              <a:rPr lang="pt-BR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]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02" y="2333071"/>
            <a:ext cx="4222652" cy="2582004"/>
          </a:xfrm>
          <a:prstGeom prst="rect">
            <a:avLst/>
          </a:prstGeom>
        </p:spPr>
      </p:pic>
      <p:sp>
        <p:nvSpPr>
          <p:cNvPr id="8" name="Seta: para a Direita 7"/>
          <p:cNvSpPr/>
          <p:nvPr/>
        </p:nvSpPr>
        <p:spPr>
          <a:xfrm>
            <a:off x="5329881" y="3381756"/>
            <a:ext cx="7249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98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Docker</a:t>
            </a:r>
            <a:r>
              <a:rPr lang="pt-BR" dirty="0"/>
              <a:t> registry?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69" y="1694275"/>
            <a:ext cx="8092796" cy="421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4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Não posso usar no Windows e Mac?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810" y="1924822"/>
            <a:ext cx="3465940" cy="4339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720" y="1910261"/>
            <a:ext cx="3509037" cy="43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44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Ok, mas e o </a:t>
            </a:r>
            <a:r>
              <a:rPr lang="pt-BR" dirty="0" err="1"/>
              <a:t>.Net</a:t>
            </a:r>
            <a:r>
              <a:rPr lang="pt-BR" dirty="0"/>
              <a:t>?</a:t>
            </a:r>
          </a:p>
        </p:txBody>
      </p:sp>
      <p:pic>
        <p:nvPicPr>
          <p:cNvPr id="2050" name="Picture 2" descr="Resultado de imagem para Mono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064" y="2348853"/>
            <a:ext cx="2443460" cy="24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428" y="2852738"/>
            <a:ext cx="3013762" cy="143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92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utilizo com o .NET Core?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.NET Core:</a:t>
            </a:r>
          </a:p>
          <a:p>
            <a:pPr lvl="1"/>
            <a:r>
              <a:rPr lang="pt-BR" dirty="0" err="1"/>
              <a:t>microsoft</a:t>
            </a:r>
            <a:r>
              <a:rPr lang="pt-BR" dirty="0"/>
              <a:t>/</a:t>
            </a:r>
            <a:r>
              <a:rPr lang="pt-BR" dirty="0" err="1"/>
              <a:t>dotnet</a:t>
            </a:r>
            <a:r>
              <a:rPr lang="pt-BR" dirty="0"/>
              <a:t>:&lt;</a:t>
            </a:r>
            <a:r>
              <a:rPr lang="pt-BR" dirty="0" err="1"/>
              <a:t>version</a:t>
            </a:r>
            <a:r>
              <a:rPr lang="pt-BR" dirty="0"/>
              <a:t>&gt;-</a:t>
            </a:r>
            <a:r>
              <a:rPr lang="pt-BR" dirty="0" err="1"/>
              <a:t>sdk</a:t>
            </a:r>
            <a:endParaRPr lang="pt-BR" dirty="0"/>
          </a:p>
          <a:p>
            <a:pPr lvl="1"/>
            <a:r>
              <a:rPr lang="pt-BR" dirty="0" err="1"/>
              <a:t>microsoft</a:t>
            </a:r>
            <a:r>
              <a:rPr lang="pt-BR" dirty="0"/>
              <a:t>/</a:t>
            </a:r>
            <a:r>
              <a:rPr lang="pt-BR" dirty="0" err="1"/>
              <a:t>dotnet</a:t>
            </a:r>
            <a:r>
              <a:rPr lang="pt-BR" dirty="0"/>
              <a:t>:&lt;</a:t>
            </a:r>
            <a:r>
              <a:rPr lang="pt-BR" dirty="0" err="1"/>
              <a:t>version</a:t>
            </a:r>
            <a:r>
              <a:rPr lang="pt-BR" dirty="0"/>
              <a:t>&gt;-</a:t>
            </a:r>
            <a:r>
              <a:rPr lang="pt-BR" dirty="0" err="1"/>
              <a:t>onbuild</a:t>
            </a:r>
            <a:endParaRPr lang="pt-BR" dirty="0"/>
          </a:p>
          <a:p>
            <a:pPr lvl="1"/>
            <a:r>
              <a:rPr lang="pt-BR" dirty="0" err="1"/>
              <a:t>microsoft</a:t>
            </a:r>
            <a:r>
              <a:rPr lang="pt-BR" dirty="0"/>
              <a:t>/</a:t>
            </a:r>
            <a:r>
              <a:rPr lang="pt-BR" dirty="0" err="1"/>
              <a:t>dotnet</a:t>
            </a:r>
            <a:r>
              <a:rPr lang="pt-BR" dirty="0"/>
              <a:t>:&lt;</a:t>
            </a:r>
            <a:r>
              <a:rPr lang="pt-BR" dirty="0" err="1"/>
              <a:t>version</a:t>
            </a:r>
            <a:r>
              <a:rPr lang="pt-BR" dirty="0"/>
              <a:t>&gt;-core</a:t>
            </a:r>
          </a:p>
          <a:p>
            <a:pPr lvl="1"/>
            <a:r>
              <a:rPr lang="pt-BR" dirty="0" err="1"/>
              <a:t>microsoft</a:t>
            </a:r>
            <a:r>
              <a:rPr lang="pt-BR" dirty="0"/>
              <a:t>/</a:t>
            </a:r>
            <a:r>
              <a:rPr lang="pt-BR" dirty="0" err="1"/>
              <a:t>dotnet</a:t>
            </a:r>
            <a:r>
              <a:rPr lang="pt-BR" dirty="0"/>
              <a:t>:&lt;</a:t>
            </a:r>
            <a:r>
              <a:rPr lang="pt-BR" dirty="0" err="1"/>
              <a:t>version</a:t>
            </a:r>
            <a:r>
              <a:rPr lang="pt-BR" dirty="0"/>
              <a:t>&gt;-core-</a:t>
            </a:r>
            <a:r>
              <a:rPr lang="pt-BR" dirty="0" err="1"/>
              <a:t>deps</a:t>
            </a:r>
            <a:endParaRPr lang="pt-BR" dirty="0"/>
          </a:p>
          <a:p>
            <a:r>
              <a:rPr lang="pt-BR" dirty="0"/>
              <a:t>ASP.NET Core:</a:t>
            </a:r>
          </a:p>
          <a:p>
            <a:pPr lvl="1"/>
            <a:r>
              <a:rPr lang="pt-BR" dirty="0" err="1"/>
              <a:t>microsoft</a:t>
            </a:r>
            <a:r>
              <a:rPr lang="pt-BR" dirty="0"/>
              <a:t>/</a:t>
            </a:r>
            <a:r>
              <a:rPr lang="pt-BR" dirty="0" err="1"/>
              <a:t>aspnetcore</a:t>
            </a:r>
            <a:r>
              <a:rPr lang="pt-BR" dirty="0"/>
              <a:t>-build</a:t>
            </a:r>
          </a:p>
          <a:p>
            <a:pPr lvl="1"/>
            <a:r>
              <a:rPr lang="pt-BR" dirty="0" err="1"/>
              <a:t>microsoft</a:t>
            </a:r>
            <a:r>
              <a:rPr lang="pt-BR" dirty="0"/>
              <a:t>/</a:t>
            </a:r>
            <a:r>
              <a:rPr lang="pt-BR" dirty="0" err="1"/>
              <a:t>aspnetcore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10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Trabalho na Promob Software </a:t>
            </a:r>
            <a:r>
              <a:rPr lang="pt-BR" dirty="0" err="1"/>
              <a:t>Solutions</a:t>
            </a:r>
            <a:r>
              <a:rPr lang="pt-BR" dirty="0"/>
              <a:t> em Caxias do Sul com .NET, desde 2008</a:t>
            </a:r>
          </a:p>
          <a:p>
            <a:r>
              <a:rPr lang="pt-BR" dirty="0"/>
              <a:t>Bacharel em Sistemas de Informação</a:t>
            </a:r>
          </a:p>
          <a:p>
            <a:r>
              <a:rPr lang="pt-BR" dirty="0"/>
              <a:t>Blogger (ok, faz algum tempo que não posto nada) </a:t>
            </a:r>
          </a:p>
          <a:p>
            <a:pPr lvl="1"/>
            <a:r>
              <a:rPr lang="pt-BR" dirty="0">
                <a:hlinkClick r:id="rId2"/>
              </a:rPr>
              <a:t>http://douglaspicolotto.com</a:t>
            </a:r>
            <a:endParaRPr lang="pt-BR" dirty="0"/>
          </a:p>
          <a:p>
            <a:r>
              <a:rPr lang="pt-BR" dirty="0"/>
              <a:t>Interesses profissionais:</a:t>
            </a:r>
          </a:p>
          <a:p>
            <a:pPr lvl="1"/>
            <a:r>
              <a:rPr lang="pt-BR" dirty="0"/>
              <a:t>Arquitetura de software</a:t>
            </a:r>
          </a:p>
          <a:p>
            <a:pPr lvl="1"/>
            <a:r>
              <a:rPr lang="pt-BR" dirty="0" err="1"/>
              <a:t>DevOps</a:t>
            </a:r>
            <a:endParaRPr lang="pt-BR" dirty="0"/>
          </a:p>
          <a:p>
            <a:pPr lvl="1"/>
            <a:r>
              <a:rPr lang="pt-BR" dirty="0" err="1"/>
              <a:t>Cloud</a:t>
            </a:r>
            <a:r>
              <a:rPr lang="pt-BR" dirty="0"/>
              <a:t> </a:t>
            </a:r>
            <a:r>
              <a:rPr lang="pt-BR" dirty="0" err="1"/>
              <a:t>Computing</a:t>
            </a:r>
            <a:endParaRPr lang="pt-BR" dirty="0"/>
          </a:p>
          <a:p>
            <a:pPr lvl="1"/>
            <a:r>
              <a:rPr lang="pt-BR" dirty="0" err="1"/>
              <a:t>Datascience</a:t>
            </a:r>
            <a:r>
              <a:rPr lang="pt-BR" dirty="0"/>
              <a:t> e </a:t>
            </a:r>
            <a:r>
              <a:rPr lang="pt-BR" dirty="0" err="1"/>
              <a:t>Machine</a:t>
            </a:r>
            <a:r>
              <a:rPr lang="pt-BR" dirty="0"/>
              <a:t> Learning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11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.NET SDK?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98" y="2405856"/>
            <a:ext cx="69056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21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.NET </a:t>
            </a:r>
            <a:r>
              <a:rPr lang="pt-BR" dirty="0" err="1"/>
              <a:t>Onbuild</a:t>
            </a:r>
            <a:r>
              <a:rPr lang="pt-BR" dirty="0"/>
              <a:t>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093" y="1930989"/>
            <a:ext cx="4064901" cy="1384028"/>
          </a:xfrm>
          <a:prstGeom prst="rect">
            <a:avLst/>
          </a:prstGeom>
        </p:spPr>
      </p:pic>
      <p:sp>
        <p:nvSpPr>
          <p:cNvPr id="4" name="Seta: para a Direita 3"/>
          <p:cNvSpPr/>
          <p:nvPr/>
        </p:nvSpPr>
        <p:spPr>
          <a:xfrm rot="5400000">
            <a:off x="5271339" y="36564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4304067" y="4548412"/>
            <a:ext cx="3028002" cy="177824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ONBUILD COPY . /</a:t>
            </a:r>
            <a:r>
              <a:rPr lang="pt-BR" dirty="0" err="1"/>
              <a:t>dotnetapp</a:t>
            </a:r>
            <a:endParaRPr lang="pt-BR" dirty="0"/>
          </a:p>
          <a:p>
            <a:pPr algn="ctr"/>
            <a:r>
              <a:rPr lang="pt-BR" dirty="0"/>
              <a:t>ONBUILD RUN </a:t>
            </a:r>
            <a:r>
              <a:rPr lang="pt-BR" dirty="0" err="1"/>
              <a:t>dotnet</a:t>
            </a:r>
            <a:r>
              <a:rPr lang="pt-BR" dirty="0"/>
              <a:t> </a:t>
            </a:r>
            <a:r>
              <a:rPr lang="pt-BR" dirty="0" err="1"/>
              <a:t>restore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002859" y="3714097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docker</a:t>
            </a:r>
            <a:r>
              <a:rPr lang="pt-BR" dirty="0"/>
              <a:t> build</a:t>
            </a:r>
          </a:p>
        </p:txBody>
      </p:sp>
    </p:spTree>
    <p:extLst>
      <p:ext uri="{BB962C8B-B14F-4D97-AF65-F5344CB8AC3E}">
        <p14:creationId xmlns:p14="http://schemas.microsoft.com/office/powerpoint/2010/main" val="392502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Asp.NET Core Build?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097088"/>
            <a:ext cx="9906000" cy="2746075"/>
          </a:xfrm>
        </p:spPr>
      </p:pic>
    </p:spTree>
    <p:extLst>
      <p:ext uri="{BB962C8B-B14F-4D97-AF65-F5344CB8AC3E}">
        <p14:creationId xmlns:p14="http://schemas.microsoft.com/office/powerpoint/2010/main" val="3014413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AspnETCore</a:t>
            </a:r>
            <a:r>
              <a:rPr lang="pt-BR" dirty="0"/>
              <a:t>, </a:t>
            </a:r>
            <a:r>
              <a:rPr lang="pt-BR" dirty="0" err="1"/>
              <a:t>.Net</a:t>
            </a:r>
            <a:r>
              <a:rPr lang="pt-BR" dirty="0"/>
              <a:t> Core e Core-</a:t>
            </a:r>
            <a:r>
              <a:rPr lang="pt-BR" dirty="0" err="1"/>
              <a:t>Deps</a:t>
            </a:r>
            <a:r>
              <a:rPr lang="pt-BR" dirty="0"/>
              <a:t>?</a:t>
            </a:r>
          </a:p>
        </p:txBody>
      </p:sp>
      <p:sp>
        <p:nvSpPr>
          <p:cNvPr id="3" name="Retângulo 2"/>
          <p:cNvSpPr/>
          <p:nvPr/>
        </p:nvSpPr>
        <p:spPr>
          <a:xfrm>
            <a:off x="4694681" y="2603154"/>
            <a:ext cx="1063806" cy="24548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sdk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87294" y="2603153"/>
            <a:ext cx="1220325" cy="24548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onbuild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531331" y="4020064"/>
            <a:ext cx="1048288" cy="10379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core</a:t>
            </a:r>
          </a:p>
        </p:txBody>
      </p:sp>
      <p:sp>
        <p:nvSpPr>
          <p:cNvPr id="6" name="Retângulo 5"/>
          <p:cNvSpPr/>
          <p:nvPr/>
        </p:nvSpPr>
        <p:spPr>
          <a:xfrm>
            <a:off x="8836428" y="4209535"/>
            <a:ext cx="1280581" cy="8484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core-</a:t>
            </a:r>
            <a:r>
              <a:rPr lang="pt-BR" dirty="0" err="1"/>
              <a:t>deps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6002193" y="3790604"/>
            <a:ext cx="1285432" cy="126742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aspnetcore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311178" y="2097089"/>
            <a:ext cx="1756217" cy="296094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aspnetcore</a:t>
            </a:r>
            <a:r>
              <a:rPr lang="pt-BR" dirty="0"/>
              <a:t>-build</a:t>
            </a:r>
          </a:p>
        </p:txBody>
      </p:sp>
    </p:spTree>
    <p:extLst>
      <p:ext uri="{BB962C8B-B14F-4D97-AF65-F5344CB8AC3E}">
        <p14:creationId xmlns:p14="http://schemas.microsoft.com/office/powerpoint/2010/main" val="2659703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as ferramentas?</a:t>
            </a:r>
          </a:p>
        </p:txBody>
      </p:sp>
      <p:pic>
        <p:nvPicPr>
          <p:cNvPr id="4104" name="Picture 8" descr="Resultado de imagem para VS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49" y="2175202"/>
            <a:ext cx="1891252" cy="189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esultado de imagem para Visual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79" y="2251213"/>
            <a:ext cx="2628572" cy="173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m para yeom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041" y="3990443"/>
            <a:ext cx="2598098" cy="225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646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1950050"/>
          </a:xfrm>
        </p:spPr>
        <p:txBody>
          <a:bodyPr/>
          <a:lstStyle/>
          <a:p>
            <a:pPr algn="ctr"/>
            <a:r>
              <a:rPr lang="pt-BR" dirty="0"/>
              <a:t>Demo (</a:t>
            </a:r>
            <a:r>
              <a:rPr lang="pt-BR" dirty="0" err="1"/>
              <a:t>nstração</a:t>
            </a:r>
            <a:r>
              <a:rPr lang="pt-BR" dirty="0"/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1353082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saber 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https://www.docker.com/</a:t>
            </a:r>
            <a:endParaRPr lang="pt-BR" dirty="0"/>
          </a:p>
          <a:p>
            <a:r>
              <a:rPr lang="pt-BR" dirty="0">
                <a:hlinkClick r:id="rId3"/>
              </a:rPr>
              <a:t>https://channel9.msdn.com/Series/Docker-for-NET-Developers</a:t>
            </a:r>
            <a:endParaRPr lang="pt-BR" dirty="0"/>
          </a:p>
          <a:p>
            <a:r>
              <a:rPr lang="pt-BR" dirty="0">
                <a:hlinkClick r:id="rId4"/>
              </a:rPr>
              <a:t>http://douglaspicolotto.com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415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1411" y="1419227"/>
            <a:ext cx="9906000" cy="1950050"/>
          </a:xfrm>
        </p:spPr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26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</a:t>
            </a:r>
            <a:r>
              <a:rPr lang="pt-BR" dirty="0"/>
              <a:t>é o </a:t>
            </a:r>
            <a:r>
              <a:rPr lang="pt-BR" dirty="0" err="1"/>
              <a:t>Docker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plataforma “</a:t>
            </a:r>
            <a:r>
              <a:rPr lang="pt-BR" dirty="0" err="1"/>
              <a:t>containerização</a:t>
            </a:r>
            <a:r>
              <a:rPr lang="pt-BR" dirty="0"/>
              <a:t>”</a:t>
            </a:r>
          </a:p>
          <a:p>
            <a:r>
              <a:rPr lang="pt-BR" dirty="0"/>
              <a:t>OSS </a:t>
            </a:r>
          </a:p>
          <a:p>
            <a:pPr lvl="1"/>
            <a:r>
              <a:rPr lang="pt-BR" dirty="0">
                <a:hlinkClick r:id="rId2"/>
              </a:rPr>
              <a:t>https://www.docker.com</a:t>
            </a:r>
            <a:endParaRPr lang="pt-BR" dirty="0"/>
          </a:p>
          <a:p>
            <a:pPr lvl="1"/>
            <a:r>
              <a:rPr lang="pt-BR" dirty="0">
                <a:hlinkClick r:id="rId3"/>
              </a:rPr>
              <a:t>https://github.com/docker/</a:t>
            </a:r>
            <a:endParaRPr lang="pt-BR" dirty="0"/>
          </a:p>
          <a:p>
            <a:r>
              <a:rPr lang="pt-BR" dirty="0"/>
              <a:t>Escrito em Go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48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Ok, mas o que é </a:t>
            </a:r>
            <a:r>
              <a:rPr lang="pt-BR" dirty="0" err="1"/>
              <a:t>Containerização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88" y="2249487"/>
            <a:ext cx="9821646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0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Ok, mas o que é </a:t>
            </a:r>
            <a:r>
              <a:rPr lang="pt-BR" dirty="0" err="1"/>
              <a:t>Containerização</a:t>
            </a:r>
            <a:r>
              <a:rPr lang="pt-BR" dirty="0"/>
              <a:t>?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Kernel</a:t>
            </a:r>
            <a:r>
              <a:rPr lang="pt-BR" dirty="0"/>
              <a:t> </a:t>
            </a:r>
            <a:r>
              <a:rPr lang="pt-BR" dirty="0" err="1"/>
              <a:t>Namespaces</a:t>
            </a:r>
            <a:r>
              <a:rPr lang="pt-BR" dirty="0"/>
              <a:t> </a:t>
            </a:r>
          </a:p>
          <a:p>
            <a:pPr lvl="1"/>
            <a:r>
              <a:rPr lang="pt-BR" dirty="0" err="1"/>
              <a:t>Pid</a:t>
            </a:r>
            <a:endParaRPr lang="pt-BR" dirty="0"/>
          </a:p>
          <a:p>
            <a:pPr lvl="1"/>
            <a:r>
              <a:rPr lang="pt-BR" dirty="0"/>
              <a:t>Net</a:t>
            </a:r>
          </a:p>
          <a:p>
            <a:pPr lvl="1"/>
            <a:r>
              <a:rPr lang="pt-BR" dirty="0" err="1"/>
              <a:t>Mnt</a:t>
            </a:r>
            <a:endParaRPr lang="pt-BR" dirty="0"/>
          </a:p>
          <a:p>
            <a:pPr lvl="1"/>
            <a:r>
              <a:rPr lang="pt-BR" dirty="0" err="1"/>
              <a:t>User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689" y="2089982"/>
            <a:ext cx="5710452" cy="370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4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 o </a:t>
            </a:r>
            <a:r>
              <a:rPr lang="pt-BR" dirty="0" err="1"/>
              <a:t>Docker</a:t>
            </a:r>
            <a:r>
              <a:rPr lang="pt-BR" dirty="0"/>
              <a:t>?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312375"/>
            <a:ext cx="4625059" cy="354171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70" y="2312375"/>
            <a:ext cx="4615741" cy="353457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336783" y="1835400"/>
            <a:ext cx="351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Otimização de recursos e agilidade</a:t>
            </a:r>
          </a:p>
        </p:txBody>
      </p:sp>
    </p:spTree>
    <p:extLst>
      <p:ext uri="{BB962C8B-B14F-4D97-AF65-F5344CB8AC3E}">
        <p14:creationId xmlns:p14="http://schemas.microsoft.com/office/powerpoint/2010/main" val="422892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 o </a:t>
            </a:r>
            <a:r>
              <a:rPr lang="pt-BR" dirty="0" err="1"/>
              <a:t>Docker</a:t>
            </a:r>
            <a:r>
              <a:rPr lang="pt-BR" dirty="0"/>
              <a:t>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336783" y="1835400"/>
            <a:ext cx="295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Portabilidade e configuração 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33385" y="4950942"/>
            <a:ext cx="1540476" cy="70845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Dev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433385" y="2891761"/>
            <a:ext cx="1540476" cy="70845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VCS</a:t>
            </a:r>
          </a:p>
        </p:txBody>
      </p:sp>
      <p:sp>
        <p:nvSpPr>
          <p:cNvPr id="9" name="Retângulo 8"/>
          <p:cNvSpPr/>
          <p:nvPr/>
        </p:nvSpPr>
        <p:spPr>
          <a:xfrm>
            <a:off x="4106565" y="2891760"/>
            <a:ext cx="1540476" cy="70845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Build</a:t>
            </a:r>
          </a:p>
        </p:txBody>
      </p:sp>
      <p:sp>
        <p:nvSpPr>
          <p:cNvPr id="10" name="Retângulo 9"/>
          <p:cNvSpPr/>
          <p:nvPr/>
        </p:nvSpPr>
        <p:spPr>
          <a:xfrm>
            <a:off x="6956384" y="2891760"/>
            <a:ext cx="1540476" cy="70845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Registry</a:t>
            </a:r>
          </a:p>
        </p:txBody>
      </p:sp>
      <p:sp>
        <p:nvSpPr>
          <p:cNvPr id="12" name="Seta: para Baixo 11"/>
          <p:cNvSpPr/>
          <p:nvPr/>
        </p:nvSpPr>
        <p:spPr>
          <a:xfrm flipV="1">
            <a:off x="1961307" y="3814120"/>
            <a:ext cx="484632" cy="856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876330" y="4950941"/>
            <a:ext cx="1540476" cy="70845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QA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956385" y="4950940"/>
            <a:ext cx="1540476" cy="70845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Staging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882626" y="4950940"/>
            <a:ext cx="1540476" cy="70845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Production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Seta: para Baixo 15"/>
          <p:cNvSpPr/>
          <p:nvPr/>
        </p:nvSpPr>
        <p:spPr>
          <a:xfrm rot="5400000" flipV="1">
            <a:off x="3264431" y="2839759"/>
            <a:ext cx="484632" cy="812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Baixo 16"/>
          <p:cNvSpPr/>
          <p:nvPr/>
        </p:nvSpPr>
        <p:spPr>
          <a:xfrm rot="5400000" flipV="1">
            <a:off x="6081257" y="2822767"/>
            <a:ext cx="484632" cy="8464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/>
          <p:cNvSpPr/>
          <p:nvPr/>
        </p:nvSpPr>
        <p:spPr>
          <a:xfrm rot="13048015" flipV="1">
            <a:off x="6134729" y="3663896"/>
            <a:ext cx="484632" cy="1272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Baixo 19"/>
          <p:cNvSpPr/>
          <p:nvPr/>
        </p:nvSpPr>
        <p:spPr>
          <a:xfrm rot="10800000" flipV="1">
            <a:off x="7484307" y="3827308"/>
            <a:ext cx="484632" cy="104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Baixo 20"/>
          <p:cNvSpPr/>
          <p:nvPr/>
        </p:nvSpPr>
        <p:spPr>
          <a:xfrm rot="8605315" flipV="1">
            <a:off x="8766807" y="3688844"/>
            <a:ext cx="484632" cy="1273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270" y="2520425"/>
            <a:ext cx="740605" cy="483245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835" y="2947034"/>
            <a:ext cx="458164" cy="298952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593" y="4976889"/>
            <a:ext cx="418395" cy="273003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462" y="4950429"/>
            <a:ext cx="458164" cy="298952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81" y="4962444"/>
            <a:ext cx="458164" cy="29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 o </a:t>
            </a:r>
            <a:r>
              <a:rPr lang="pt-BR" dirty="0" err="1"/>
              <a:t>Docker</a:t>
            </a:r>
            <a:r>
              <a:rPr lang="pt-BR" dirty="0"/>
              <a:t>?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096134" y="2097088"/>
            <a:ext cx="154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Produtividade 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42" y="2788787"/>
            <a:ext cx="823784" cy="823784"/>
          </a:xfrm>
        </p:spPr>
      </p:pic>
      <p:sp>
        <p:nvSpPr>
          <p:cNvPr id="8" name="Retângulo 7"/>
          <p:cNvSpPr/>
          <p:nvPr/>
        </p:nvSpPr>
        <p:spPr>
          <a:xfrm>
            <a:off x="3476368" y="3048280"/>
            <a:ext cx="1540476" cy="194412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Dev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746789" y="3048280"/>
            <a:ext cx="1532238" cy="1944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Production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4193060" y="3151252"/>
            <a:ext cx="700216" cy="514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Prod</a:t>
            </a:r>
            <a:endParaRPr lang="pt-BR" dirty="0"/>
          </a:p>
        </p:txBody>
      </p:sp>
      <p:sp>
        <p:nvSpPr>
          <p:cNvPr id="5" name="Seta: para a Direita 4"/>
          <p:cNvSpPr/>
          <p:nvPr/>
        </p:nvSpPr>
        <p:spPr>
          <a:xfrm rot="11707939">
            <a:off x="5098765" y="3556722"/>
            <a:ext cx="153573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97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não devo usar o </a:t>
            </a:r>
            <a:r>
              <a:rPr lang="pt-BR" dirty="0" err="1"/>
              <a:t>docker</a:t>
            </a:r>
            <a:r>
              <a:rPr lang="pt-BR" dirty="0"/>
              <a:t>?</a:t>
            </a:r>
          </a:p>
        </p:txBody>
      </p:sp>
      <p:pic>
        <p:nvPicPr>
          <p:cNvPr id="1026" name="Picture 2" descr="Resultado de imagem para Windows on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65" y="3055209"/>
            <a:ext cx="5303093" cy="74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5461064" y="3633311"/>
            <a:ext cx="1266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(Ou não)</a:t>
            </a:r>
          </a:p>
        </p:txBody>
      </p:sp>
    </p:spTree>
    <p:extLst>
      <p:ext uri="{BB962C8B-B14F-4D97-AF65-F5344CB8AC3E}">
        <p14:creationId xmlns:p14="http://schemas.microsoft.com/office/powerpoint/2010/main" val="2224617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1683</TotalTime>
  <Words>341</Words>
  <Application>Microsoft Office PowerPoint</Application>
  <PresentationFormat>Widescreen</PresentationFormat>
  <Paragraphs>96</Paragraphs>
  <Slides>27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Arial Unicode MS</vt:lpstr>
      <vt:lpstr>Calibri</vt:lpstr>
      <vt:lpstr>Trebuchet MS</vt:lpstr>
      <vt:lpstr>Tw Cen MT</vt:lpstr>
      <vt:lpstr>Circuito</vt:lpstr>
      <vt:lpstr>Trazendo o poder dos containers ao mundo .NET </vt:lpstr>
      <vt:lpstr>Quem sou eu?</vt:lpstr>
      <vt:lpstr>O que é o Docker?</vt:lpstr>
      <vt:lpstr>Ok, mas o que é Containerização?</vt:lpstr>
      <vt:lpstr>Ok, mas o que é Containerização?</vt:lpstr>
      <vt:lpstr>por que utilizar o Docker?</vt:lpstr>
      <vt:lpstr>por que utilizar o Docker?</vt:lpstr>
      <vt:lpstr>por que utilizar o Docker?</vt:lpstr>
      <vt:lpstr>Quando não devo usar o docker?</vt:lpstr>
      <vt:lpstr>Quem utiliza docker hoje?</vt:lpstr>
      <vt:lpstr>Gostei, quero saber mais</vt:lpstr>
      <vt:lpstr>O que é Docker Engine?</vt:lpstr>
      <vt:lpstr>E o DockerFile?</vt:lpstr>
      <vt:lpstr>Docker Images?</vt:lpstr>
      <vt:lpstr>E quanto a Docker Containers?</vt:lpstr>
      <vt:lpstr>Docker registry?</vt:lpstr>
      <vt:lpstr>Não posso usar no Windows e Mac?</vt:lpstr>
      <vt:lpstr>Ok, mas e o .Net?</vt:lpstr>
      <vt:lpstr>Como utilizo com o .NET Core?</vt:lpstr>
      <vt:lpstr>.NET SDK?</vt:lpstr>
      <vt:lpstr>.NET Onbuild?</vt:lpstr>
      <vt:lpstr>Asp.NET Core Build?</vt:lpstr>
      <vt:lpstr>AspnETCore, .Net Core e Core-Deps?</vt:lpstr>
      <vt:lpstr>E as ferramentas?</vt:lpstr>
      <vt:lpstr>Demo (nstração)!</vt:lpstr>
      <vt:lpstr>Para saber mais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Trazendo o poder dos containers ao mundo .NET </dc:title>
  <dc:creator>Douglas Picolotto</dc:creator>
  <cp:lastModifiedBy>Douglas Picolotto</cp:lastModifiedBy>
  <cp:revision>83</cp:revision>
  <dcterms:created xsi:type="dcterms:W3CDTF">2016-09-27T00:33:31Z</dcterms:created>
  <dcterms:modified xsi:type="dcterms:W3CDTF">2016-10-08T16:51:40Z</dcterms:modified>
</cp:coreProperties>
</file>