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58" r:id="rId6"/>
    <p:sldId id="260" r:id="rId7"/>
    <p:sldId id="266" r:id="rId8"/>
    <p:sldId id="348" r:id="rId9"/>
    <p:sldId id="349" r:id="rId10"/>
  </p:sldIdLst>
  <p:sldSz cx="9144000" cy="5143500"/>
  <p:notesSz cx="6858000" cy="9144000"/>
  <p:embeddedFontLst>
    <p:embeddedFont>
      <p:font typeface="Proxima Nova" charset="0"/>
      <p:regular r:id="rId14"/>
      <p:bold r:id="rId15"/>
      <p:italic r:id="rId16"/>
      <p:boldItalic r:id="rId17"/>
    </p:embeddedFont>
    <p:embeddedFont>
      <p:font typeface="Roboto Medium" charset="0"/>
      <p:regular r:id="rId18"/>
      <p:bold r:id="rId19"/>
      <p:italic r:id="rId20"/>
      <p:boldItalic r:id="rId21"/>
    </p:embeddedFont>
    <p:embeddedFont>
      <p:font typeface="Amatic SC" charset="0"/>
      <p:regular r:id="rId22"/>
      <p:bold r:id="rId23"/>
    </p:embeddedFont>
    <p:embeddedFont>
      <p:font typeface="Manrope" charset="0"/>
      <p:regular r:id="rId24"/>
      <p:bold r:id="rId25"/>
    </p:embeddedFont>
    <p:embeddedFont>
      <p:font typeface="Bebas Neue" charset="0"/>
      <p:regular r:id="rId26"/>
    </p:embeddedFont>
    <p:embeddedFont>
      <p:font typeface="Philosopher" charset="0"/>
      <p:regular r:id="rId27"/>
      <p:bold r:id="rId28"/>
      <p:italic r:id="rId29"/>
      <p:boldItalic r:id="rId30"/>
    </p:embeddedFont>
    <p:embeddedFont>
      <p:font typeface="Lateef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font" Target="fonts/font19.fntdata"/><Relationship Id="rId31" Type="http://schemas.openxmlformats.org/officeDocument/2006/relationships/font" Target="fonts/font18.fntdata"/><Relationship Id="rId30" Type="http://schemas.openxmlformats.org/officeDocument/2006/relationships/font" Target="fonts/font17.fntdata"/><Relationship Id="rId3" Type="http://schemas.openxmlformats.org/officeDocument/2006/relationships/slide" Target="slides/slide1.xml"/><Relationship Id="rId29" Type="http://schemas.openxmlformats.org/officeDocument/2006/relationships/font" Target="fonts/font16.fntdata"/><Relationship Id="rId28" Type="http://schemas.openxmlformats.org/officeDocument/2006/relationships/font" Target="fonts/font15.fntdata"/><Relationship Id="rId27" Type="http://schemas.openxmlformats.org/officeDocument/2006/relationships/font" Target="fonts/font14.fntdata"/><Relationship Id="rId26" Type="http://schemas.openxmlformats.org/officeDocument/2006/relationships/font" Target="fonts/font13.fntdata"/><Relationship Id="rId25" Type="http://schemas.openxmlformats.org/officeDocument/2006/relationships/font" Target="fonts/font12.fntdata"/><Relationship Id="rId24" Type="http://schemas.openxmlformats.org/officeDocument/2006/relationships/font" Target="fonts/font11.fntdata"/><Relationship Id="rId23" Type="http://schemas.openxmlformats.org/officeDocument/2006/relationships/font" Target="fonts/font10.fntdata"/><Relationship Id="rId22" Type="http://schemas.openxmlformats.org/officeDocument/2006/relationships/font" Target="fonts/font9.fntdata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36" name="Shape 3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7" name="Google Shape;3537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8" name="Google Shape;3538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5" name="Shape 3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6" name="Google Shape;3576;g123036355b6_0_19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7" name="Google Shape;3577;g123036355b6_0_19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53" name="Shape 3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4" name="Google Shape;3554;ge4b7ac326b_0_1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5" name="Google Shape;3555;ge4b7ac326b_0_1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97" name="Shape 3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8" name="Google Shape;3598;ge4b7ac326b_0_20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9" name="Google Shape;3599;ge4b7ac326b_0_20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49" name="Shape 3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0" name="Google Shape;3650;ge4b7ac326b_0_2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1" name="Google Shape;3651;ge4b7ac326b_0_2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11" name="Shape 4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2" name="Google Shape;4912;g121600abddd_0_24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3" name="Google Shape;4913;g121600abddd_0_24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44" name="Shape 4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5" name="Google Shape;4045;g121589fd405_0_10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6" name="Google Shape;4046;g121589fd405_0_10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33623" y="153443"/>
            <a:ext cx="762954" cy="763070"/>
            <a:chOff x="940300" y="793900"/>
            <a:chExt cx="1313400" cy="1313600"/>
          </a:xfrm>
        </p:grpSpPr>
        <p:sp>
          <p:nvSpPr>
            <p:cNvPr id="10" name="Google Shape;10;p2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7414499" y="-1019390"/>
            <a:ext cx="2679559" cy="2679559"/>
            <a:chOff x="2924725" y="208150"/>
            <a:chExt cx="1242550" cy="1242550"/>
          </a:xfrm>
        </p:grpSpPr>
        <p:sp>
          <p:nvSpPr>
            <p:cNvPr id="47" name="Google Shape;47;p2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188350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743450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5" name="Google Shape;65;p2"/>
          <p:cNvSpPr txBox="1"/>
          <p:nvPr>
            <p:ph type="ctrTitle"/>
          </p:nvPr>
        </p:nvSpPr>
        <p:spPr>
          <a:xfrm>
            <a:off x="2929050" y="1315959"/>
            <a:ext cx="3285900" cy="22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6" name="Google Shape;66;p2"/>
          <p:cNvSpPr txBox="1"/>
          <p:nvPr>
            <p:ph type="subTitle" idx="1"/>
          </p:nvPr>
        </p:nvSpPr>
        <p:spPr>
          <a:xfrm>
            <a:off x="3522900" y="3710477"/>
            <a:ext cx="20982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67" name="Google Shape;67;p2"/>
          <p:cNvGrpSpPr/>
          <p:nvPr/>
        </p:nvGrpSpPr>
        <p:grpSpPr>
          <a:xfrm>
            <a:off x="-1102637" y="3527139"/>
            <a:ext cx="3016166" cy="3016166"/>
            <a:chOff x="2924725" y="208150"/>
            <a:chExt cx="1242550" cy="1242550"/>
          </a:xfrm>
        </p:grpSpPr>
        <p:sp>
          <p:nvSpPr>
            <p:cNvPr id="68" name="Google Shape;68;p2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188350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743450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6" name="Google Shape;86;p2"/>
          <p:cNvGrpSpPr/>
          <p:nvPr/>
        </p:nvGrpSpPr>
        <p:grpSpPr>
          <a:xfrm>
            <a:off x="8047423" y="4226968"/>
            <a:ext cx="762954" cy="763070"/>
            <a:chOff x="940300" y="793900"/>
            <a:chExt cx="1313400" cy="1313600"/>
          </a:xfrm>
        </p:grpSpPr>
        <p:sp>
          <p:nvSpPr>
            <p:cNvPr id="87" name="Google Shape;87;p2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1293161" y="-1794381"/>
            <a:ext cx="635798" cy="5058719"/>
            <a:chOff x="7324500" y="2391875"/>
            <a:chExt cx="177300" cy="1410725"/>
          </a:xfrm>
        </p:grpSpPr>
        <p:sp>
          <p:nvSpPr>
            <p:cNvPr id="124" name="Google Shape;124;p2"/>
            <p:cNvSpPr/>
            <p:nvPr/>
          </p:nvSpPr>
          <p:spPr>
            <a:xfrm>
              <a:off x="7324500" y="3625150"/>
              <a:ext cx="177300" cy="177450"/>
            </a:xfrm>
            <a:custGeom>
              <a:avLst/>
              <a:gdLst/>
              <a:ahLst/>
              <a:cxnLst/>
              <a:rect l="l" t="t" r="r" b="b"/>
              <a:pathLst>
                <a:path w="7092" h="7098" extrusionOk="0">
                  <a:moveTo>
                    <a:pt x="3549" y="673"/>
                  </a:moveTo>
                  <a:lnTo>
                    <a:pt x="4393" y="1510"/>
                  </a:lnTo>
                  <a:lnTo>
                    <a:pt x="5581" y="1510"/>
                  </a:lnTo>
                  <a:lnTo>
                    <a:pt x="5581" y="2700"/>
                  </a:lnTo>
                  <a:lnTo>
                    <a:pt x="6426" y="3548"/>
                  </a:lnTo>
                  <a:lnTo>
                    <a:pt x="5581" y="4398"/>
                  </a:lnTo>
                  <a:lnTo>
                    <a:pt x="5581" y="5581"/>
                  </a:lnTo>
                  <a:lnTo>
                    <a:pt x="4393" y="5581"/>
                  </a:lnTo>
                  <a:lnTo>
                    <a:pt x="3543" y="6425"/>
                  </a:lnTo>
                  <a:lnTo>
                    <a:pt x="2693" y="5581"/>
                  </a:lnTo>
                  <a:lnTo>
                    <a:pt x="1510" y="5581"/>
                  </a:lnTo>
                  <a:lnTo>
                    <a:pt x="1510" y="4398"/>
                  </a:lnTo>
                  <a:lnTo>
                    <a:pt x="667" y="3548"/>
                  </a:lnTo>
                  <a:lnTo>
                    <a:pt x="1510" y="2700"/>
                  </a:lnTo>
                  <a:lnTo>
                    <a:pt x="1510" y="1510"/>
                  </a:lnTo>
                  <a:lnTo>
                    <a:pt x="2700" y="1510"/>
                  </a:lnTo>
                  <a:lnTo>
                    <a:pt x="3549" y="673"/>
                  </a:lnTo>
                  <a:close/>
                  <a:moveTo>
                    <a:pt x="3549" y="1"/>
                  </a:moveTo>
                  <a:lnTo>
                    <a:pt x="2509" y="1041"/>
                  </a:lnTo>
                  <a:lnTo>
                    <a:pt x="1035" y="1041"/>
                  </a:lnTo>
                  <a:lnTo>
                    <a:pt x="1035" y="2508"/>
                  </a:lnTo>
                  <a:lnTo>
                    <a:pt x="1" y="3548"/>
                  </a:lnTo>
                  <a:lnTo>
                    <a:pt x="1035" y="4590"/>
                  </a:lnTo>
                  <a:lnTo>
                    <a:pt x="1035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83" y="6057"/>
                  </a:lnTo>
                  <a:lnTo>
                    <a:pt x="6058" y="6057"/>
                  </a:lnTo>
                  <a:lnTo>
                    <a:pt x="6058" y="4590"/>
                  </a:lnTo>
                  <a:lnTo>
                    <a:pt x="7092" y="3548"/>
                  </a:lnTo>
                  <a:lnTo>
                    <a:pt x="6058" y="2508"/>
                  </a:lnTo>
                  <a:lnTo>
                    <a:pt x="6058" y="1041"/>
                  </a:lnTo>
                  <a:lnTo>
                    <a:pt x="4583" y="1041"/>
                  </a:lnTo>
                  <a:lnTo>
                    <a:pt x="3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7411275" y="2391875"/>
              <a:ext cx="3725" cy="1239250"/>
            </a:xfrm>
            <a:custGeom>
              <a:avLst/>
              <a:gdLst/>
              <a:ahLst/>
              <a:cxnLst/>
              <a:rect l="l" t="t" r="r" b="b"/>
              <a:pathLst>
                <a:path w="149" h="49570" extrusionOk="0">
                  <a:moveTo>
                    <a:pt x="1" y="0"/>
                  </a:moveTo>
                  <a:lnTo>
                    <a:pt x="1" y="49570"/>
                  </a:lnTo>
                  <a:lnTo>
                    <a:pt x="149" y="4957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7119871" y="-2109685"/>
            <a:ext cx="635803" cy="4688893"/>
            <a:chOff x="7905800" y="2474325"/>
            <a:chExt cx="177450" cy="1308650"/>
          </a:xfrm>
        </p:grpSpPr>
        <p:sp>
          <p:nvSpPr>
            <p:cNvPr id="127" name="Google Shape;127;p2"/>
            <p:cNvSpPr/>
            <p:nvPr/>
          </p:nvSpPr>
          <p:spPr>
            <a:xfrm>
              <a:off x="7905800" y="3605550"/>
              <a:ext cx="177450" cy="177425"/>
            </a:xfrm>
            <a:custGeom>
              <a:avLst/>
              <a:gdLst/>
              <a:ahLst/>
              <a:cxnLst/>
              <a:rect l="l" t="t" r="r" b="b"/>
              <a:pathLst>
                <a:path w="7098" h="7097" extrusionOk="0">
                  <a:moveTo>
                    <a:pt x="3548" y="672"/>
                  </a:moveTo>
                  <a:lnTo>
                    <a:pt x="4398" y="1515"/>
                  </a:lnTo>
                  <a:lnTo>
                    <a:pt x="5588" y="1515"/>
                  </a:lnTo>
                  <a:lnTo>
                    <a:pt x="5588" y="2699"/>
                  </a:lnTo>
                  <a:lnTo>
                    <a:pt x="6425" y="3548"/>
                  </a:lnTo>
                  <a:lnTo>
                    <a:pt x="5588" y="4398"/>
                  </a:lnTo>
                  <a:lnTo>
                    <a:pt x="5588" y="5580"/>
                  </a:lnTo>
                  <a:lnTo>
                    <a:pt x="4398" y="5580"/>
                  </a:lnTo>
                  <a:lnTo>
                    <a:pt x="3548" y="6425"/>
                  </a:lnTo>
                  <a:lnTo>
                    <a:pt x="2699" y="5580"/>
                  </a:lnTo>
                  <a:lnTo>
                    <a:pt x="1515" y="5580"/>
                  </a:lnTo>
                  <a:lnTo>
                    <a:pt x="1515" y="4398"/>
                  </a:lnTo>
                  <a:lnTo>
                    <a:pt x="672" y="3548"/>
                  </a:lnTo>
                  <a:lnTo>
                    <a:pt x="1515" y="2699"/>
                  </a:lnTo>
                  <a:lnTo>
                    <a:pt x="1515" y="1515"/>
                  </a:lnTo>
                  <a:lnTo>
                    <a:pt x="2699" y="1515"/>
                  </a:lnTo>
                  <a:lnTo>
                    <a:pt x="3548" y="672"/>
                  </a:lnTo>
                  <a:close/>
                  <a:moveTo>
                    <a:pt x="3548" y="0"/>
                  </a:moveTo>
                  <a:lnTo>
                    <a:pt x="2508" y="1040"/>
                  </a:lnTo>
                  <a:lnTo>
                    <a:pt x="1040" y="1040"/>
                  </a:lnTo>
                  <a:lnTo>
                    <a:pt x="1040" y="2508"/>
                  </a:lnTo>
                  <a:lnTo>
                    <a:pt x="0" y="3548"/>
                  </a:lnTo>
                  <a:lnTo>
                    <a:pt x="1040" y="4589"/>
                  </a:lnTo>
                  <a:lnTo>
                    <a:pt x="1040" y="6057"/>
                  </a:lnTo>
                  <a:lnTo>
                    <a:pt x="2508" y="6057"/>
                  </a:lnTo>
                  <a:lnTo>
                    <a:pt x="3548" y="7097"/>
                  </a:lnTo>
                  <a:lnTo>
                    <a:pt x="4589" y="6057"/>
                  </a:lnTo>
                  <a:lnTo>
                    <a:pt x="6057" y="6057"/>
                  </a:lnTo>
                  <a:lnTo>
                    <a:pt x="6057" y="4589"/>
                  </a:lnTo>
                  <a:lnTo>
                    <a:pt x="7097" y="3548"/>
                  </a:lnTo>
                  <a:lnTo>
                    <a:pt x="6057" y="2508"/>
                  </a:lnTo>
                  <a:lnTo>
                    <a:pt x="6057" y="1040"/>
                  </a:lnTo>
                  <a:lnTo>
                    <a:pt x="4589" y="1040"/>
                  </a:lnTo>
                  <a:lnTo>
                    <a:pt x="35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7992700" y="2474325"/>
              <a:ext cx="3775" cy="1138650"/>
            </a:xfrm>
            <a:custGeom>
              <a:avLst/>
              <a:gdLst/>
              <a:ahLst/>
              <a:cxnLst/>
              <a:rect l="l" t="t" r="r" b="b"/>
              <a:pathLst>
                <a:path w="151" h="45546" extrusionOk="0">
                  <a:moveTo>
                    <a:pt x="1" y="0"/>
                  </a:moveTo>
                  <a:lnTo>
                    <a:pt x="1" y="45546"/>
                  </a:lnTo>
                  <a:lnTo>
                    <a:pt x="151" y="45546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9" name="Google Shape;129;p2"/>
          <p:cNvGrpSpPr/>
          <p:nvPr/>
        </p:nvGrpSpPr>
        <p:grpSpPr>
          <a:xfrm>
            <a:off x="357655" y="-362680"/>
            <a:ext cx="499539" cy="2499809"/>
            <a:chOff x="6715575" y="2474325"/>
            <a:chExt cx="177450" cy="888000"/>
          </a:xfrm>
        </p:grpSpPr>
        <p:sp>
          <p:nvSpPr>
            <p:cNvPr id="130" name="Google Shape;130;p2"/>
            <p:cNvSpPr/>
            <p:nvPr/>
          </p:nvSpPr>
          <p:spPr>
            <a:xfrm>
              <a:off x="6715575" y="3184875"/>
              <a:ext cx="177450" cy="177450"/>
            </a:xfrm>
            <a:custGeom>
              <a:avLst/>
              <a:gdLst/>
              <a:ahLst/>
              <a:cxnLst/>
              <a:rect l="l" t="t" r="r" b="b"/>
              <a:pathLst>
                <a:path w="7098" h="7098" extrusionOk="0">
                  <a:moveTo>
                    <a:pt x="3549" y="672"/>
                  </a:moveTo>
                  <a:lnTo>
                    <a:pt x="4399" y="1517"/>
                  </a:lnTo>
                  <a:lnTo>
                    <a:pt x="5581" y="1517"/>
                  </a:lnTo>
                  <a:lnTo>
                    <a:pt x="5581" y="2699"/>
                  </a:lnTo>
                  <a:lnTo>
                    <a:pt x="6426" y="3550"/>
                  </a:lnTo>
                  <a:lnTo>
                    <a:pt x="5581" y="4398"/>
                  </a:lnTo>
                  <a:lnTo>
                    <a:pt x="5581" y="5588"/>
                  </a:lnTo>
                  <a:lnTo>
                    <a:pt x="4399" y="5588"/>
                  </a:lnTo>
                  <a:lnTo>
                    <a:pt x="3549" y="6431"/>
                  </a:lnTo>
                  <a:lnTo>
                    <a:pt x="2700" y="5588"/>
                  </a:lnTo>
                  <a:lnTo>
                    <a:pt x="1516" y="5588"/>
                  </a:lnTo>
                  <a:lnTo>
                    <a:pt x="1516" y="4398"/>
                  </a:lnTo>
                  <a:lnTo>
                    <a:pt x="673" y="3550"/>
                  </a:lnTo>
                  <a:lnTo>
                    <a:pt x="1516" y="2699"/>
                  </a:lnTo>
                  <a:lnTo>
                    <a:pt x="1516" y="1517"/>
                  </a:lnTo>
                  <a:lnTo>
                    <a:pt x="2700" y="1517"/>
                  </a:lnTo>
                  <a:lnTo>
                    <a:pt x="3549" y="672"/>
                  </a:lnTo>
                  <a:close/>
                  <a:moveTo>
                    <a:pt x="3549" y="0"/>
                  </a:moveTo>
                  <a:lnTo>
                    <a:pt x="2509" y="1040"/>
                  </a:lnTo>
                  <a:lnTo>
                    <a:pt x="1041" y="1040"/>
                  </a:lnTo>
                  <a:lnTo>
                    <a:pt x="1041" y="2508"/>
                  </a:lnTo>
                  <a:lnTo>
                    <a:pt x="1" y="3550"/>
                  </a:lnTo>
                  <a:lnTo>
                    <a:pt x="1041" y="4589"/>
                  </a:lnTo>
                  <a:lnTo>
                    <a:pt x="1041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90" y="6057"/>
                  </a:lnTo>
                  <a:lnTo>
                    <a:pt x="6058" y="6057"/>
                  </a:lnTo>
                  <a:lnTo>
                    <a:pt x="6058" y="4589"/>
                  </a:lnTo>
                  <a:lnTo>
                    <a:pt x="7098" y="3550"/>
                  </a:lnTo>
                  <a:lnTo>
                    <a:pt x="6058" y="2508"/>
                  </a:lnTo>
                  <a:lnTo>
                    <a:pt x="6058" y="1040"/>
                  </a:lnTo>
                  <a:lnTo>
                    <a:pt x="4590" y="104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802500" y="2474325"/>
              <a:ext cx="3575" cy="719350"/>
            </a:xfrm>
            <a:custGeom>
              <a:avLst/>
              <a:gdLst/>
              <a:ahLst/>
              <a:cxnLst/>
              <a:rect l="l" t="t" r="r" b="b"/>
              <a:pathLst>
                <a:path w="143" h="28774" extrusionOk="0">
                  <a:moveTo>
                    <a:pt x="0" y="0"/>
                  </a:moveTo>
                  <a:lnTo>
                    <a:pt x="0" y="28773"/>
                  </a:lnTo>
                  <a:lnTo>
                    <a:pt x="143" y="28773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2" name="Google Shape;132;p2"/>
          <p:cNvGrpSpPr/>
          <p:nvPr/>
        </p:nvGrpSpPr>
        <p:grpSpPr>
          <a:xfrm>
            <a:off x="8047423" y="153456"/>
            <a:ext cx="762954" cy="763070"/>
            <a:chOff x="940300" y="793900"/>
            <a:chExt cx="1313400" cy="1313600"/>
          </a:xfrm>
        </p:grpSpPr>
        <p:sp>
          <p:nvSpPr>
            <p:cNvPr id="133" name="Google Shape;133;p2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9" name="Google Shape;169;p2"/>
          <p:cNvGrpSpPr/>
          <p:nvPr/>
        </p:nvGrpSpPr>
        <p:grpSpPr>
          <a:xfrm>
            <a:off x="333623" y="4226956"/>
            <a:ext cx="762954" cy="763070"/>
            <a:chOff x="940300" y="793900"/>
            <a:chExt cx="1313400" cy="1313600"/>
          </a:xfrm>
        </p:grpSpPr>
        <p:sp>
          <p:nvSpPr>
            <p:cNvPr id="170" name="Google Shape;170;p2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11"/>
          <p:cNvSpPr txBox="1"/>
          <p:nvPr>
            <p:ph type="title" hasCustomPrompt="1"/>
          </p:nvPr>
        </p:nvSpPr>
        <p:spPr>
          <a:xfrm>
            <a:off x="1284000" y="1899985"/>
            <a:ext cx="6576000" cy="12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07" name="Google Shape;1107;p11"/>
          <p:cNvSpPr txBox="1"/>
          <p:nvPr>
            <p:ph type="subTitle" idx="1"/>
          </p:nvPr>
        </p:nvSpPr>
        <p:spPr>
          <a:xfrm>
            <a:off x="1284000" y="3345339"/>
            <a:ext cx="65760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08" name="Google Shape;1108;p11"/>
          <p:cNvGrpSpPr/>
          <p:nvPr/>
        </p:nvGrpSpPr>
        <p:grpSpPr>
          <a:xfrm>
            <a:off x="-1276737" y="3801730"/>
            <a:ext cx="2590965" cy="2590965"/>
            <a:chOff x="2924725" y="208150"/>
            <a:chExt cx="1242550" cy="1242550"/>
          </a:xfrm>
        </p:grpSpPr>
        <p:sp>
          <p:nvSpPr>
            <p:cNvPr id="1109" name="Google Shape;1109;p11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0" name="Google Shape;1110;p11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1" name="Google Shape;1111;p11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2" name="Google Shape;1112;p11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3" name="Google Shape;1113;p11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4" name="Google Shape;1114;p11"/>
            <p:cNvSpPr/>
            <p:nvPr/>
          </p:nvSpPr>
          <p:spPr>
            <a:xfrm>
              <a:off x="3188344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5" name="Google Shape;1115;p11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6" name="Google Shape;1116;p11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7" name="Google Shape;1117;p11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8" name="Google Shape;1118;p11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9" name="Google Shape;1119;p11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0" name="Google Shape;1120;p11"/>
            <p:cNvSpPr/>
            <p:nvPr/>
          </p:nvSpPr>
          <p:spPr>
            <a:xfrm>
              <a:off x="3743642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1" name="Google Shape;1121;p11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2" name="Google Shape;1122;p11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3" name="Google Shape;1123;p11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4" name="Google Shape;1124;p11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5" name="Google Shape;1125;p11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6" name="Google Shape;1126;p11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27" name="Google Shape;1127;p11"/>
          <p:cNvGrpSpPr/>
          <p:nvPr/>
        </p:nvGrpSpPr>
        <p:grpSpPr>
          <a:xfrm>
            <a:off x="8047423" y="153456"/>
            <a:ext cx="762954" cy="763070"/>
            <a:chOff x="940300" y="793900"/>
            <a:chExt cx="1313400" cy="1313600"/>
          </a:xfrm>
        </p:grpSpPr>
        <p:sp>
          <p:nvSpPr>
            <p:cNvPr id="1128" name="Google Shape;1128;p11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9" name="Google Shape;1129;p11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0" name="Google Shape;1130;p11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1" name="Google Shape;1131;p11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2" name="Google Shape;1132;p11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3" name="Google Shape;1133;p11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4" name="Google Shape;1134;p11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5" name="Google Shape;1135;p11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6" name="Google Shape;1136;p11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7" name="Google Shape;1137;p11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8" name="Google Shape;1138;p11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9" name="Google Shape;1139;p11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0" name="Google Shape;1140;p11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1" name="Google Shape;1141;p11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2" name="Google Shape;1142;p11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3" name="Google Shape;1143;p11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4" name="Google Shape;1144;p11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5" name="Google Shape;1145;p11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6" name="Google Shape;1146;p11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" name="Google Shape;1147;p11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" name="Google Shape;1148;p11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9" name="Google Shape;1149;p11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0" name="Google Shape;1150;p11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1" name="Google Shape;1151;p11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2" name="Google Shape;1152;p11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3" name="Google Shape;1153;p11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" name="Google Shape;1154;p11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5" name="Google Shape;1155;p11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6" name="Google Shape;1156;p11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7" name="Google Shape;1157;p11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8" name="Google Shape;1158;p11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9" name="Google Shape;1159;p11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0" name="Google Shape;1160;p11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11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11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3" name="Google Shape;1163;p11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64" name="Google Shape;1164;p11"/>
          <p:cNvGrpSpPr/>
          <p:nvPr/>
        </p:nvGrpSpPr>
        <p:grpSpPr>
          <a:xfrm>
            <a:off x="333623" y="153443"/>
            <a:ext cx="762954" cy="763070"/>
            <a:chOff x="940300" y="793900"/>
            <a:chExt cx="1313400" cy="1313600"/>
          </a:xfrm>
        </p:grpSpPr>
        <p:sp>
          <p:nvSpPr>
            <p:cNvPr id="1165" name="Google Shape;1165;p11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6" name="Google Shape;1166;p11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7" name="Google Shape;1167;p11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8" name="Google Shape;1168;p11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9" name="Google Shape;1169;p11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0" name="Google Shape;1170;p11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1" name="Google Shape;1171;p11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2" name="Google Shape;1172;p11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3" name="Google Shape;1173;p11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4" name="Google Shape;1174;p11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5" name="Google Shape;1175;p11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6" name="Google Shape;1176;p11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7" name="Google Shape;1177;p11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8" name="Google Shape;1178;p11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9" name="Google Shape;1179;p11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0" name="Google Shape;1180;p11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1" name="Google Shape;1181;p11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2" name="Google Shape;1182;p11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3" name="Google Shape;1183;p11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4" name="Google Shape;1184;p11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5" name="Google Shape;1185;p11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6" name="Google Shape;1186;p11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7" name="Google Shape;1187;p11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8" name="Google Shape;1188;p11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9" name="Google Shape;1189;p11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11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11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2" name="Google Shape;1192;p11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3" name="Google Shape;1193;p11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4" name="Google Shape;1194;p11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5" name="Google Shape;1195;p11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6" name="Google Shape;1196;p11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7" name="Google Shape;1197;p11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8" name="Google Shape;1198;p11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9" name="Google Shape;1199;p11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0" name="Google Shape;1200;p11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01" name="Google Shape;1201;p11"/>
          <p:cNvGrpSpPr/>
          <p:nvPr/>
        </p:nvGrpSpPr>
        <p:grpSpPr>
          <a:xfrm>
            <a:off x="1096580" y="-2420972"/>
            <a:ext cx="552396" cy="4394832"/>
            <a:chOff x="7324500" y="2391875"/>
            <a:chExt cx="177300" cy="1410725"/>
          </a:xfrm>
        </p:grpSpPr>
        <p:sp>
          <p:nvSpPr>
            <p:cNvPr id="1202" name="Google Shape;1202;p11"/>
            <p:cNvSpPr/>
            <p:nvPr/>
          </p:nvSpPr>
          <p:spPr>
            <a:xfrm>
              <a:off x="7324500" y="3625150"/>
              <a:ext cx="177300" cy="177450"/>
            </a:xfrm>
            <a:custGeom>
              <a:avLst/>
              <a:gdLst/>
              <a:ahLst/>
              <a:cxnLst/>
              <a:rect l="l" t="t" r="r" b="b"/>
              <a:pathLst>
                <a:path w="7092" h="7098" extrusionOk="0">
                  <a:moveTo>
                    <a:pt x="3549" y="673"/>
                  </a:moveTo>
                  <a:lnTo>
                    <a:pt x="4393" y="1510"/>
                  </a:lnTo>
                  <a:lnTo>
                    <a:pt x="5581" y="1510"/>
                  </a:lnTo>
                  <a:lnTo>
                    <a:pt x="5581" y="2700"/>
                  </a:lnTo>
                  <a:lnTo>
                    <a:pt x="6426" y="3548"/>
                  </a:lnTo>
                  <a:lnTo>
                    <a:pt x="5581" y="4398"/>
                  </a:lnTo>
                  <a:lnTo>
                    <a:pt x="5581" y="5581"/>
                  </a:lnTo>
                  <a:lnTo>
                    <a:pt x="4393" y="5581"/>
                  </a:lnTo>
                  <a:lnTo>
                    <a:pt x="3543" y="6425"/>
                  </a:lnTo>
                  <a:lnTo>
                    <a:pt x="2693" y="5581"/>
                  </a:lnTo>
                  <a:lnTo>
                    <a:pt x="1510" y="5581"/>
                  </a:lnTo>
                  <a:lnTo>
                    <a:pt x="1510" y="4398"/>
                  </a:lnTo>
                  <a:lnTo>
                    <a:pt x="667" y="3548"/>
                  </a:lnTo>
                  <a:lnTo>
                    <a:pt x="1510" y="2700"/>
                  </a:lnTo>
                  <a:lnTo>
                    <a:pt x="1510" y="1510"/>
                  </a:lnTo>
                  <a:lnTo>
                    <a:pt x="2700" y="1510"/>
                  </a:lnTo>
                  <a:lnTo>
                    <a:pt x="3549" y="673"/>
                  </a:lnTo>
                  <a:close/>
                  <a:moveTo>
                    <a:pt x="3549" y="1"/>
                  </a:moveTo>
                  <a:lnTo>
                    <a:pt x="2509" y="1041"/>
                  </a:lnTo>
                  <a:lnTo>
                    <a:pt x="1035" y="1041"/>
                  </a:lnTo>
                  <a:lnTo>
                    <a:pt x="1035" y="2508"/>
                  </a:lnTo>
                  <a:lnTo>
                    <a:pt x="1" y="3548"/>
                  </a:lnTo>
                  <a:lnTo>
                    <a:pt x="1035" y="4590"/>
                  </a:lnTo>
                  <a:lnTo>
                    <a:pt x="1035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83" y="6057"/>
                  </a:lnTo>
                  <a:lnTo>
                    <a:pt x="6058" y="6057"/>
                  </a:lnTo>
                  <a:lnTo>
                    <a:pt x="6058" y="4590"/>
                  </a:lnTo>
                  <a:lnTo>
                    <a:pt x="7092" y="3548"/>
                  </a:lnTo>
                  <a:lnTo>
                    <a:pt x="6058" y="2508"/>
                  </a:lnTo>
                  <a:lnTo>
                    <a:pt x="6058" y="1041"/>
                  </a:lnTo>
                  <a:lnTo>
                    <a:pt x="4583" y="1041"/>
                  </a:lnTo>
                  <a:lnTo>
                    <a:pt x="3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" name="Google Shape;1203;p11"/>
            <p:cNvSpPr/>
            <p:nvPr/>
          </p:nvSpPr>
          <p:spPr>
            <a:xfrm>
              <a:off x="7411275" y="2391875"/>
              <a:ext cx="3725" cy="1239250"/>
            </a:xfrm>
            <a:custGeom>
              <a:avLst/>
              <a:gdLst/>
              <a:ahLst/>
              <a:cxnLst/>
              <a:rect l="l" t="t" r="r" b="b"/>
              <a:pathLst>
                <a:path w="149" h="49570" extrusionOk="0">
                  <a:moveTo>
                    <a:pt x="1" y="0"/>
                  </a:moveTo>
                  <a:lnTo>
                    <a:pt x="1" y="49570"/>
                  </a:lnTo>
                  <a:lnTo>
                    <a:pt x="149" y="4957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04" name="Google Shape;1204;p11"/>
          <p:cNvGrpSpPr/>
          <p:nvPr/>
        </p:nvGrpSpPr>
        <p:grpSpPr>
          <a:xfrm>
            <a:off x="7425992" y="-2337550"/>
            <a:ext cx="552402" cy="3931583"/>
            <a:chOff x="6715575" y="2099409"/>
            <a:chExt cx="177450" cy="1262916"/>
          </a:xfrm>
        </p:grpSpPr>
        <p:sp>
          <p:nvSpPr>
            <p:cNvPr id="1205" name="Google Shape;1205;p11"/>
            <p:cNvSpPr/>
            <p:nvPr/>
          </p:nvSpPr>
          <p:spPr>
            <a:xfrm>
              <a:off x="6715575" y="3184875"/>
              <a:ext cx="177450" cy="177450"/>
            </a:xfrm>
            <a:custGeom>
              <a:avLst/>
              <a:gdLst/>
              <a:ahLst/>
              <a:cxnLst/>
              <a:rect l="l" t="t" r="r" b="b"/>
              <a:pathLst>
                <a:path w="7098" h="7098" extrusionOk="0">
                  <a:moveTo>
                    <a:pt x="3549" y="672"/>
                  </a:moveTo>
                  <a:lnTo>
                    <a:pt x="4399" y="1517"/>
                  </a:lnTo>
                  <a:lnTo>
                    <a:pt x="5581" y="1517"/>
                  </a:lnTo>
                  <a:lnTo>
                    <a:pt x="5581" y="2699"/>
                  </a:lnTo>
                  <a:lnTo>
                    <a:pt x="6426" y="3550"/>
                  </a:lnTo>
                  <a:lnTo>
                    <a:pt x="5581" y="4398"/>
                  </a:lnTo>
                  <a:lnTo>
                    <a:pt x="5581" y="5588"/>
                  </a:lnTo>
                  <a:lnTo>
                    <a:pt x="4399" y="5588"/>
                  </a:lnTo>
                  <a:lnTo>
                    <a:pt x="3549" y="6431"/>
                  </a:lnTo>
                  <a:lnTo>
                    <a:pt x="2700" y="5588"/>
                  </a:lnTo>
                  <a:lnTo>
                    <a:pt x="1516" y="5588"/>
                  </a:lnTo>
                  <a:lnTo>
                    <a:pt x="1516" y="4398"/>
                  </a:lnTo>
                  <a:lnTo>
                    <a:pt x="673" y="3550"/>
                  </a:lnTo>
                  <a:lnTo>
                    <a:pt x="1516" y="2699"/>
                  </a:lnTo>
                  <a:lnTo>
                    <a:pt x="1516" y="1517"/>
                  </a:lnTo>
                  <a:lnTo>
                    <a:pt x="2700" y="1517"/>
                  </a:lnTo>
                  <a:lnTo>
                    <a:pt x="3549" y="672"/>
                  </a:lnTo>
                  <a:close/>
                  <a:moveTo>
                    <a:pt x="3549" y="0"/>
                  </a:moveTo>
                  <a:lnTo>
                    <a:pt x="2509" y="1040"/>
                  </a:lnTo>
                  <a:lnTo>
                    <a:pt x="1041" y="1040"/>
                  </a:lnTo>
                  <a:lnTo>
                    <a:pt x="1041" y="2508"/>
                  </a:lnTo>
                  <a:lnTo>
                    <a:pt x="1" y="3550"/>
                  </a:lnTo>
                  <a:lnTo>
                    <a:pt x="1041" y="4589"/>
                  </a:lnTo>
                  <a:lnTo>
                    <a:pt x="1041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90" y="6057"/>
                  </a:lnTo>
                  <a:lnTo>
                    <a:pt x="6058" y="6057"/>
                  </a:lnTo>
                  <a:lnTo>
                    <a:pt x="6058" y="4589"/>
                  </a:lnTo>
                  <a:lnTo>
                    <a:pt x="7098" y="3550"/>
                  </a:lnTo>
                  <a:lnTo>
                    <a:pt x="6058" y="2508"/>
                  </a:lnTo>
                  <a:lnTo>
                    <a:pt x="6058" y="1040"/>
                  </a:lnTo>
                  <a:lnTo>
                    <a:pt x="4590" y="104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6" name="Google Shape;1206;p11"/>
            <p:cNvSpPr/>
            <p:nvPr/>
          </p:nvSpPr>
          <p:spPr>
            <a:xfrm>
              <a:off x="6802499" y="2099409"/>
              <a:ext cx="3580" cy="1094275"/>
            </a:xfrm>
            <a:custGeom>
              <a:avLst/>
              <a:gdLst/>
              <a:ahLst/>
              <a:cxnLst/>
              <a:rect l="l" t="t" r="r" b="b"/>
              <a:pathLst>
                <a:path w="143" h="28774" extrusionOk="0">
                  <a:moveTo>
                    <a:pt x="0" y="0"/>
                  </a:moveTo>
                  <a:lnTo>
                    <a:pt x="0" y="28773"/>
                  </a:lnTo>
                  <a:lnTo>
                    <a:pt x="143" y="28773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07" name="Google Shape;1207;p11"/>
          <p:cNvGrpSpPr/>
          <p:nvPr/>
        </p:nvGrpSpPr>
        <p:grpSpPr>
          <a:xfrm>
            <a:off x="3816292" y="-3249122"/>
            <a:ext cx="552396" cy="4394832"/>
            <a:chOff x="7324500" y="2391875"/>
            <a:chExt cx="177300" cy="1410725"/>
          </a:xfrm>
        </p:grpSpPr>
        <p:sp>
          <p:nvSpPr>
            <p:cNvPr id="1208" name="Google Shape;1208;p11"/>
            <p:cNvSpPr/>
            <p:nvPr/>
          </p:nvSpPr>
          <p:spPr>
            <a:xfrm>
              <a:off x="7324500" y="3625150"/>
              <a:ext cx="177300" cy="177450"/>
            </a:xfrm>
            <a:custGeom>
              <a:avLst/>
              <a:gdLst/>
              <a:ahLst/>
              <a:cxnLst/>
              <a:rect l="l" t="t" r="r" b="b"/>
              <a:pathLst>
                <a:path w="7092" h="7098" extrusionOk="0">
                  <a:moveTo>
                    <a:pt x="3549" y="673"/>
                  </a:moveTo>
                  <a:lnTo>
                    <a:pt x="4393" y="1510"/>
                  </a:lnTo>
                  <a:lnTo>
                    <a:pt x="5581" y="1510"/>
                  </a:lnTo>
                  <a:lnTo>
                    <a:pt x="5581" y="2700"/>
                  </a:lnTo>
                  <a:lnTo>
                    <a:pt x="6426" y="3548"/>
                  </a:lnTo>
                  <a:lnTo>
                    <a:pt x="5581" y="4398"/>
                  </a:lnTo>
                  <a:lnTo>
                    <a:pt x="5581" y="5581"/>
                  </a:lnTo>
                  <a:lnTo>
                    <a:pt x="4393" y="5581"/>
                  </a:lnTo>
                  <a:lnTo>
                    <a:pt x="3543" y="6425"/>
                  </a:lnTo>
                  <a:lnTo>
                    <a:pt x="2693" y="5581"/>
                  </a:lnTo>
                  <a:lnTo>
                    <a:pt x="1510" y="5581"/>
                  </a:lnTo>
                  <a:lnTo>
                    <a:pt x="1510" y="4398"/>
                  </a:lnTo>
                  <a:lnTo>
                    <a:pt x="667" y="3548"/>
                  </a:lnTo>
                  <a:lnTo>
                    <a:pt x="1510" y="2700"/>
                  </a:lnTo>
                  <a:lnTo>
                    <a:pt x="1510" y="1510"/>
                  </a:lnTo>
                  <a:lnTo>
                    <a:pt x="2700" y="1510"/>
                  </a:lnTo>
                  <a:lnTo>
                    <a:pt x="3549" y="673"/>
                  </a:lnTo>
                  <a:close/>
                  <a:moveTo>
                    <a:pt x="3549" y="1"/>
                  </a:moveTo>
                  <a:lnTo>
                    <a:pt x="2509" y="1041"/>
                  </a:lnTo>
                  <a:lnTo>
                    <a:pt x="1035" y="1041"/>
                  </a:lnTo>
                  <a:lnTo>
                    <a:pt x="1035" y="2508"/>
                  </a:lnTo>
                  <a:lnTo>
                    <a:pt x="1" y="3548"/>
                  </a:lnTo>
                  <a:lnTo>
                    <a:pt x="1035" y="4590"/>
                  </a:lnTo>
                  <a:lnTo>
                    <a:pt x="1035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83" y="6057"/>
                  </a:lnTo>
                  <a:lnTo>
                    <a:pt x="6058" y="6057"/>
                  </a:lnTo>
                  <a:lnTo>
                    <a:pt x="6058" y="4590"/>
                  </a:lnTo>
                  <a:lnTo>
                    <a:pt x="7092" y="3548"/>
                  </a:lnTo>
                  <a:lnTo>
                    <a:pt x="6058" y="2508"/>
                  </a:lnTo>
                  <a:lnTo>
                    <a:pt x="6058" y="1041"/>
                  </a:lnTo>
                  <a:lnTo>
                    <a:pt x="4583" y="1041"/>
                  </a:lnTo>
                  <a:lnTo>
                    <a:pt x="35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9" name="Google Shape;1209;p11"/>
            <p:cNvSpPr/>
            <p:nvPr/>
          </p:nvSpPr>
          <p:spPr>
            <a:xfrm>
              <a:off x="7411275" y="2391875"/>
              <a:ext cx="3725" cy="1239250"/>
            </a:xfrm>
            <a:custGeom>
              <a:avLst/>
              <a:gdLst/>
              <a:ahLst/>
              <a:cxnLst/>
              <a:rect l="l" t="t" r="r" b="b"/>
              <a:pathLst>
                <a:path w="149" h="49570" extrusionOk="0">
                  <a:moveTo>
                    <a:pt x="1" y="0"/>
                  </a:moveTo>
                  <a:lnTo>
                    <a:pt x="1" y="49570"/>
                  </a:lnTo>
                  <a:lnTo>
                    <a:pt x="149" y="4957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10" name="Google Shape;1210;p11"/>
          <p:cNvGrpSpPr/>
          <p:nvPr/>
        </p:nvGrpSpPr>
        <p:grpSpPr>
          <a:xfrm>
            <a:off x="7457606" y="2036781"/>
            <a:ext cx="3332271" cy="3332271"/>
            <a:chOff x="2924725" y="208150"/>
            <a:chExt cx="1242550" cy="1242550"/>
          </a:xfrm>
        </p:grpSpPr>
        <p:sp>
          <p:nvSpPr>
            <p:cNvPr id="1211" name="Google Shape;1211;p11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2" name="Google Shape;1212;p11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3" name="Google Shape;1213;p11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4" name="Google Shape;1214;p11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5" name="Google Shape;1215;p11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6" name="Google Shape;1216;p11"/>
            <p:cNvSpPr/>
            <p:nvPr/>
          </p:nvSpPr>
          <p:spPr>
            <a:xfrm>
              <a:off x="3188350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7" name="Google Shape;1217;p11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8" name="Google Shape;1218;p11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9" name="Google Shape;1219;p11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11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11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2" name="Google Shape;1222;p11"/>
            <p:cNvSpPr/>
            <p:nvPr/>
          </p:nvSpPr>
          <p:spPr>
            <a:xfrm>
              <a:off x="3743450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3" name="Google Shape;1223;p11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4" name="Google Shape;1224;p11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5" name="Google Shape;1225;p11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6" name="Google Shape;1226;p11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7" name="Google Shape;1227;p11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8" name="Google Shape;1228;p11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13"/>
          <p:cNvSpPr txBox="1"/>
          <p:nvPr>
            <p:ph type="title"/>
          </p:nvPr>
        </p:nvSpPr>
        <p:spPr>
          <a:xfrm>
            <a:off x="2001060" y="1686992"/>
            <a:ext cx="23364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32" name="Google Shape;1232;p13"/>
          <p:cNvSpPr txBox="1"/>
          <p:nvPr>
            <p:ph type="title" idx="2" hasCustomPrompt="1"/>
          </p:nvPr>
        </p:nvSpPr>
        <p:spPr>
          <a:xfrm>
            <a:off x="1218986" y="1763984"/>
            <a:ext cx="671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3" name="Google Shape;1233;p13"/>
          <p:cNvSpPr txBox="1"/>
          <p:nvPr>
            <p:ph type="subTitle" idx="1"/>
          </p:nvPr>
        </p:nvSpPr>
        <p:spPr>
          <a:xfrm>
            <a:off x="2001060" y="19706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4" name="Google Shape;1234;p13"/>
          <p:cNvSpPr txBox="1"/>
          <p:nvPr>
            <p:ph type="title" idx="3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235" name="Google Shape;1235;p13"/>
          <p:cNvSpPr txBox="1"/>
          <p:nvPr>
            <p:ph type="title" idx="4"/>
          </p:nvPr>
        </p:nvSpPr>
        <p:spPr>
          <a:xfrm>
            <a:off x="2001060" y="3393892"/>
            <a:ext cx="23364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36" name="Google Shape;1236;p13"/>
          <p:cNvSpPr txBox="1"/>
          <p:nvPr>
            <p:ph type="title" idx="5" hasCustomPrompt="1"/>
          </p:nvPr>
        </p:nvSpPr>
        <p:spPr>
          <a:xfrm>
            <a:off x="1218986" y="3470884"/>
            <a:ext cx="671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7" name="Google Shape;1237;p13"/>
          <p:cNvSpPr txBox="1"/>
          <p:nvPr>
            <p:ph type="subTitle" idx="6"/>
          </p:nvPr>
        </p:nvSpPr>
        <p:spPr>
          <a:xfrm>
            <a:off x="2001060" y="3677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8" name="Google Shape;1238;p13"/>
          <p:cNvSpPr txBox="1"/>
          <p:nvPr>
            <p:ph type="title" idx="7"/>
          </p:nvPr>
        </p:nvSpPr>
        <p:spPr>
          <a:xfrm>
            <a:off x="5654585" y="1686992"/>
            <a:ext cx="23364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39" name="Google Shape;1239;p13"/>
          <p:cNvSpPr txBox="1"/>
          <p:nvPr>
            <p:ph type="title" idx="8" hasCustomPrompt="1"/>
          </p:nvPr>
        </p:nvSpPr>
        <p:spPr>
          <a:xfrm>
            <a:off x="4872511" y="1763984"/>
            <a:ext cx="671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0" name="Google Shape;1240;p13"/>
          <p:cNvSpPr txBox="1"/>
          <p:nvPr>
            <p:ph type="subTitle" idx="9"/>
          </p:nvPr>
        </p:nvSpPr>
        <p:spPr>
          <a:xfrm>
            <a:off x="5654585" y="19706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1" name="Google Shape;1241;p13"/>
          <p:cNvSpPr txBox="1"/>
          <p:nvPr>
            <p:ph type="title" idx="13"/>
          </p:nvPr>
        </p:nvSpPr>
        <p:spPr>
          <a:xfrm>
            <a:off x="5654585" y="3393892"/>
            <a:ext cx="23364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2" name="Google Shape;1242;p13"/>
          <p:cNvSpPr txBox="1"/>
          <p:nvPr>
            <p:ph type="title" idx="14" hasCustomPrompt="1"/>
          </p:nvPr>
        </p:nvSpPr>
        <p:spPr>
          <a:xfrm>
            <a:off x="4872511" y="3470884"/>
            <a:ext cx="671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3" name="Google Shape;1243;p13"/>
          <p:cNvSpPr txBox="1"/>
          <p:nvPr>
            <p:ph type="subTitle" idx="15"/>
          </p:nvPr>
        </p:nvSpPr>
        <p:spPr>
          <a:xfrm>
            <a:off x="5654585" y="3677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44" name="Google Shape;1244;p13"/>
          <p:cNvGrpSpPr/>
          <p:nvPr/>
        </p:nvGrpSpPr>
        <p:grpSpPr>
          <a:xfrm>
            <a:off x="7761153" y="-1125415"/>
            <a:ext cx="2214473" cy="2214597"/>
            <a:chOff x="2924725" y="208150"/>
            <a:chExt cx="1242550" cy="1242550"/>
          </a:xfrm>
        </p:grpSpPr>
        <p:sp>
          <p:nvSpPr>
            <p:cNvPr id="1245" name="Google Shape;1245;p13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6" name="Google Shape;1246;p13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7" name="Google Shape;1247;p13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8" name="Google Shape;1248;p13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9" name="Google Shape;1249;p13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0" name="Google Shape;1250;p13"/>
            <p:cNvSpPr/>
            <p:nvPr/>
          </p:nvSpPr>
          <p:spPr>
            <a:xfrm>
              <a:off x="3188350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1" name="Google Shape;1251;p13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2" name="Google Shape;1252;p13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3" name="Google Shape;1253;p13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4" name="Google Shape;1254;p13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5" name="Google Shape;1255;p13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6" name="Google Shape;1256;p13"/>
            <p:cNvSpPr/>
            <p:nvPr/>
          </p:nvSpPr>
          <p:spPr>
            <a:xfrm>
              <a:off x="3743450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7" name="Google Shape;1257;p13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8" name="Google Shape;1258;p13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9" name="Google Shape;1259;p13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0" name="Google Shape;1260;p13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1" name="Google Shape;1261;p13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2" name="Google Shape;1262;p13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63" name="Google Shape;1263;p13"/>
          <p:cNvGrpSpPr/>
          <p:nvPr/>
        </p:nvGrpSpPr>
        <p:grpSpPr>
          <a:xfrm>
            <a:off x="8047423" y="4226968"/>
            <a:ext cx="762954" cy="763070"/>
            <a:chOff x="940300" y="793900"/>
            <a:chExt cx="1313400" cy="1313600"/>
          </a:xfrm>
        </p:grpSpPr>
        <p:sp>
          <p:nvSpPr>
            <p:cNvPr id="1264" name="Google Shape;1264;p13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5" name="Google Shape;1265;p13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6" name="Google Shape;1266;p13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7" name="Google Shape;1267;p13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8" name="Google Shape;1268;p13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9" name="Google Shape;1269;p13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0" name="Google Shape;1270;p13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1" name="Google Shape;1271;p13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2" name="Google Shape;1272;p13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3" name="Google Shape;1273;p13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4" name="Google Shape;1274;p13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5" name="Google Shape;1275;p13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6" name="Google Shape;1276;p13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7" name="Google Shape;1277;p13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8" name="Google Shape;1278;p13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9" name="Google Shape;1279;p13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0" name="Google Shape;1280;p13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1" name="Google Shape;1281;p13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2" name="Google Shape;1282;p13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3" name="Google Shape;1283;p13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4" name="Google Shape;1284;p13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5" name="Google Shape;1285;p13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6" name="Google Shape;1286;p13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7" name="Google Shape;1287;p13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8" name="Google Shape;1288;p13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9" name="Google Shape;1289;p13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0" name="Google Shape;1290;p13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1" name="Google Shape;1291;p13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2" name="Google Shape;1292;p13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3" name="Google Shape;1293;p13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4" name="Google Shape;1294;p13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5" name="Google Shape;1295;p13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6" name="Google Shape;1296;p13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7" name="Google Shape;1297;p13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8" name="Google Shape;1298;p13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9" name="Google Shape;1299;p13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00" name="Google Shape;1300;p13"/>
          <p:cNvGrpSpPr/>
          <p:nvPr/>
        </p:nvGrpSpPr>
        <p:grpSpPr>
          <a:xfrm>
            <a:off x="8566702" y="-1512076"/>
            <a:ext cx="468486" cy="3454967"/>
            <a:chOff x="7905800" y="2474325"/>
            <a:chExt cx="177450" cy="1308650"/>
          </a:xfrm>
        </p:grpSpPr>
        <p:sp>
          <p:nvSpPr>
            <p:cNvPr id="1301" name="Google Shape;1301;p13"/>
            <p:cNvSpPr/>
            <p:nvPr/>
          </p:nvSpPr>
          <p:spPr>
            <a:xfrm>
              <a:off x="7905800" y="3605550"/>
              <a:ext cx="177450" cy="177425"/>
            </a:xfrm>
            <a:custGeom>
              <a:avLst/>
              <a:gdLst/>
              <a:ahLst/>
              <a:cxnLst/>
              <a:rect l="l" t="t" r="r" b="b"/>
              <a:pathLst>
                <a:path w="7098" h="7097" extrusionOk="0">
                  <a:moveTo>
                    <a:pt x="3548" y="672"/>
                  </a:moveTo>
                  <a:lnTo>
                    <a:pt x="4398" y="1515"/>
                  </a:lnTo>
                  <a:lnTo>
                    <a:pt x="5588" y="1515"/>
                  </a:lnTo>
                  <a:lnTo>
                    <a:pt x="5588" y="2699"/>
                  </a:lnTo>
                  <a:lnTo>
                    <a:pt x="6425" y="3548"/>
                  </a:lnTo>
                  <a:lnTo>
                    <a:pt x="5588" y="4398"/>
                  </a:lnTo>
                  <a:lnTo>
                    <a:pt x="5588" y="5580"/>
                  </a:lnTo>
                  <a:lnTo>
                    <a:pt x="4398" y="5580"/>
                  </a:lnTo>
                  <a:lnTo>
                    <a:pt x="3548" y="6425"/>
                  </a:lnTo>
                  <a:lnTo>
                    <a:pt x="2699" y="5580"/>
                  </a:lnTo>
                  <a:lnTo>
                    <a:pt x="1515" y="5580"/>
                  </a:lnTo>
                  <a:lnTo>
                    <a:pt x="1515" y="4398"/>
                  </a:lnTo>
                  <a:lnTo>
                    <a:pt x="672" y="3548"/>
                  </a:lnTo>
                  <a:lnTo>
                    <a:pt x="1515" y="2699"/>
                  </a:lnTo>
                  <a:lnTo>
                    <a:pt x="1515" y="1515"/>
                  </a:lnTo>
                  <a:lnTo>
                    <a:pt x="2699" y="1515"/>
                  </a:lnTo>
                  <a:lnTo>
                    <a:pt x="3548" y="672"/>
                  </a:lnTo>
                  <a:close/>
                  <a:moveTo>
                    <a:pt x="3548" y="0"/>
                  </a:moveTo>
                  <a:lnTo>
                    <a:pt x="2508" y="1040"/>
                  </a:lnTo>
                  <a:lnTo>
                    <a:pt x="1040" y="1040"/>
                  </a:lnTo>
                  <a:lnTo>
                    <a:pt x="1040" y="2508"/>
                  </a:lnTo>
                  <a:lnTo>
                    <a:pt x="0" y="3548"/>
                  </a:lnTo>
                  <a:lnTo>
                    <a:pt x="1040" y="4589"/>
                  </a:lnTo>
                  <a:lnTo>
                    <a:pt x="1040" y="6057"/>
                  </a:lnTo>
                  <a:lnTo>
                    <a:pt x="2508" y="6057"/>
                  </a:lnTo>
                  <a:lnTo>
                    <a:pt x="3548" y="7097"/>
                  </a:lnTo>
                  <a:lnTo>
                    <a:pt x="4589" y="6057"/>
                  </a:lnTo>
                  <a:lnTo>
                    <a:pt x="6057" y="6057"/>
                  </a:lnTo>
                  <a:lnTo>
                    <a:pt x="6057" y="4589"/>
                  </a:lnTo>
                  <a:lnTo>
                    <a:pt x="7097" y="3548"/>
                  </a:lnTo>
                  <a:lnTo>
                    <a:pt x="6057" y="2508"/>
                  </a:lnTo>
                  <a:lnTo>
                    <a:pt x="6057" y="1040"/>
                  </a:lnTo>
                  <a:lnTo>
                    <a:pt x="4589" y="1040"/>
                  </a:lnTo>
                  <a:lnTo>
                    <a:pt x="35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2" name="Google Shape;1302;p13"/>
            <p:cNvSpPr/>
            <p:nvPr/>
          </p:nvSpPr>
          <p:spPr>
            <a:xfrm>
              <a:off x="7992700" y="2474325"/>
              <a:ext cx="3775" cy="1138650"/>
            </a:xfrm>
            <a:custGeom>
              <a:avLst/>
              <a:gdLst/>
              <a:ahLst/>
              <a:cxnLst/>
              <a:rect l="l" t="t" r="r" b="b"/>
              <a:pathLst>
                <a:path w="151" h="45546" extrusionOk="0">
                  <a:moveTo>
                    <a:pt x="1" y="0"/>
                  </a:moveTo>
                  <a:lnTo>
                    <a:pt x="1" y="45546"/>
                  </a:lnTo>
                  <a:lnTo>
                    <a:pt x="151" y="45546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03" name="Google Shape;1303;p13"/>
          <p:cNvGrpSpPr/>
          <p:nvPr/>
        </p:nvGrpSpPr>
        <p:grpSpPr>
          <a:xfrm>
            <a:off x="209221" y="-1162112"/>
            <a:ext cx="368085" cy="1841978"/>
            <a:chOff x="6715575" y="2474325"/>
            <a:chExt cx="177450" cy="888000"/>
          </a:xfrm>
        </p:grpSpPr>
        <p:sp>
          <p:nvSpPr>
            <p:cNvPr id="1304" name="Google Shape;1304;p13"/>
            <p:cNvSpPr/>
            <p:nvPr/>
          </p:nvSpPr>
          <p:spPr>
            <a:xfrm>
              <a:off x="6715575" y="3184875"/>
              <a:ext cx="177450" cy="177450"/>
            </a:xfrm>
            <a:custGeom>
              <a:avLst/>
              <a:gdLst/>
              <a:ahLst/>
              <a:cxnLst/>
              <a:rect l="l" t="t" r="r" b="b"/>
              <a:pathLst>
                <a:path w="7098" h="7098" extrusionOk="0">
                  <a:moveTo>
                    <a:pt x="3549" y="672"/>
                  </a:moveTo>
                  <a:lnTo>
                    <a:pt x="4399" y="1517"/>
                  </a:lnTo>
                  <a:lnTo>
                    <a:pt x="5581" y="1517"/>
                  </a:lnTo>
                  <a:lnTo>
                    <a:pt x="5581" y="2699"/>
                  </a:lnTo>
                  <a:lnTo>
                    <a:pt x="6426" y="3550"/>
                  </a:lnTo>
                  <a:lnTo>
                    <a:pt x="5581" y="4398"/>
                  </a:lnTo>
                  <a:lnTo>
                    <a:pt x="5581" y="5588"/>
                  </a:lnTo>
                  <a:lnTo>
                    <a:pt x="4399" y="5588"/>
                  </a:lnTo>
                  <a:lnTo>
                    <a:pt x="3549" y="6431"/>
                  </a:lnTo>
                  <a:lnTo>
                    <a:pt x="2700" y="5588"/>
                  </a:lnTo>
                  <a:lnTo>
                    <a:pt x="1516" y="5588"/>
                  </a:lnTo>
                  <a:lnTo>
                    <a:pt x="1516" y="4398"/>
                  </a:lnTo>
                  <a:lnTo>
                    <a:pt x="673" y="3550"/>
                  </a:lnTo>
                  <a:lnTo>
                    <a:pt x="1516" y="2699"/>
                  </a:lnTo>
                  <a:lnTo>
                    <a:pt x="1516" y="1517"/>
                  </a:lnTo>
                  <a:lnTo>
                    <a:pt x="2700" y="1517"/>
                  </a:lnTo>
                  <a:lnTo>
                    <a:pt x="3549" y="672"/>
                  </a:lnTo>
                  <a:close/>
                  <a:moveTo>
                    <a:pt x="3549" y="0"/>
                  </a:moveTo>
                  <a:lnTo>
                    <a:pt x="2509" y="1040"/>
                  </a:lnTo>
                  <a:lnTo>
                    <a:pt x="1041" y="1040"/>
                  </a:lnTo>
                  <a:lnTo>
                    <a:pt x="1041" y="2508"/>
                  </a:lnTo>
                  <a:lnTo>
                    <a:pt x="1" y="3550"/>
                  </a:lnTo>
                  <a:lnTo>
                    <a:pt x="1041" y="4589"/>
                  </a:lnTo>
                  <a:lnTo>
                    <a:pt x="1041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90" y="6057"/>
                  </a:lnTo>
                  <a:lnTo>
                    <a:pt x="6058" y="6057"/>
                  </a:lnTo>
                  <a:lnTo>
                    <a:pt x="6058" y="4589"/>
                  </a:lnTo>
                  <a:lnTo>
                    <a:pt x="7098" y="3550"/>
                  </a:lnTo>
                  <a:lnTo>
                    <a:pt x="6058" y="2508"/>
                  </a:lnTo>
                  <a:lnTo>
                    <a:pt x="6058" y="1040"/>
                  </a:lnTo>
                  <a:lnTo>
                    <a:pt x="4590" y="104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5" name="Google Shape;1305;p13"/>
            <p:cNvSpPr/>
            <p:nvPr/>
          </p:nvSpPr>
          <p:spPr>
            <a:xfrm>
              <a:off x="6802500" y="2474325"/>
              <a:ext cx="3575" cy="719350"/>
            </a:xfrm>
            <a:custGeom>
              <a:avLst/>
              <a:gdLst/>
              <a:ahLst/>
              <a:cxnLst/>
              <a:rect l="l" t="t" r="r" b="b"/>
              <a:pathLst>
                <a:path w="143" h="28774" extrusionOk="0">
                  <a:moveTo>
                    <a:pt x="0" y="0"/>
                  </a:moveTo>
                  <a:lnTo>
                    <a:pt x="0" y="28773"/>
                  </a:lnTo>
                  <a:lnTo>
                    <a:pt x="143" y="28773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06" name="Google Shape;1306;p13"/>
          <p:cNvGrpSpPr/>
          <p:nvPr/>
        </p:nvGrpSpPr>
        <p:grpSpPr>
          <a:xfrm>
            <a:off x="-1276737" y="3801730"/>
            <a:ext cx="2590965" cy="2590965"/>
            <a:chOff x="2924725" y="208150"/>
            <a:chExt cx="1242550" cy="1242550"/>
          </a:xfrm>
        </p:grpSpPr>
        <p:sp>
          <p:nvSpPr>
            <p:cNvPr id="1307" name="Google Shape;1307;p13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8" name="Google Shape;1308;p13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9" name="Google Shape;1309;p13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0" name="Google Shape;1310;p13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1" name="Google Shape;1311;p13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" name="Google Shape;1312;p13"/>
            <p:cNvSpPr/>
            <p:nvPr/>
          </p:nvSpPr>
          <p:spPr>
            <a:xfrm>
              <a:off x="3188344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" name="Google Shape;1313;p13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" name="Google Shape;1314;p13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" name="Google Shape;1315;p13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" name="Google Shape;1316;p13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7" name="Google Shape;1317;p13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8" name="Google Shape;1318;p13"/>
            <p:cNvSpPr/>
            <p:nvPr/>
          </p:nvSpPr>
          <p:spPr>
            <a:xfrm>
              <a:off x="3743642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" name="Google Shape;1319;p13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" name="Google Shape;1320;p13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1" name="Google Shape;1321;p13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2" name="Google Shape;1322;p13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3" name="Google Shape;1323;p13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" name="Google Shape;1324;p13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25" name="Google Shape;1325;p13"/>
          <p:cNvGrpSpPr/>
          <p:nvPr/>
        </p:nvGrpSpPr>
        <p:grpSpPr>
          <a:xfrm>
            <a:off x="8097974" y="-1856845"/>
            <a:ext cx="394386" cy="3137876"/>
            <a:chOff x="7324500" y="2391875"/>
            <a:chExt cx="177300" cy="1410725"/>
          </a:xfrm>
        </p:grpSpPr>
        <p:sp>
          <p:nvSpPr>
            <p:cNvPr id="1326" name="Google Shape;1326;p13"/>
            <p:cNvSpPr/>
            <p:nvPr/>
          </p:nvSpPr>
          <p:spPr>
            <a:xfrm>
              <a:off x="7324500" y="3625150"/>
              <a:ext cx="177300" cy="177450"/>
            </a:xfrm>
            <a:custGeom>
              <a:avLst/>
              <a:gdLst/>
              <a:ahLst/>
              <a:cxnLst/>
              <a:rect l="l" t="t" r="r" b="b"/>
              <a:pathLst>
                <a:path w="7092" h="7098" extrusionOk="0">
                  <a:moveTo>
                    <a:pt x="3549" y="673"/>
                  </a:moveTo>
                  <a:lnTo>
                    <a:pt x="4393" y="1510"/>
                  </a:lnTo>
                  <a:lnTo>
                    <a:pt x="5581" y="1510"/>
                  </a:lnTo>
                  <a:lnTo>
                    <a:pt x="5581" y="2700"/>
                  </a:lnTo>
                  <a:lnTo>
                    <a:pt x="6426" y="3548"/>
                  </a:lnTo>
                  <a:lnTo>
                    <a:pt x="5581" y="4398"/>
                  </a:lnTo>
                  <a:lnTo>
                    <a:pt x="5581" y="5581"/>
                  </a:lnTo>
                  <a:lnTo>
                    <a:pt x="4393" y="5581"/>
                  </a:lnTo>
                  <a:lnTo>
                    <a:pt x="3543" y="6425"/>
                  </a:lnTo>
                  <a:lnTo>
                    <a:pt x="2693" y="5581"/>
                  </a:lnTo>
                  <a:lnTo>
                    <a:pt x="1510" y="5581"/>
                  </a:lnTo>
                  <a:lnTo>
                    <a:pt x="1510" y="4398"/>
                  </a:lnTo>
                  <a:lnTo>
                    <a:pt x="667" y="3548"/>
                  </a:lnTo>
                  <a:lnTo>
                    <a:pt x="1510" y="2700"/>
                  </a:lnTo>
                  <a:lnTo>
                    <a:pt x="1510" y="1510"/>
                  </a:lnTo>
                  <a:lnTo>
                    <a:pt x="2700" y="1510"/>
                  </a:lnTo>
                  <a:lnTo>
                    <a:pt x="3549" y="673"/>
                  </a:lnTo>
                  <a:close/>
                  <a:moveTo>
                    <a:pt x="3549" y="1"/>
                  </a:moveTo>
                  <a:lnTo>
                    <a:pt x="2509" y="1041"/>
                  </a:lnTo>
                  <a:lnTo>
                    <a:pt x="1035" y="1041"/>
                  </a:lnTo>
                  <a:lnTo>
                    <a:pt x="1035" y="2508"/>
                  </a:lnTo>
                  <a:lnTo>
                    <a:pt x="1" y="3548"/>
                  </a:lnTo>
                  <a:lnTo>
                    <a:pt x="1035" y="4590"/>
                  </a:lnTo>
                  <a:lnTo>
                    <a:pt x="1035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83" y="6057"/>
                  </a:lnTo>
                  <a:lnTo>
                    <a:pt x="6058" y="6057"/>
                  </a:lnTo>
                  <a:lnTo>
                    <a:pt x="6058" y="4590"/>
                  </a:lnTo>
                  <a:lnTo>
                    <a:pt x="7092" y="3548"/>
                  </a:lnTo>
                  <a:lnTo>
                    <a:pt x="6058" y="2508"/>
                  </a:lnTo>
                  <a:lnTo>
                    <a:pt x="6058" y="1041"/>
                  </a:lnTo>
                  <a:lnTo>
                    <a:pt x="4583" y="1041"/>
                  </a:lnTo>
                  <a:lnTo>
                    <a:pt x="3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7" name="Google Shape;1327;p13"/>
            <p:cNvSpPr/>
            <p:nvPr/>
          </p:nvSpPr>
          <p:spPr>
            <a:xfrm>
              <a:off x="7411275" y="2391875"/>
              <a:ext cx="3725" cy="1239250"/>
            </a:xfrm>
            <a:custGeom>
              <a:avLst/>
              <a:gdLst/>
              <a:ahLst/>
              <a:cxnLst/>
              <a:rect l="l" t="t" r="r" b="b"/>
              <a:pathLst>
                <a:path w="149" h="49570" extrusionOk="0">
                  <a:moveTo>
                    <a:pt x="1" y="0"/>
                  </a:moveTo>
                  <a:lnTo>
                    <a:pt x="1" y="49570"/>
                  </a:lnTo>
                  <a:lnTo>
                    <a:pt x="149" y="4957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2"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9" name="Google Shape;1329;p14"/>
          <p:cNvGrpSpPr/>
          <p:nvPr/>
        </p:nvGrpSpPr>
        <p:grpSpPr>
          <a:xfrm>
            <a:off x="7559109" y="-1177130"/>
            <a:ext cx="2292602" cy="2292602"/>
            <a:chOff x="277450" y="4273200"/>
            <a:chExt cx="870289" cy="870289"/>
          </a:xfrm>
        </p:grpSpPr>
        <p:sp>
          <p:nvSpPr>
            <p:cNvPr id="1330" name="Google Shape;1330;p14"/>
            <p:cNvSpPr/>
            <p:nvPr/>
          </p:nvSpPr>
          <p:spPr>
            <a:xfrm>
              <a:off x="325701" y="4321451"/>
              <a:ext cx="773783" cy="773783"/>
            </a:xfrm>
            <a:custGeom>
              <a:avLst/>
              <a:gdLst/>
              <a:ahLst/>
              <a:cxnLst/>
              <a:rect l="l" t="t" r="r" b="b"/>
              <a:pathLst>
                <a:path w="48076" h="48076" extrusionOk="0">
                  <a:moveTo>
                    <a:pt x="23962" y="0"/>
                  </a:moveTo>
                  <a:lnTo>
                    <a:pt x="16977" y="6985"/>
                  </a:lnTo>
                  <a:lnTo>
                    <a:pt x="7092" y="6985"/>
                  </a:lnTo>
                  <a:lnTo>
                    <a:pt x="7092" y="16870"/>
                  </a:lnTo>
                  <a:lnTo>
                    <a:pt x="0" y="23962"/>
                  </a:lnTo>
                  <a:lnTo>
                    <a:pt x="7092" y="31054"/>
                  </a:lnTo>
                  <a:lnTo>
                    <a:pt x="7092" y="41090"/>
                  </a:lnTo>
                  <a:lnTo>
                    <a:pt x="17120" y="41090"/>
                  </a:lnTo>
                  <a:lnTo>
                    <a:pt x="24114" y="48076"/>
                  </a:lnTo>
                  <a:lnTo>
                    <a:pt x="31099" y="41090"/>
                  </a:lnTo>
                  <a:lnTo>
                    <a:pt x="40983" y="41090"/>
                  </a:lnTo>
                  <a:lnTo>
                    <a:pt x="40983" y="31206"/>
                  </a:lnTo>
                  <a:lnTo>
                    <a:pt x="48076" y="24114"/>
                  </a:lnTo>
                  <a:lnTo>
                    <a:pt x="40983" y="17022"/>
                  </a:lnTo>
                  <a:lnTo>
                    <a:pt x="40983" y="6985"/>
                  </a:lnTo>
                  <a:lnTo>
                    <a:pt x="30956" y="698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1" name="Google Shape;1331;p14"/>
            <p:cNvSpPr/>
            <p:nvPr/>
          </p:nvSpPr>
          <p:spPr>
            <a:xfrm>
              <a:off x="277450" y="4273200"/>
              <a:ext cx="870289" cy="870289"/>
            </a:xfrm>
            <a:custGeom>
              <a:avLst/>
              <a:gdLst/>
              <a:ahLst/>
              <a:cxnLst/>
              <a:rect l="l" t="t" r="r" b="b"/>
              <a:pathLst>
                <a:path w="54072" h="54072" extrusionOk="0">
                  <a:moveTo>
                    <a:pt x="26960" y="1410"/>
                  </a:moveTo>
                  <a:lnTo>
                    <a:pt x="34409" y="8859"/>
                  </a:lnTo>
                  <a:lnTo>
                    <a:pt x="45097" y="8859"/>
                  </a:lnTo>
                  <a:lnTo>
                    <a:pt x="45097" y="19556"/>
                  </a:lnTo>
                  <a:lnTo>
                    <a:pt x="52662" y="27112"/>
                  </a:lnTo>
                  <a:lnTo>
                    <a:pt x="45097" y="34677"/>
                  </a:lnTo>
                  <a:lnTo>
                    <a:pt x="45097" y="45212"/>
                  </a:lnTo>
                  <a:lnTo>
                    <a:pt x="34561" y="45212"/>
                  </a:lnTo>
                  <a:lnTo>
                    <a:pt x="27112" y="52662"/>
                  </a:lnTo>
                  <a:lnTo>
                    <a:pt x="19663" y="45212"/>
                  </a:lnTo>
                  <a:lnTo>
                    <a:pt x="8975" y="45212"/>
                  </a:lnTo>
                  <a:lnTo>
                    <a:pt x="8975" y="34516"/>
                  </a:lnTo>
                  <a:lnTo>
                    <a:pt x="1410" y="26960"/>
                  </a:lnTo>
                  <a:lnTo>
                    <a:pt x="8975" y="19395"/>
                  </a:lnTo>
                  <a:lnTo>
                    <a:pt x="8975" y="8859"/>
                  </a:lnTo>
                  <a:lnTo>
                    <a:pt x="19502" y="8859"/>
                  </a:lnTo>
                  <a:lnTo>
                    <a:pt x="26960" y="1410"/>
                  </a:lnTo>
                  <a:close/>
                  <a:moveTo>
                    <a:pt x="26960" y="1"/>
                  </a:moveTo>
                  <a:lnTo>
                    <a:pt x="19092" y="7860"/>
                  </a:lnTo>
                  <a:lnTo>
                    <a:pt x="7976" y="7860"/>
                  </a:lnTo>
                  <a:lnTo>
                    <a:pt x="7976" y="18985"/>
                  </a:lnTo>
                  <a:lnTo>
                    <a:pt x="1" y="26960"/>
                  </a:lnTo>
                  <a:lnTo>
                    <a:pt x="7976" y="34927"/>
                  </a:lnTo>
                  <a:lnTo>
                    <a:pt x="7976" y="46212"/>
                  </a:lnTo>
                  <a:lnTo>
                    <a:pt x="19252" y="46212"/>
                  </a:lnTo>
                  <a:lnTo>
                    <a:pt x="27112" y="54071"/>
                  </a:lnTo>
                  <a:lnTo>
                    <a:pt x="34980" y="46212"/>
                  </a:lnTo>
                  <a:lnTo>
                    <a:pt x="46096" y="46212"/>
                  </a:lnTo>
                  <a:lnTo>
                    <a:pt x="46096" y="35087"/>
                  </a:lnTo>
                  <a:lnTo>
                    <a:pt x="54071" y="27112"/>
                  </a:lnTo>
                  <a:lnTo>
                    <a:pt x="46096" y="19136"/>
                  </a:lnTo>
                  <a:lnTo>
                    <a:pt x="46096" y="7860"/>
                  </a:lnTo>
                  <a:lnTo>
                    <a:pt x="34820" y="7860"/>
                  </a:lnTo>
                  <a:lnTo>
                    <a:pt x="26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2" name="Google Shape;1332;p14"/>
            <p:cNvSpPr/>
            <p:nvPr/>
          </p:nvSpPr>
          <p:spPr>
            <a:xfrm>
              <a:off x="354847" y="4350742"/>
              <a:ext cx="715197" cy="715053"/>
            </a:xfrm>
            <a:custGeom>
              <a:avLst/>
              <a:gdLst/>
              <a:ahLst/>
              <a:cxnLst/>
              <a:rect l="l" t="t" r="r" b="b"/>
              <a:pathLst>
                <a:path w="44436" h="44427" extrusionOk="0">
                  <a:moveTo>
                    <a:pt x="22151" y="0"/>
                  </a:moveTo>
                  <a:lnTo>
                    <a:pt x="15692" y="6459"/>
                  </a:lnTo>
                  <a:lnTo>
                    <a:pt x="6557" y="6459"/>
                  </a:lnTo>
                  <a:lnTo>
                    <a:pt x="6557" y="15594"/>
                  </a:lnTo>
                  <a:lnTo>
                    <a:pt x="0" y="22142"/>
                  </a:lnTo>
                  <a:lnTo>
                    <a:pt x="6557" y="28699"/>
                  </a:lnTo>
                  <a:lnTo>
                    <a:pt x="6557" y="37968"/>
                  </a:lnTo>
                  <a:lnTo>
                    <a:pt x="15826" y="37968"/>
                  </a:lnTo>
                  <a:lnTo>
                    <a:pt x="22285" y="44427"/>
                  </a:lnTo>
                  <a:lnTo>
                    <a:pt x="28744" y="37968"/>
                  </a:lnTo>
                  <a:lnTo>
                    <a:pt x="37879" y="37968"/>
                  </a:lnTo>
                  <a:lnTo>
                    <a:pt x="37879" y="28833"/>
                  </a:lnTo>
                  <a:lnTo>
                    <a:pt x="44436" y="22276"/>
                  </a:lnTo>
                  <a:lnTo>
                    <a:pt x="37879" y="15728"/>
                  </a:lnTo>
                  <a:lnTo>
                    <a:pt x="37879" y="6459"/>
                  </a:lnTo>
                  <a:lnTo>
                    <a:pt x="28610" y="6459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33" name="Google Shape;1333;p14"/>
          <p:cNvGrpSpPr/>
          <p:nvPr/>
        </p:nvGrpSpPr>
        <p:grpSpPr>
          <a:xfrm>
            <a:off x="8047411" y="4227154"/>
            <a:ext cx="762985" cy="762897"/>
            <a:chOff x="8021087" y="4295195"/>
            <a:chExt cx="1136578" cy="1136447"/>
          </a:xfrm>
        </p:grpSpPr>
        <p:sp>
          <p:nvSpPr>
            <p:cNvPr id="1334" name="Google Shape;1334;p14"/>
            <p:cNvSpPr/>
            <p:nvPr/>
          </p:nvSpPr>
          <p:spPr>
            <a:xfrm>
              <a:off x="8084049" y="4358026"/>
              <a:ext cx="1010657" cy="1010788"/>
            </a:xfrm>
            <a:custGeom>
              <a:avLst/>
              <a:gdLst/>
              <a:ahLst/>
              <a:cxnLst/>
              <a:rect l="l" t="t" r="r" b="b"/>
              <a:pathLst>
                <a:path w="61994" h="62002" extrusionOk="0">
                  <a:moveTo>
                    <a:pt x="30903" y="1"/>
                  </a:moveTo>
                  <a:lnTo>
                    <a:pt x="21893" y="9011"/>
                  </a:lnTo>
                  <a:lnTo>
                    <a:pt x="9145" y="9011"/>
                  </a:lnTo>
                  <a:lnTo>
                    <a:pt x="9145" y="21759"/>
                  </a:lnTo>
                  <a:lnTo>
                    <a:pt x="1" y="30903"/>
                  </a:lnTo>
                  <a:lnTo>
                    <a:pt x="9145" y="40056"/>
                  </a:lnTo>
                  <a:lnTo>
                    <a:pt x="9145" y="52982"/>
                  </a:lnTo>
                  <a:lnTo>
                    <a:pt x="22080" y="52982"/>
                  </a:lnTo>
                  <a:lnTo>
                    <a:pt x="31091" y="62002"/>
                  </a:lnTo>
                  <a:lnTo>
                    <a:pt x="40101" y="52982"/>
                  </a:lnTo>
                  <a:lnTo>
                    <a:pt x="52849" y="52982"/>
                  </a:lnTo>
                  <a:lnTo>
                    <a:pt x="52849" y="40234"/>
                  </a:lnTo>
                  <a:lnTo>
                    <a:pt x="61993" y="31090"/>
                  </a:lnTo>
                  <a:lnTo>
                    <a:pt x="52849" y="21946"/>
                  </a:lnTo>
                  <a:lnTo>
                    <a:pt x="52849" y="9011"/>
                  </a:lnTo>
                  <a:lnTo>
                    <a:pt x="39914" y="9011"/>
                  </a:lnTo>
                  <a:lnTo>
                    <a:pt x="309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5" name="Google Shape;1335;p14"/>
            <p:cNvSpPr/>
            <p:nvPr/>
          </p:nvSpPr>
          <p:spPr>
            <a:xfrm>
              <a:off x="8021087" y="4295195"/>
              <a:ext cx="1136578" cy="1136447"/>
            </a:xfrm>
            <a:custGeom>
              <a:avLst/>
              <a:gdLst/>
              <a:ahLst/>
              <a:cxnLst/>
              <a:rect l="l" t="t" r="r" b="b"/>
              <a:pathLst>
                <a:path w="69718" h="69710" extrusionOk="0">
                  <a:moveTo>
                    <a:pt x="34756" y="1812"/>
                  </a:moveTo>
                  <a:lnTo>
                    <a:pt x="44364" y="11420"/>
                  </a:lnTo>
                  <a:lnTo>
                    <a:pt x="58147" y="11420"/>
                  </a:lnTo>
                  <a:lnTo>
                    <a:pt x="58147" y="25203"/>
                  </a:lnTo>
                  <a:lnTo>
                    <a:pt x="67898" y="34953"/>
                  </a:lnTo>
                  <a:lnTo>
                    <a:pt x="58147" y="44704"/>
                  </a:lnTo>
                  <a:lnTo>
                    <a:pt x="58147" y="58291"/>
                  </a:lnTo>
                  <a:lnTo>
                    <a:pt x="44570" y="58291"/>
                  </a:lnTo>
                  <a:lnTo>
                    <a:pt x="34962" y="67899"/>
                  </a:lnTo>
                  <a:lnTo>
                    <a:pt x="25354" y="58291"/>
                  </a:lnTo>
                  <a:lnTo>
                    <a:pt x="11571" y="58291"/>
                  </a:lnTo>
                  <a:lnTo>
                    <a:pt x="11571" y="44499"/>
                  </a:lnTo>
                  <a:lnTo>
                    <a:pt x="1820" y="34748"/>
                  </a:lnTo>
                  <a:lnTo>
                    <a:pt x="11571" y="24997"/>
                  </a:lnTo>
                  <a:lnTo>
                    <a:pt x="11571" y="11420"/>
                  </a:lnTo>
                  <a:lnTo>
                    <a:pt x="25148" y="11420"/>
                  </a:lnTo>
                  <a:lnTo>
                    <a:pt x="34756" y="1812"/>
                  </a:lnTo>
                  <a:close/>
                  <a:moveTo>
                    <a:pt x="34756" y="1"/>
                  </a:moveTo>
                  <a:lnTo>
                    <a:pt x="24622" y="10135"/>
                  </a:lnTo>
                  <a:lnTo>
                    <a:pt x="10286" y="10135"/>
                  </a:lnTo>
                  <a:lnTo>
                    <a:pt x="10286" y="24471"/>
                  </a:lnTo>
                  <a:lnTo>
                    <a:pt x="0" y="34748"/>
                  </a:lnTo>
                  <a:lnTo>
                    <a:pt x="10286" y="45034"/>
                  </a:lnTo>
                  <a:lnTo>
                    <a:pt x="10286" y="59575"/>
                  </a:lnTo>
                  <a:lnTo>
                    <a:pt x="24827" y="59575"/>
                  </a:lnTo>
                  <a:lnTo>
                    <a:pt x="34962" y="69709"/>
                  </a:lnTo>
                  <a:lnTo>
                    <a:pt x="45096" y="59575"/>
                  </a:lnTo>
                  <a:lnTo>
                    <a:pt x="59432" y="59575"/>
                  </a:lnTo>
                  <a:lnTo>
                    <a:pt x="59432" y="45239"/>
                  </a:lnTo>
                  <a:lnTo>
                    <a:pt x="69718" y="34953"/>
                  </a:lnTo>
                  <a:lnTo>
                    <a:pt x="59432" y="24676"/>
                  </a:lnTo>
                  <a:lnTo>
                    <a:pt x="59432" y="10135"/>
                  </a:lnTo>
                  <a:lnTo>
                    <a:pt x="44891" y="10135"/>
                  </a:lnTo>
                  <a:lnTo>
                    <a:pt x="347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6" name="Google Shape;1336;p14"/>
            <p:cNvSpPr/>
            <p:nvPr/>
          </p:nvSpPr>
          <p:spPr>
            <a:xfrm>
              <a:off x="8121871" y="4393371"/>
              <a:ext cx="937051" cy="937051"/>
            </a:xfrm>
            <a:custGeom>
              <a:avLst/>
              <a:gdLst/>
              <a:ahLst/>
              <a:cxnLst/>
              <a:rect l="l" t="t" r="r" b="b"/>
              <a:pathLst>
                <a:path w="57479" h="57479" extrusionOk="0">
                  <a:moveTo>
                    <a:pt x="28655" y="0"/>
                  </a:moveTo>
                  <a:lnTo>
                    <a:pt x="20296" y="8351"/>
                  </a:lnTo>
                  <a:lnTo>
                    <a:pt x="8484" y="8351"/>
                  </a:lnTo>
                  <a:lnTo>
                    <a:pt x="8484" y="20171"/>
                  </a:lnTo>
                  <a:lnTo>
                    <a:pt x="0" y="28646"/>
                  </a:lnTo>
                  <a:lnTo>
                    <a:pt x="8484" y="37130"/>
                  </a:lnTo>
                  <a:lnTo>
                    <a:pt x="8484" y="49119"/>
                  </a:lnTo>
                  <a:lnTo>
                    <a:pt x="20474" y="49119"/>
                  </a:lnTo>
                  <a:lnTo>
                    <a:pt x="28824" y="57478"/>
                  </a:lnTo>
                  <a:lnTo>
                    <a:pt x="37183" y="49119"/>
                  </a:lnTo>
                  <a:lnTo>
                    <a:pt x="49004" y="49119"/>
                  </a:lnTo>
                  <a:lnTo>
                    <a:pt x="49004" y="37299"/>
                  </a:lnTo>
                  <a:lnTo>
                    <a:pt x="57479" y="28824"/>
                  </a:lnTo>
                  <a:lnTo>
                    <a:pt x="49004" y="20340"/>
                  </a:lnTo>
                  <a:lnTo>
                    <a:pt x="49004" y="8351"/>
                  </a:lnTo>
                  <a:lnTo>
                    <a:pt x="37014" y="8351"/>
                  </a:lnTo>
                  <a:lnTo>
                    <a:pt x="286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37" name="Google Shape;1337;p14"/>
          <p:cNvGrpSpPr/>
          <p:nvPr/>
        </p:nvGrpSpPr>
        <p:grpSpPr>
          <a:xfrm>
            <a:off x="8413625" y="-933250"/>
            <a:ext cx="351500" cy="2497475"/>
            <a:chOff x="4378150" y="1221025"/>
            <a:chExt cx="351500" cy="2497475"/>
          </a:xfrm>
        </p:grpSpPr>
        <p:sp>
          <p:nvSpPr>
            <p:cNvPr id="1338" name="Google Shape;1338;p14"/>
            <p:cNvSpPr/>
            <p:nvPr/>
          </p:nvSpPr>
          <p:spPr>
            <a:xfrm>
              <a:off x="4378150" y="3385050"/>
              <a:ext cx="351500" cy="333450"/>
            </a:xfrm>
            <a:custGeom>
              <a:avLst/>
              <a:gdLst/>
              <a:ahLst/>
              <a:cxnLst/>
              <a:rect l="l" t="t" r="r" b="b"/>
              <a:pathLst>
                <a:path w="14060" h="13338" extrusionOk="0">
                  <a:moveTo>
                    <a:pt x="7030" y="2311"/>
                  </a:moveTo>
                  <a:lnTo>
                    <a:pt x="8226" y="5076"/>
                  </a:lnTo>
                  <a:cubicBezTo>
                    <a:pt x="8324" y="5299"/>
                    <a:pt x="8529" y="5451"/>
                    <a:pt x="8770" y="5478"/>
                  </a:cubicBezTo>
                  <a:lnTo>
                    <a:pt x="11776" y="5763"/>
                  </a:lnTo>
                  <a:lnTo>
                    <a:pt x="9510" y="7752"/>
                  </a:lnTo>
                  <a:cubicBezTo>
                    <a:pt x="9332" y="7913"/>
                    <a:pt x="9251" y="8154"/>
                    <a:pt x="9305" y="8395"/>
                  </a:cubicBezTo>
                  <a:lnTo>
                    <a:pt x="9965" y="11339"/>
                  </a:lnTo>
                  <a:lnTo>
                    <a:pt x="7360" y="9804"/>
                  </a:lnTo>
                  <a:cubicBezTo>
                    <a:pt x="7262" y="9742"/>
                    <a:pt x="7146" y="9706"/>
                    <a:pt x="7030" y="9706"/>
                  </a:cubicBezTo>
                  <a:cubicBezTo>
                    <a:pt x="6914" y="9706"/>
                    <a:pt x="6798" y="9742"/>
                    <a:pt x="6691" y="9804"/>
                  </a:cubicBezTo>
                  <a:lnTo>
                    <a:pt x="4095" y="11339"/>
                  </a:lnTo>
                  <a:lnTo>
                    <a:pt x="4755" y="8395"/>
                  </a:lnTo>
                  <a:cubicBezTo>
                    <a:pt x="4809" y="8154"/>
                    <a:pt x="4729" y="7913"/>
                    <a:pt x="4550" y="7752"/>
                  </a:cubicBezTo>
                  <a:lnTo>
                    <a:pt x="2284" y="5763"/>
                  </a:lnTo>
                  <a:lnTo>
                    <a:pt x="5291" y="5478"/>
                  </a:lnTo>
                  <a:cubicBezTo>
                    <a:pt x="5531" y="5451"/>
                    <a:pt x="5737" y="5299"/>
                    <a:pt x="5835" y="5076"/>
                  </a:cubicBezTo>
                  <a:lnTo>
                    <a:pt x="7030" y="2311"/>
                  </a:lnTo>
                  <a:close/>
                  <a:moveTo>
                    <a:pt x="7030" y="0"/>
                  </a:moveTo>
                  <a:cubicBezTo>
                    <a:pt x="6771" y="0"/>
                    <a:pt x="6531" y="152"/>
                    <a:pt x="6424" y="393"/>
                  </a:cubicBezTo>
                  <a:lnTo>
                    <a:pt x="4773" y="4202"/>
                  </a:lnTo>
                  <a:lnTo>
                    <a:pt x="643" y="4594"/>
                  </a:lnTo>
                  <a:cubicBezTo>
                    <a:pt x="384" y="4612"/>
                    <a:pt x="161" y="4791"/>
                    <a:pt x="81" y="5040"/>
                  </a:cubicBezTo>
                  <a:cubicBezTo>
                    <a:pt x="0" y="5290"/>
                    <a:pt x="81" y="5567"/>
                    <a:pt x="277" y="5736"/>
                  </a:cubicBezTo>
                  <a:lnTo>
                    <a:pt x="3381" y="8484"/>
                  </a:lnTo>
                  <a:lnTo>
                    <a:pt x="2480" y="12534"/>
                  </a:lnTo>
                  <a:cubicBezTo>
                    <a:pt x="2427" y="12793"/>
                    <a:pt x="2525" y="13060"/>
                    <a:pt x="2739" y="13212"/>
                  </a:cubicBezTo>
                  <a:cubicBezTo>
                    <a:pt x="2851" y="13295"/>
                    <a:pt x="2987" y="13338"/>
                    <a:pt x="3126" y="13338"/>
                  </a:cubicBezTo>
                  <a:cubicBezTo>
                    <a:pt x="3240" y="13338"/>
                    <a:pt x="3357" y="13308"/>
                    <a:pt x="3462" y="13248"/>
                  </a:cubicBezTo>
                  <a:lnTo>
                    <a:pt x="7030" y="11134"/>
                  </a:lnTo>
                  <a:lnTo>
                    <a:pt x="10599" y="13248"/>
                  </a:lnTo>
                  <a:cubicBezTo>
                    <a:pt x="10706" y="13310"/>
                    <a:pt x="10822" y="13337"/>
                    <a:pt x="10938" y="13337"/>
                  </a:cubicBezTo>
                  <a:cubicBezTo>
                    <a:pt x="11071" y="13337"/>
                    <a:pt x="11205" y="13292"/>
                    <a:pt x="11321" y="13212"/>
                  </a:cubicBezTo>
                  <a:cubicBezTo>
                    <a:pt x="11535" y="13060"/>
                    <a:pt x="11633" y="12793"/>
                    <a:pt x="11580" y="12534"/>
                  </a:cubicBezTo>
                  <a:lnTo>
                    <a:pt x="10679" y="8484"/>
                  </a:lnTo>
                  <a:lnTo>
                    <a:pt x="13783" y="5736"/>
                  </a:lnTo>
                  <a:cubicBezTo>
                    <a:pt x="13980" y="5567"/>
                    <a:pt x="14060" y="5290"/>
                    <a:pt x="13980" y="5040"/>
                  </a:cubicBezTo>
                  <a:cubicBezTo>
                    <a:pt x="13899" y="4791"/>
                    <a:pt x="13676" y="4612"/>
                    <a:pt x="13418" y="4594"/>
                  </a:cubicBezTo>
                  <a:lnTo>
                    <a:pt x="9278" y="4202"/>
                  </a:lnTo>
                  <a:lnTo>
                    <a:pt x="7637" y="393"/>
                  </a:lnTo>
                  <a:cubicBezTo>
                    <a:pt x="7530" y="152"/>
                    <a:pt x="7289" y="0"/>
                    <a:pt x="70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9" name="Google Shape;1339;p14"/>
            <p:cNvSpPr/>
            <p:nvPr/>
          </p:nvSpPr>
          <p:spPr>
            <a:xfrm>
              <a:off x="4522450" y="2299800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63"/>
                    <a:pt x="0" y="1258"/>
                  </a:cubicBezTo>
                  <a:cubicBezTo>
                    <a:pt x="0" y="1954"/>
                    <a:pt x="562" y="2516"/>
                    <a:pt x="1258" y="2516"/>
                  </a:cubicBezTo>
                  <a:cubicBezTo>
                    <a:pt x="1954" y="2516"/>
                    <a:pt x="2516" y="1954"/>
                    <a:pt x="2516" y="1258"/>
                  </a:cubicBezTo>
                  <a:cubicBezTo>
                    <a:pt x="2516" y="563"/>
                    <a:pt x="1954" y="1"/>
                    <a:pt x="1258" y="1"/>
                  </a:cubicBezTo>
                  <a:close/>
                  <a:moveTo>
                    <a:pt x="1258" y="5487"/>
                  </a:moveTo>
                  <a:cubicBezTo>
                    <a:pt x="562" y="5487"/>
                    <a:pt x="0" y="6049"/>
                    <a:pt x="0" y="6745"/>
                  </a:cubicBezTo>
                  <a:cubicBezTo>
                    <a:pt x="0" y="7441"/>
                    <a:pt x="562" y="8003"/>
                    <a:pt x="1258" y="8003"/>
                  </a:cubicBezTo>
                  <a:cubicBezTo>
                    <a:pt x="1954" y="8003"/>
                    <a:pt x="2516" y="7441"/>
                    <a:pt x="2516" y="6745"/>
                  </a:cubicBezTo>
                  <a:cubicBezTo>
                    <a:pt x="2516" y="6049"/>
                    <a:pt x="1954" y="5487"/>
                    <a:pt x="1258" y="5487"/>
                  </a:cubicBezTo>
                  <a:close/>
                  <a:moveTo>
                    <a:pt x="1258" y="10973"/>
                  </a:moveTo>
                  <a:cubicBezTo>
                    <a:pt x="562" y="10973"/>
                    <a:pt x="0" y="11535"/>
                    <a:pt x="0" y="12231"/>
                  </a:cubicBezTo>
                  <a:cubicBezTo>
                    <a:pt x="0" y="12927"/>
                    <a:pt x="562" y="13480"/>
                    <a:pt x="1258" y="13480"/>
                  </a:cubicBezTo>
                  <a:cubicBezTo>
                    <a:pt x="1954" y="13480"/>
                    <a:pt x="2516" y="12927"/>
                    <a:pt x="2516" y="12231"/>
                  </a:cubicBezTo>
                  <a:cubicBezTo>
                    <a:pt x="2516" y="11535"/>
                    <a:pt x="1954" y="10973"/>
                    <a:pt x="1258" y="10973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22"/>
                    <a:pt x="0" y="17709"/>
                  </a:cubicBezTo>
                  <a:cubicBezTo>
                    <a:pt x="0" y="18405"/>
                    <a:pt x="562" y="18976"/>
                    <a:pt x="1258" y="18976"/>
                  </a:cubicBezTo>
                  <a:cubicBezTo>
                    <a:pt x="1954" y="18976"/>
                    <a:pt x="2516" y="18405"/>
                    <a:pt x="2516" y="17709"/>
                  </a:cubicBezTo>
                  <a:cubicBezTo>
                    <a:pt x="2516" y="17022"/>
                    <a:pt x="1954" y="16451"/>
                    <a:pt x="1258" y="16451"/>
                  </a:cubicBezTo>
                  <a:close/>
                  <a:moveTo>
                    <a:pt x="1258" y="21946"/>
                  </a:moveTo>
                  <a:cubicBezTo>
                    <a:pt x="562" y="21946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46"/>
                    <a:pt x="1258" y="21946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82"/>
                  </a:cubicBezTo>
                  <a:cubicBezTo>
                    <a:pt x="0" y="29377"/>
                    <a:pt x="562" y="29939"/>
                    <a:pt x="1258" y="29939"/>
                  </a:cubicBezTo>
                  <a:cubicBezTo>
                    <a:pt x="1954" y="29939"/>
                    <a:pt x="2516" y="29377"/>
                    <a:pt x="2516" y="28682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72"/>
                    <a:pt x="0" y="34168"/>
                  </a:cubicBezTo>
                  <a:cubicBezTo>
                    <a:pt x="0" y="34855"/>
                    <a:pt x="562" y="35426"/>
                    <a:pt x="1258" y="35426"/>
                  </a:cubicBezTo>
                  <a:cubicBezTo>
                    <a:pt x="1954" y="35426"/>
                    <a:pt x="2516" y="34855"/>
                    <a:pt x="2516" y="34168"/>
                  </a:cubicBezTo>
                  <a:cubicBezTo>
                    <a:pt x="2516" y="33472"/>
                    <a:pt x="1954" y="32910"/>
                    <a:pt x="1258" y="32910"/>
                  </a:cubicBezTo>
                  <a:close/>
                  <a:moveTo>
                    <a:pt x="1258" y="38397"/>
                  </a:moveTo>
                  <a:cubicBezTo>
                    <a:pt x="562" y="38397"/>
                    <a:pt x="0" y="38959"/>
                    <a:pt x="0" y="39654"/>
                  </a:cubicBezTo>
                  <a:cubicBezTo>
                    <a:pt x="0" y="40350"/>
                    <a:pt x="562" y="40903"/>
                    <a:pt x="1258" y="40903"/>
                  </a:cubicBezTo>
                  <a:cubicBezTo>
                    <a:pt x="1954" y="40903"/>
                    <a:pt x="2516" y="40350"/>
                    <a:pt x="2516" y="39654"/>
                  </a:cubicBezTo>
                  <a:cubicBezTo>
                    <a:pt x="2516" y="38959"/>
                    <a:pt x="1954" y="38397"/>
                    <a:pt x="1258" y="383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0" name="Google Shape;1340;p14"/>
            <p:cNvSpPr/>
            <p:nvPr/>
          </p:nvSpPr>
          <p:spPr>
            <a:xfrm>
              <a:off x="4545425" y="2331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0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1" name="Google Shape;1341;p14"/>
            <p:cNvSpPr/>
            <p:nvPr/>
          </p:nvSpPr>
          <p:spPr>
            <a:xfrm>
              <a:off x="4522450" y="1221025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54"/>
                    <a:pt x="0" y="1250"/>
                  </a:cubicBezTo>
                  <a:cubicBezTo>
                    <a:pt x="0" y="1945"/>
                    <a:pt x="562" y="2507"/>
                    <a:pt x="1258" y="2507"/>
                  </a:cubicBezTo>
                  <a:cubicBezTo>
                    <a:pt x="1954" y="2507"/>
                    <a:pt x="2516" y="1945"/>
                    <a:pt x="2516" y="1250"/>
                  </a:cubicBezTo>
                  <a:cubicBezTo>
                    <a:pt x="2516" y="554"/>
                    <a:pt x="1954" y="1"/>
                    <a:pt x="1258" y="1"/>
                  </a:cubicBezTo>
                  <a:close/>
                  <a:moveTo>
                    <a:pt x="1258" y="5478"/>
                  </a:moveTo>
                  <a:cubicBezTo>
                    <a:pt x="562" y="5478"/>
                    <a:pt x="0" y="6049"/>
                    <a:pt x="0" y="6745"/>
                  </a:cubicBezTo>
                  <a:cubicBezTo>
                    <a:pt x="0" y="7432"/>
                    <a:pt x="562" y="7994"/>
                    <a:pt x="1258" y="7994"/>
                  </a:cubicBezTo>
                  <a:cubicBezTo>
                    <a:pt x="1954" y="7994"/>
                    <a:pt x="2516" y="7432"/>
                    <a:pt x="2516" y="6745"/>
                  </a:cubicBezTo>
                  <a:cubicBezTo>
                    <a:pt x="2516" y="6049"/>
                    <a:pt x="1954" y="5478"/>
                    <a:pt x="1258" y="5478"/>
                  </a:cubicBezTo>
                  <a:close/>
                  <a:moveTo>
                    <a:pt x="1258" y="10965"/>
                  </a:moveTo>
                  <a:cubicBezTo>
                    <a:pt x="562" y="10965"/>
                    <a:pt x="0" y="11527"/>
                    <a:pt x="0" y="12222"/>
                  </a:cubicBezTo>
                  <a:cubicBezTo>
                    <a:pt x="0" y="12918"/>
                    <a:pt x="562" y="13480"/>
                    <a:pt x="1258" y="13480"/>
                  </a:cubicBezTo>
                  <a:cubicBezTo>
                    <a:pt x="1954" y="13480"/>
                    <a:pt x="2516" y="12918"/>
                    <a:pt x="2516" y="12222"/>
                  </a:cubicBezTo>
                  <a:cubicBezTo>
                    <a:pt x="2516" y="11527"/>
                    <a:pt x="1954" y="10965"/>
                    <a:pt x="1258" y="10965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13"/>
                    <a:pt x="0" y="17709"/>
                  </a:cubicBezTo>
                  <a:cubicBezTo>
                    <a:pt x="0" y="18405"/>
                    <a:pt x="562" y="18967"/>
                    <a:pt x="1258" y="18967"/>
                  </a:cubicBezTo>
                  <a:cubicBezTo>
                    <a:pt x="1954" y="18967"/>
                    <a:pt x="2516" y="18405"/>
                    <a:pt x="2516" y="17709"/>
                  </a:cubicBezTo>
                  <a:cubicBezTo>
                    <a:pt x="2516" y="17013"/>
                    <a:pt x="1954" y="16451"/>
                    <a:pt x="1258" y="16451"/>
                  </a:cubicBezTo>
                  <a:close/>
                  <a:moveTo>
                    <a:pt x="1258" y="21937"/>
                  </a:moveTo>
                  <a:cubicBezTo>
                    <a:pt x="562" y="21937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37"/>
                    <a:pt x="1258" y="21937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73"/>
                  </a:cubicBezTo>
                  <a:cubicBezTo>
                    <a:pt x="0" y="29369"/>
                    <a:pt x="562" y="29940"/>
                    <a:pt x="1258" y="29940"/>
                  </a:cubicBezTo>
                  <a:cubicBezTo>
                    <a:pt x="1954" y="29940"/>
                    <a:pt x="2516" y="29369"/>
                    <a:pt x="2516" y="28673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63"/>
                    <a:pt x="0" y="34159"/>
                  </a:cubicBezTo>
                  <a:cubicBezTo>
                    <a:pt x="0" y="34855"/>
                    <a:pt x="562" y="35417"/>
                    <a:pt x="1258" y="35417"/>
                  </a:cubicBezTo>
                  <a:cubicBezTo>
                    <a:pt x="1954" y="35417"/>
                    <a:pt x="2516" y="34855"/>
                    <a:pt x="2516" y="34159"/>
                  </a:cubicBezTo>
                  <a:cubicBezTo>
                    <a:pt x="2516" y="33463"/>
                    <a:pt x="1954" y="32910"/>
                    <a:pt x="1258" y="32910"/>
                  </a:cubicBezTo>
                  <a:close/>
                  <a:moveTo>
                    <a:pt x="1258" y="38388"/>
                  </a:moveTo>
                  <a:cubicBezTo>
                    <a:pt x="562" y="38388"/>
                    <a:pt x="0" y="38950"/>
                    <a:pt x="0" y="39646"/>
                  </a:cubicBezTo>
                  <a:cubicBezTo>
                    <a:pt x="0" y="40341"/>
                    <a:pt x="562" y="40903"/>
                    <a:pt x="1258" y="40903"/>
                  </a:cubicBezTo>
                  <a:cubicBezTo>
                    <a:pt x="1954" y="40903"/>
                    <a:pt x="2516" y="40341"/>
                    <a:pt x="2516" y="39646"/>
                  </a:cubicBezTo>
                  <a:cubicBezTo>
                    <a:pt x="2516" y="38950"/>
                    <a:pt x="1954" y="38388"/>
                    <a:pt x="1258" y="383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2" name="Google Shape;1342;p14"/>
            <p:cNvSpPr/>
            <p:nvPr/>
          </p:nvSpPr>
          <p:spPr>
            <a:xfrm>
              <a:off x="4545425" y="1252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1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43" name="Google Shape;1343;p14"/>
          <p:cNvGrpSpPr/>
          <p:nvPr/>
        </p:nvGrpSpPr>
        <p:grpSpPr>
          <a:xfrm>
            <a:off x="-1102288" y="3798860"/>
            <a:ext cx="2415313" cy="2415313"/>
            <a:chOff x="277450" y="4273200"/>
            <a:chExt cx="870289" cy="870289"/>
          </a:xfrm>
        </p:grpSpPr>
        <p:sp>
          <p:nvSpPr>
            <p:cNvPr id="1344" name="Google Shape;1344;p14"/>
            <p:cNvSpPr/>
            <p:nvPr/>
          </p:nvSpPr>
          <p:spPr>
            <a:xfrm>
              <a:off x="325701" y="4321451"/>
              <a:ext cx="773783" cy="773783"/>
            </a:xfrm>
            <a:custGeom>
              <a:avLst/>
              <a:gdLst/>
              <a:ahLst/>
              <a:cxnLst/>
              <a:rect l="l" t="t" r="r" b="b"/>
              <a:pathLst>
                <a:path w="48076" h="48076" extrusionOk="0">
                  <a:moveTo>
                    <a:pt x="23962" y="0"/>
                  </a:moveTo>
                  <a:lnTo>
                    <a:pt x="16977" y="6985"/>
                  </a:lnTo>
                  <a:lnTo>
                    <a:pt x="7092" y="6985"/>
                  </a:lnTo>
                  <a:lnTo>
                    <a:pt x="7092" y="16870"/>
                  </a:lnTo>
                  <a:lnTo>
                    <a:pt x="0" y="23962"/>
                  </a:lnTo>
                  <a:lnTo>
                    <a:pt x="7092" y="31054"/>
                  </a:lnTo>
                  <a:lnTo>
                    <a:pt x="7092" y="41090"/>
                  </a:lnTo>
                  <a:lnTo>
                    <a:pt x="17120" y="41090"/>
                  </a:lnTo>
                  <a:lnTo>
                    <a:pt x="24114" y="48076"/>
                  </a:lnTo>
                  <a:lnTo>
                    <a:pt x="31099" y="41090"/>
                  </a:lnTo>
                  <a:lnTo>
                    <a:pt x="40983" y="41090"/>
                  </a:lnTo>
                  <a:lnTo>
                    <a:pt x="40983" y="31206"/>
                  </a:lnTo>
                  <a:lnTo>
                    <a:pt x="48076" y="24114"/>
                  </a:lnTo>
                  <a:lnTo>
                    <a:pt x="40983" y="17022"/>
                  </a:lnTo>
                  <a:lnTo>
                    <a:pt x="40983" y="6985"/>
                  </a:lnTo>
                  <a:lnTo>
                    <a:pt x="30956" y="698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5" name="Google Shape;1345;p14"/>
            <p:cNvSpPr/>
            <p:nvPr/>
          </p:nvSpPr>
          <p:spPr>
            <a:xfrm>
              <a:off x="277450" y="4273200"/>
              <a:ext cx="870289" cy="870289"/>
            </a:xfrm>
            <a:custGeom>
              <a:avLst/>
              <a:gdLst/>
              <a:ahLst/>
              <a:cxnLst/>
              <a:rect l="l" t="t" r="r" b="b"/>
              <a:pathLst>
                <a:path w="54072" h="54072" extrusionOk="0">
                  <a:moveTo>
                    <a:pt x="26960" y="1410"/>
                  </a:moveTo>
                  <a:lnTo>
                    <a:pt x="34409" y="8859"/>
                  </a:lnTo>
                  <a:lnTo>
                    <a:pt x="45097" y="8859"/>
                  </a:lnTo>
                  <a:lnTo>
                    <a:pt x="45097" y="19556"/>
                  </a:lnTo>
                  <a:lnTo>
                    <a:pt x="52662" y="27112"/>
                  </a:lnTo>
                  <a:lnTo>
                    <a:pt x="45097" y="34677"/>
                  </a:lnTo>
                  <a:lnTo>
                    <a:pt x="45097" y="45212"/>
                  </a:lnTo>
                  <a:lnTo>
                    <a:pt x="34561" y="45212"/>
                  </a:lnTo>
                  <a:lnTo>
                    <a:pt x="27112" y="52662"/>
                  </a:lnTo>
                  <a:lnTo>
                    <a:pt x="19663" y="45212"/>
                  </a:lnTo>
                  <a:lnTo>
                    <a:pt x="8975" y="45212"/>
                  </a:lnTo>
                  <a:lnTo>
                    <a:pt x="8975" y="34516"/>
                  </a:lnTo>
                  <a:lnTo>
                    <a:pt x="1410" y="26960"/>
                  </a:lnTo>
                  <a:lnTo>
                    <a:pt x="8975" y="19395"/>
                  </a:lnTo>
                  <a:lnTo>
                    <a:pt x="8975" y="8859"/>
                  </a:lnTo>
                  <a:lnTo>
                    <a:pt x="19502" y="8859"/>
                  </a:lnTo>
                  <a:lnTo>
                    <a:pt x="26960" y="1410"/>
                  </a:lnTo>
                  <a:close/>
                  <a:moveTo>
                    <a:pt x="26960" y="1"/>
                  </a:moveTo>
                  <a:lnTo>
                    <a:pt x="19092" y="7860"/>
                  </a:lnTo>
                  <a:lnTo>
                    <a:pt x="7976" y="7860"/>
                  </a:lnTo>
                  <a:lnTo>
                    <a:pt x="7976" y="18985"/>
                  </a:lnTo>
                  <a:lnTo>
                    <a:pt x="1" y="26960"/>
                  </a:lnTo>
                  <a:lnTo>
                    <a:pt x="7976" y="34927"/>
                  </a:lnTo>
                  <a:lnTo>
                    <a:pt x="7976" y="46212"/>
                  </a:lnTo>
                  <a:lnTo>
                    <a:pt x="19252" y="46212"/>
                  </a:lnTo>
                  <a:lnTo>
                    <a:pt x="27112" y="54071"/>
                  </a:lnTo>
                  <a:lnTo>
                    <a:pt x="34980" y="46212"/>
                  </a:lnTo>
                  <a:lnTo>
                    <a:pt x="46096" y="46212"/>
                  </a:lnTo>
                  <a:lnTo>
                    <a:pt x="46096" y="35087"/>
                  </a:lnTo>
                  <a:lnTo>
                    <a:pt x="54071" y="27112"/>
                  </a:lnTo>
                  <a:lnTo>
                    <a:pt x="46096" y="19136"/>
                  </a:lnTo>
                  <a:lnTo>
                    <a:pt x="46096" y="7860"/>
                  </a:lnTo>
                  <a:lnTo>
                    <a:pt x="34820" y="7860"/>
                  </a:lnTo>
                  <a:lnTo>
                    <a:pt x="26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6" name="Google Shape;1346;p14"/>
            <p:cNvSpPr/>
            <p:nvPr/>
          </p:nvSpPr>
          <p:spPr>
            <a:xfrm>
              <a:off x="354847" y="4350742"/>
              <a:ext cx="715197" cy="715053"/>
            </a:xfrm>
            <a:custGeom>
              <a:avLst/>
              <a:gdLst/>
              <a:ahLst/>
              <a:cxnLst/>
              <a:rect l="l" t="t" r="r" b="b"/>
              <a:pathLst>
                <a:path w="44436" h="44427" extrusionOk="0">
                  <a:moveTo>
                    <a:pt x="22151" y="0"/>
                  </a:moveTo>
                  <a:lnTo>
                    <a:pt x="15692" y="6459"/>
                  </a:lnTo>
                  <a:lnTo>
                    <a:pt x="6557" y="6459"/>
                  </a:lnTo>
                  <a:lnTo>
                    <a:pt x="6557" y="15594"/>
                  </a:lnTo>
                  <a:lnTo>
                    <a:pt x="0" y="22142"/>
                  </a:lnTo>
                  <a:lnTo>
                    <a:pt x="6557" y="28699"/>
                  </a:lnTo>
                  <a:lnTo>
                    <a:pt x="6557" y="37968"/>
                  </a:lnTo>
                  <a:lnTo>
                    <a:pt x="15826" y="37968"/>
                  </a:lnTo>
                  <a:lnTo>
                    <a:pt x="22285" y="44427"/>
                  </a:lnTo>
                  <a:lnTo>
                    <a:pt x="28744" y="37968"/>
                  </a:lnTo>
                  <a:lnTo>
                    <a:pt x="37879" y="37968"/>
                  </a:lnTo>
                  <a:lnTo>
                    <a:pt x="37879" y="28833"/>
                  </a:lnTo>
                  <a:lnTo>
                    <a:pt x="44436" y="22276"/>
                  </a:lnTo>
                  <a:lnTo>
                    <a:pt x="37879" y="15728"/>
                  </a:lnTo>
                  <a:lnTo>
                    <a:pt x="37879" y="6459"/>
                  </a:lnTo>
                  <a:lnTo>
                    <a:pt x="28610" y="6459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47" name="Google Shape;1347;p14"/>
          <p:cNvGrpSpPr/>
          <p:nvPr/>
        </p:nvGrpSpPr>
        <p:grpSpPr>
          <a:xfrm>
            <a:off x="7790940" y="-1141731"/>
            <a:ext cx="494392" cy="2221777"/>
            <a:chOff x="2459900" y="3556775"/>
            <a:chExt cx="245575" cy="1103550"/>
          </a:xfrm>
        </p:grpSpPr>
        <p:sp>
          <p:nvSpPr>
            <p:cNvPr id="1348" name="Google Shape;1348;p14"/>
            <p:cNvSpPr/>
            <p:nvPr/>
          </p:nvSpPr>
          <p:spPr>
            <a:xfrm>
              <a:off x="2569175" y="3556775"/>
              <a:ext cx="26800" cy="665075"/>
            </a:xfrm>
            <a:custGeom>
              <a:avLst/>
              <a:gdLst/>
              <a:ahLst/>
              <a:cxnLst/>
              <a:rect l="l" t="t" r="r" b="b"/>
              <a:pathLst>
                <a:path w="1072" h="26603" extrusionOk="0">
                  <a:moveTo>
                    <a:pt x="536" y="0"/>
                  </a:moveTo>
                  <a:cubicBezTo>
                    <a:pt x="242" y="0"/>
                    <a:pt x="1" y="241"/>
                    <a:pt x="1" y="536"/>
                  </a:cubicBezTo>
                  <a:cubicBezTo>
                    <a:pt x="1" y="830"/>
                    <a:pt x="242" y="1062"/>
                    <a:pt x="536" y="1062"/>
                  </a:cubicBezTo>
                  <a:cubicBezTo>
                    <a:pt x="830" y="1062"/>
                    <a:pt x="1071" y="830"/>
                    <a:pt x="1071" y="536"/>
                  </a:cubicBezTo>
                  <a:cubicBezTo>
                    <a:pt x="1071" y="241"/>
                    <a:pt x="830" y="0"/>
                    <a:pt x="536" y="0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5"/>
                  </a:cubicBezTo>
                  <a:cubicBezTo>
                    <a:pt x="1" y="3149"/>
                    <a:pt x="242" y="3381"/>
                    <a:pt x="536" y="3381"/>
                  </a:cubicBezTo>
                  <a:cubicBezTo>
                    <a:pt x="830" y="3381"/>
                    <a:pt x="1071" y="3149"/>
                    <a:pt x="1071" y="2855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39"/>
                  </a:moveTo>
                  <a:cubicBezTo>
                    <a:pt x="242" y="4639"/>
                    <a:pt x="1" y="4880"/>
                    <a:pt x="1" y="5174"/>
                  </a:cubicBezTo>
                  <a:cubicBezTo>
                    <a:pt x="1" y="5469"/>
                    <a:pt x="242" y="5710"/>
                    <a:pt x="536" y="5710"/>
                  </a:cubicBezTo>
                  <a:cubicBezTo>
                    <a:pt x="830" y="5710"/>
                    <a:pt x="1071" y="5469"/>
                    <a:pt x="1071" y="5174"/>
                  </a:cubicBezTo>
                  <a:cubicBezTo>
                    <a:pt x="1071" y="4880"/>
                    <a:pt x="830" y="4639"/>
                    <a:pt x="536" y="4639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4"/>
                  </a:cubicBezTo>
                  <a:cubicBezTo>
                    <a:pt x="1" y="7788"/>
                    <a:pt x="242" y="8029"/>
                    <a:pt x="536" y="8029"/>
                  </a:cubicBezTo>
                  <a:cubicBezTo>
                    <a:pt x="830" y="8029"/>
                    <a:pt x="1071" y="7788"/>
                    <a:pt x="1071" y="7494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7"/>
                  </a:moveTo>
                  <a:cubicBezTo>
                    <a:pt x="242" y="9287"/>
                    <a:pt x="1" y="9519"/>
                    <a:pt x="1" y="9813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3"/>
                  </a:cubicBezTo>
                  <a:cubicBezTo>
                    <a:pt x="1071" y="9519"/>
                    <a:pt x="830" y="9287"/>
                    <a:pt x="536" y="9287"/>
                  </a:cubicBezTo>
                  <a:close/>
                  <a:moveTo>
                    <a:pt x="536" y="11607"/>
                  </a:moveTo>
                  <a:cubicBezTo>
                    <a:pt x="242" y="11607"/>
                    <a:pt x="1" y="11847"/>
                    <a:pt x="1" y="12142"/>
                  </a:cubicBezTo>
                  <a:cubicBezTo>
                    <a:pt x="1" y="12436"/>
                    <a:pt x="242" y="12668"/>
                    <a:pt x="536" y="12668"/>
                  </a:cubicBezTo>
                  <a:cubicBezTo>
                    <a:pt x="830" y="12668"/>
                    <a:pt x="1071" y="12436"/>
                    <a:pt x="1071" y="12142"/>
                  </a:cubicBezTo>
                  <a:cubicBezTo>
                    <a:pt x="1071" y="11847"/>
                    <a:pt x="830" y="11607"/>
                    <a:pt x="536" y="11607"/>
                  </a:cubicBezTo>
                  <a:close/>
                  <a:moveTo>
                    <a:pt x="536" y="13926"/>
                  </a:moveTo>
                  <a:cubicBezTo>
                    <a:pt x="242" y="13926"/>
                    <a:pt x="1" y="14167"/>
                    <a:pt x="1" y="14461"/>
                  </a:cubicBezTo>
                  <a:cubicBezTo>
                    <a:pt x="1" y="14756"/>
                    <a:pt x="242" y="14988"/>
                    <a:pt x="536" y="14988"/>
                  </a:cubicBezTo>
                  <a:cubicBezTo>
                    <a:pt x="830" y="14988"/>
                    <a:pt x="1071" y="14756"/>
                    <a:pt x="1071" y="14461"/>
                  </a:cubicBezTo>
                  <a:cubicBezTo>
                    <a:pt x="1071" y="14167"/>
                    <a:pt x="830" y="13926"/>
                    <a:pt x="536" y="13926"/>
                  </a:cubicBezTo>
                  <a:close/>
                  <a:moveTo>
                    <a:pt x="536" y="16245"/>
                  </a:moveTo>
                  <a:cubicBezTo>
                    <a:pt x="242" y="16245"/>
                    <a:pt x="1" y="16486"/>
                    <a:pt x="1" y="16781"/>
                  </a:cubicBezTo>
                  <a:cubicBezTo>
                    <a:pt x="1" y="17075"/>
                    <a:pt x="242" y="17316"/>
                    <a:pt x="536" y="17316"/>
                  </a:cubicBezTo>
                  <a:cubicBezTo>
                    <a:pt x="830" y="17316"/>
                    <a:pt x="1071" y="17075"/>
                    <a:pt x="1071" y="16781"/>
                  </a:cubicBezTo>
                  <a:cubicBezTo>
                    <a:pt x="1071" y="16486"/>
                    <a:pt x="830" y="16245"/>
                    <a:pt x="536" y="16245"/>
                  </a:cubicBezTo>
                  <a:close/>
                  <a:moveTo>
                    <a:pt x="536" y="18574"/>
                  </a:moveTo>
                  <a:cubicBezTo>
                    <a:pt x="242" y="18574"/>
                    <a:pt x="1" y="18806"/>
                    <a:pt x="1" y="19100"/>
                  </a:cubicBezTo>
                  <a:cubicBezTo>
                    <a:pt x="1" y="19395"/>
                    <a:pt x="242" y="19635"/>
                    <a:pt x="536" y="19635"/>
                  </a:cubicBezTo>
                  <a:cubicBezTo>
                    <a:pt x="830" y="19635"/>
                    <a:pt x="1071" y="19395"/>
                    <a:pt x="1071" y="19100"/>
                  </a:cubicBezTo>
                  <a:cubicBezTo>
                    <a:pt x="1071" y="18806"/>
                    <a:pt x="830" y="18574"/>
                    <a:pt x="536" y="18574"/>
                  </a:cubicBezTo>
                  <a:close/>
                  <a:moveTo>
                    <a:pt x="536" y="20893"/>
                  </a:moveTo>
                  <a:cubicBezTo>
                    <a:pt x="242" y="20893"/>
                    <a:pt x="1" y="21134"/>
                    <a:pt x="1" y="21420"/>
                  </a:cubicBezTo>
                  <a:cubicBezTo>
                    <a:pt x="1" y="21714"/>
                    <a:pt x="242" y="21955"/>
                    <a:pt x="536" y="21955"/>
                  </a:cubicBezTo>
                  <a:cubicBezTo>
                    <a:pt x="830" y="21955"/>
                    <a:pt x="1071" y="21714"/>
                    <a:pt x="1071" y="21420"/>
                  </a:cubicBezTo>
                  <a:cubicBezTo>
                    <a:pt x="1071" y="21134"/>
                    <a:pt x="830" y="20893"/>
                    <a:pt x="536" y="20893"/>
                  </a:cubicBezTo>
                  <a:close/>
                  <a:moveTo>
                    <a:pt x="536" y="23213"/>
                  </a:moveTo>
                  <a:cubicBezTo>
                    <a:pt x="242" y="23213"/>
                    <a:pt x="1" y="23454"/>
                    <a:pt x="1" y="23748"/>
                  </a:cubicBezTo>
                  <a:cubicBezTo>
                    <a:pt x="1" y="24042"/>
                    <a:pt x="242" y="24274"/>
                    <a:pt x="536" y="24274"/>
                  </a:cubicBezTo>
                  <a:cubicBezTo>
                    <a:pt x="830" y="24274"/>
                    <a:pt x="1071" y="24042"/>
                    <a:pt x="1071" y="23748"/>
                  </a:cubicBezTo>
                  <a:cubicBezTo>
                    <a:pt x="1071" y="23454"/>
                    <a:pt x="830" y="23213"/>
                    <a:pt x="536" y="23213"/>
                  </a:cubicBezTo>
                  <a:close/>
                  <a:moveTo>
                    <a:pt x="536" y="25532"/>
                  </a:moveTo>
                  <a:cubicBezTo>
                    <a:pt x="242" y="25532"/>
                    <a:pt x="1" y="25773"/>
                    <a:pt x="1" y="26067"/>
                  </a:cubicBezTo>
                  <a:cubicBezTo>
                    <a:pt x="1" y="26362"/>
                    <a:pt x="242" y="26603"/>
                    <a:pt x="536" y="26603"/>
                  </a:cubicBezTo>
                  <a:cubicBezTo>
                    <a:pt x="830" y="26603"/>
                    <a:pt x="1071" y="26362"/>
                    <a:pt x="1071" y="26067"/>
                  </a:cubicBezTo>
                  <a:cubicBezTo>
                    <a:pt x="1071" y="25773"/>
                    <a:pt x="830" y="25532"/>
                    <a:pt x="536" y="255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9" name="Google Shape;1349;p14"/>
            <p:cNvSpPr/>
            <p:nvPr/>
          </p:nvSpPr>
          <p:spPr>
            <a:xfrm>
              <a:off x="2579000" y="3570150"/>
              <a:ext cx="7150" cy="688275"/>
            </a:xfrm>
            <a:custGeom>
              <a:avLst/>
              <a:gdLst/>
              <a:ahLst/>
              <a:cxnLst/>
              <a:rect l="l" t="t" r="r" b="b"/>
              <a:pathLst>
                <a:path w="286" h="27531" extrusionOk="0">
                  <a:moveTo>
                    <a:pt x="0" y="1"/>
                  </a:moveTo>
                  <a:lnTo>
                    <a:pt x="0" y="27531"/>
                  </a:lnTo>
                  <a:lnTo>
                    <a:pt x="286" y="27531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0" name="Google Shape;1350;p14"/>
            <p:cNvSpPr/>
            <p:nvPr/>
          </p:nvSpPr>
          <p:spPr>
            <a:xfrm>
              <a:off x="2475950" y="4249475"/>
              <a:ext cx="213475" cy="111325"/>
            </a:xfrm>
            <a:custGeom>
              <a:avLst/>
              <a:gdLst/>
              <a:ahLst/>
              <a:cxnLst/>
              <a:rect l="l" t="t" r="r" b="b"/>
              <a:pathLst>
                <a:path w="8539" h="4453" extrusionOk="0">
                  <a:moveTo>
                    <a:pt x="4265" y="376"/>
                  </a:moveTo>
                  <a:cubicBezTo>
                    <a:pt x="4729" y="724"/>
                    <a:pt x="6094" y="1446"/>
                    <a:pt x="7048" y="1749"/>
                  </a:cubicBezTo>
                  <a:cubicBezTo>
                    <a:pt x="7566" y="1910"/>
                    <a:pt x="7941" y="2311"/>
                    <a:pt x="8065" y="2847"/>
                  </a:cubicBezTo>
                  <a:cubicBezTo>
                    <a:pt x="8181" y="3320"/>
                    <a:pt x="8074" y="3810"/>
                    <a:pt x="7798" y="4122"/>
                  </a:cubicBezTo>
                  <a:lnTo>
                    <a:pt x="741" y="4122"/>
                  </a:lnTo>
                  <a:cubicBezTo>
                    <a:pt x="465" y="3810"/>
                    <a:pt x="358" y="3320"/>
                    <a:pt x="465" y="2847"/>
                  </a:cubicBezTo>
                  <a:cubicBezTo>
                    <a:pt x="598" y="2311"/>
                    <a:pt x="964" y="1910"/>
                    <a:pt x="1482" y="1749"/>
                  </a:cubicBezTo>
                  <a:cubicBezTo>
                    <a:pt x="2436" y="1446"/>
                    <a:pt x="3810" y="724"/>
                    <a:pt x="4265" y="376"/>
                  </a:cubicBezTo>
                  <a:close/>
                  <a:moveTo>
                    <a:pt x="4265" y="1"/>
                  </a:moveTo>
                  <a:cubicBezTo>
                    <a:pt x="4220" y="10"/>
                    <a:pt x="4167" y="28"/>
                    <a:pt x="4140" y="72"/>
                  </a:cubicBezTo>
                  <a:cubicBezTo>
                    <a:pt x="3988" y="188"/>
                    <a:pt x="2588" y="1054"/>
                    <a:pt x="1384" y="1428"/>
                  </a:cubicBezTo>
                  <a:cubicBezTo>
                    <a:pt x="750" y="1633"/>
                    <a:pt x="295" y="2115"/>
                    <a:pt x="144" y="2766"/>
                  </a:cubicBezTo>
                  <a:cubicBezTo>
                    <a:pt x="1" y="3382"/>
                    <a:pt x="161" y="4024"/>
                    <a:pt x="554" y="4408"/>
                  </a:cubicBezTo>
                  <a:cubicBezTo>
                    <a:pt x="590" y="4435"/>
                    <a:pt x="625" y="4452"/>
                    <a:pt x="670" y="4452"/>
                  </a:cubicBezTo>
                  <a:lnTo>
                    <a:pt x="7860" y="4452"/>
                  </a:lnTo>
                  <a:cubicBezTo>
                    <a:pt x="7905" y="4452"/>
                    <a:pt x="7949" y="4435"/>
                    <a:pt x="7976" y="4408"/>
                  </a:cubicBezTo>
                  <a:cubicBezTo>
                    <a:pt x="8369" y="4024"/>
                    <a:pt x="8538" y="3382"/>
                    <a:pt x="8387" y="2775"/>
                  </a:cubicBezTo>
                  <a:cubicBezTo>
                    <a:pt x="8235" y="2115"/>
                    <a:pt x="7789" y="1633"/>
                    <a:pt x="7147" y="1428"/>
                  </a:cubicBezTo>
                  <a:cubicBezTo>
                    <a:pt x="5951" y="1054"/>
                    <a:pt x="4542" y="188"/>
                    <a:pt x="4399" y="72"/>
                  </a:cubicBezTo>
                  <a:cubicBezTo>
                    <a:pt x="4372" y="28"/>
                    <a:pt x="4319" y="1"/>
                    <a:pt x="4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1" name="Google Shape;1351;p14"/>
            <p:cNvSpPr/>
            <p:nvPr/>
          </p:nvSpPr>
          <p:spPr>
            <a:xfrm>
              <a:off x="2521675" y="4249475"/>
              <a:ext cx="122025" cy="111325"/>
            </a:xfrm>
            <a:custGeom>
              <a:avLst/>
              <a:gdLst/>
              <a:ahLst/>
              <a:cxnLst/>
              <a:rect l="l" t="t" r="r" b="b"/>
              <a:pathLst>
                <a:path w="4881" h="4453" extrusionOk="0">
                  <a:moveTo>
                    <a:pt x="2436" y="456"/>
                  </a:moveTo>
                  <a:cubicBezTo>
                    <a:pt x="2730" y="822"/>
                    <a:pt x="3373" y="1446"/>
                    <a:pt x="3846" y="1732"/>
                  </a:cubicBezTo>
                  <a:cubicBezTo>
                    <a:pt x="4381" y="2053"/>
                    <a:pt x="4532" y="3435"/>
                    <a:pt x="4229" y="4122"/>
                  </a:cubicBezTo>
                  <a:lnTo>
                    <a:pt x="643" y="4122"/>
                  </a:lnTo>
                  <a:cubicBezTo>
                    <a:pt x="349" y="3435"/>
                    <a:pt x="491" y="2053"/>
                    <a:pt x="1027" y="1732"/>
                  </a:cubicBezTo>
                  <a:cubicBezTo>
                    <a:pt x="1508" y="1446"/>
                    <a:pt x="2142" y="822"/>
                    <a:pt x="2436" y="456"/>
                  </a:cubicBezTo>
                  <a:close/>
                  <a:moveTo>
                    <a:pt x="2436" y="1"/>
                  </a:moveTo>
                  <a:cubicBezTo>
                    <a:pt x="2374" y="1"/>
                    <a:pt x="2311" y="46"/>
                    <a:pt x="2284" y="108"/>
                  </a:cubicBezTo>
                  <a:cubicBezTo>
                    <a:pt x="2204" y="233"/>
                    <a:pt x="1473" y="1080"/>
                    <a:pt x="857" y="1446"/>
                  </a:cubicBezTo>
                  <a:cubicBezTo>
                    <a:pt x="81" y="1910"/>
                    <a:pt x="1" y="3632"/>
                    <a:pt x="393" y="4363"/>
                  </a:cubicBezTo>
                  <a:cubicBezTo>
                    <a:pt x="429" y="4417"/>
                    <a:pt x="482" y="4452"/>
                    <a:pt x="545" y="4452"/>
                  </a:cubicBezTo>
                  <a:lnTo>
                    <a:pt x="4336" y="4452"/>
                  </a:lnTo>
                  <a:cubicBezTo>
                    <a:pt x="4399" y="4452"/>
                    <a:pt x="4452" y="4417"/>
                    <a:pt x="4479" y="4363"/>
                  </a:cubicBezTo>
                  <a:cubicBezTo>
                    <a:pt x="4880" y="3632"/>
                    <a:pt x="4800" y="1910"/>
                    <a:pt x="4015" y="1446"/>
                  </a:cubicBezTo>
                  <a:cubicBezTo>
                    <a:pt x="3400" y="1080"/>
                    <a:pt x="2668" y="233"/>
                    <a:pt x="2597" y="108"/>
                  </a:cubicBezTo>
                  <a:cubicBezTo>
                    <a:pt x="2570" y="46"/>
                    <a:pt x="2507" y="1"/>
                    <a:pt x="2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2" name="Google Shape;1352;p14"/>
            <p:cNvSpPr/>
            <p:nvPr/>
          </p:nvSpPr>
          <p:spPr>
            <a:xfrm>
              <a:off x="2475950" y="4549225"/>
              <a:ext cx="213475" cy="111100"/>
            </a:xfrm>
            <a:custGeom>
              <a:avLst/>
              <a:gdLst/>
              <a:ahLst/>
              <a:cxnLst/>
              <a:rect l="l" t="t" r="r" b="b"/>
              <a:pathLst>
                <a:path w="8539" h="4444" extrusionOk="0">
                  <a:moveTo>
                    <a:pt x="7798" y="331"/>
                  </a:moveTo>
                  <a:cubicBezTo>
                    <a:pt x="8074" y="634"/>
                    <a:pt x="8181" y="1125"/>
                    <a:pt x="8065" y="1606"/>
                  </a:cubicBezTo>
                  <a:cubicBezTo>
                    <a:pt x="7941" y="2142"/>
                    <a:pt x="7566" y="2543"/>
                    <a:pt x="7048" y="2704"/>
                  </a:cubicBezTo>
                  <a:cubicBezTo>
                    <a:pt x="6103" y="3007"/>
                    <a:pt x="4729" y="3730"/>
                    <a:pt x="4265" y="4069"/>
                  </a:cubicBezTo>
                  <a:cubicBezTo>
                    <a:pt x="3801" y="3721"/>
                    <a:pt x="2436" y="3007"/>
                    <a:pt x="1482" y="2704"/>
                  </a:cubicBezTo>
                  <a:cubicBezTo>
                    <a:pt x="964" y="2543"/>
                    <a:pt x="598" y="2142"/>
                    <a:pt x="465" y="1606"/>
                  </a:cubicBezTo>
                  <a:cubicBezTo>
                    <a:pt x="358" y="1134"/>
                    <a:pt x="465" y="643"/>
                    <a:pt x="741" y="331"/>
                  </a:cubicBezTo>
                  <a:close/>
                  <a:moveTo>
                    <a:pt x="670" y="1"/>
                  </a:moveTo>
                  <a:cubicBezTo>
                    <a:pt x="625" y="1"/>
                    <a:pt x="590" y="19"/>
                    <a:pt x="554" y="45"/>
                  </a:cubicBezTo>
                  <a:cubicBezTo>
                    <a:pt x="161" y="429"/>
                    <a:pt x="1" y="1071"/>
                    <a:pt x="144" y="1678"/>
                  </a:cubicBezTo>
                  <a:cubicBezTo>
                    <a:pt x="295" y="2329"/>
                    <a:pt x="750" y="2820"/>
                    <a:pt x="1384" y="3025"/>
                  </a:cubicBezTo>
                  <a:cubicBezTo>
                    <a:pt x="2588" y="3400"/>
                    <a:pt x="3988" y="4256"/>
                    <a:pt x="4140" y="4381"/>
                  </a:cubicBezTo>
                  <a:cubicBezTo>
                    <a:pt x="4167" y="4417"/>
                    <a:pt x="4212" y="4443"/>
                    <a:pt x="4265" y="4443"/>
                  </a:cubicBezTo>
                  <a:cubicBezTo>
                    <a:pt x="4319" y="4443"/>
                    <a:pt x="4363" y="4426"/>
                    <a:pt x="4399" y="4381"/>
                  </a:cubicBezTo>
                  <a:cubicBezTo>
                    <a:pt x="4542" y="4265"/>
                    <a:pt x="5951" y="3400"/>
                    <a:pt x="7147" y="3025"/>
                  </a:cubicBezTo>
                  <a:cubicBezTo>
                    <a:pt x="7789" y="2820"/>
                    <a:pt x="8235" y="2329"/>
                    <a:pt x="8387" y="1678"/>
                  </a:cubicBezTo>
                  <a:cubicBezTo>
                    <a:pt x="8538" y="1071"/>
                    <a:pt x="8369" y="429"/>
                    <a:pt x="7976" y="45"/>
                  </a:cubicBezTo>
                  <a:cubicBezTo>
                    <a:pt x="7949" y="19"/>
                    <a:pt x="7905" y="1"/>
                    <a:pt x="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3" name="Google Shape;1353;p14"/>
            <p:cNvSpPr/>
            <p:nvPr/>
          </p:nvSpPr>
          <p:spPr>
            <a:xfrm>
              <a:off x="2521675" y="4549225"/>
              <a:ext cx="122025" cy="111100"/>
            </a:xfrm>
            <a:custGeom>
              <a:avLst/>
              <a:gdLst/>
              <a:ahLst/>
              <a:cxnLst/>
              <a:rect l="l" t="t" r="r" b="b"/>
              <a:pathLst>
                <a:path w="4881" h="4444" extrusionOk="0">
                  <a:moveTo>
                    <a:pt x="4229" y="331"/>
                  </a:moveTo>
                  <a:cubicBezTo>
                    <a:pt x="4532" y="1018"/>
                    <a:pt x="4381" y="2400"/>
                    <a:pt x="3846" y="2722"/>
                  </a:cubicBezTo>
                  <a:cubicBezTo>
                    <a:pt x="3373" y="3007"/>
                    <a:pt x="2730" y="3632"/>
                    <a:pt x="2436" y="3997"/>
                  </a:cubicBezTo>
                  <a:cubicBezTo>
                    <a:pt x="2142" y="3632"/>
                    <a:pt x="1508" y="3007"/>
                    <a:pt x="1027" y="2722"/>
                  </a:cubicBezTo>
                  <a:cubicBezTo>
                    <a:pt x="491" y="2400"/>
                    <a:pt x="349" y="1018"/>
                    <a:pt x="643" y="331"/>
                  </a:cubicBezTo>
                  <a:close/>
                  <a:moveTo>
                    <a:pt x="545" y="1"/>
                  </a:moveTo>
                  <a:cubicBezTo>
                    <a:pt x="482" y="1"/>
                    <a:pt x="429" y="36"/>
                    <a:pt x="393" y="90"/>
                  </a:cubicBezTo>
                  <a:cubicBezTo>
                    <a:pt x="1" y="821"/>
                    <a:pt x="81" y="2534"/>
                    <a:pt x="857" y="3007"/>
                  </a:cubicBezTo>
                  <a:cubicBezTo>
                    <a:pt x="1473" y="3373"/>
                    <a:pt x="2204" y="4220"/>
                    <a:pt x="2284" y="4345"/>
                  </a:cubicBezTo>
                  <a:cubicBezTo>
                    <a:pt x="2311" y="4408"/>
                    <a:pt x="2374" y="4443"/>
                    <a:pt x="2436" y="4443"/>
                  </a:cubicBezTo>
                  <a:cubicBezTo>
                    <a:pt x="2507" y="4443"/>
                    <a:pt x="2570" y="4408"/>
                    <a:pt x="2597" y="4345"/>
                  </a:cubicBezTo>
                  <a:cubicBezTo>
                    <a:pt x="2668" y="4220"/>
                    <a:pt x="3400" y="3373"/>
                    <a:pt x="4015" y="3007"/>
                  </a:cubicBezTo>
                  <a:cubicBezTo>
                    <a:pt x="4800" y="2534"/>
                    <a:pt x="4880" y="821"/>
                    <a:pt x="4479" y="90"/>
                  </a:cubicBezTo>
                  <a:cubicBezTo>
                    <a:pt x="4452" y="36"/>
                    <a:pt x="4399" y="1"/>
                    <a:pt x="4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4" name="Google Shape;1354;p14"/>
            <p:cNvSpPr/>
            <p:nvPr/>
          </p:nvSpPr>
          <p:spPr>
            <a:xfrm>
              <a:off x="2459900" y="4363000"/>
              <a:ext cx="245575" cy="183800"/>
            </a:xfrm>
            <a:custGeom>
              <a:avLst/>
              <a:gdLst/>
              <a:ahLst/>
              <a:cxnLst/>
              <a:rect l="l" t="t" r="r" b="b"/>
              <a:pathLst>
                <a:path w="9823" h="7352" extrusionOk="0">
                  <a:moveTo>
                    <a:pt x="8217" y="340"/>
                  </a:moveTo>
                  <a:cubicBezTo>
                    <a:pt x="8235" y="375"/>
                    <a:pt x="8270" y="429"/>
                    <a:pt x="8306" y="491"/>
                  </a:cubicBezTo>
                  <a:cubicBezTo>
                    <a:pt x="8377" y="598"/>
                    <a:pt x="8449" y="714"/>
                    <a:pt x="8538" y="839"/>
                  </a:cubicBezTo>
                  <a:cubicBezTo>
                    <a:pt x="8939" y="1419"/>
                    <a:pt x="9484" y="2213"/>
                    <a:pt x="9484" y="3676"/>
                  </a:cubicBezTo>
                  <a:cubicBezTo>
                    <a:pt x="9484" y="5139"/>
                    <a:pt x="8939" y="5942"/>
                    <a:pt x="8538" y="6522"/>
                  </a:cubicBezTo>
                  <a:cubicBezTo>
                    <a:pt x="8449" y="6647"/>
                    <a:pt x="8377" y="6763"/>
                    <a:pt x="8306" y="6870"/>
                  </a:cubicBezTo>
                  <a:cubicBezTo>
                    <a:pt x="8270" y="6932"/>
                    <a:pt x="8235" y="6986"/>
                    <a:pt x="8217" y="7022"/>
                  </a:cubicBezTo>
                  <a:lnTo>
                    <a:pt x="1606" y="7022"/>
                  </a:lnTo>
                  <a:cubicBezTo>
                    <a:pt x="1579" y="6986"/>
                    <a:pt x="1544" y="6932"/>
                    <a:pt x="1508" y="6870"/>
                  </a:cubicBezTo>
                  <a:cubicBezTo>
                    <a:pt x="1446" y="6763"/>
                    <a:pt x="1365" y="6647"/>
                    <a:pt x="1285" y="6522"/>
                  </a:cubicBezTo>
                  <a:cubicBezTo>
                    <a:pt x="884" y="5942"/>
                    <a:pt x="331" y="5139"/>
                    <a:pt x="331" y="3676"/>
                  </a:cubicBezTo>
                  <a:cubicBezTo>
                    <a:pt x="331" y="2213"/>
                    <a:pt x="884" y="1419"/>
                    <a:pt x="1285" y="839"/>
                  </a:cubicBezTo>
                  <a:cubicBezTo>
                    <a:pt x="1365" y="714"/>
                    <a:pt x="1446" y="598"/>
                    <a:pt x="1508" y="491"/>
                  </a:cubicBezTo>
                  <a:cubicBezTo>
                    <a:pt x="1544" y="429"/>
                    <a:pt x="1579" y="375"/>
                    <a:pt x="1606" y="340"/>
                  </a:cubicBezTo>
                  <a:close/>
                  <a:moveTo>
                    <a:pt x="1517" y="1"/>
                  </a:moveTo>
                  <a:cubicBezTo>
                    <a:pt x="1464" y="1"/>
                    <a:pt x="1410" y="27"/>
                    <a:pt x="1374" y="81"/>
                  </a:cubicBezTo>
                  <a:cubicBezTo>
                    <a:pt x="1374" y="81"/>
                    <a:pt x="1321" y="161"/>
                    <a:pt x="1223" y="322"/>
                  </a:cubicBezTo>
                  <a:cubicBezTo>
                    <a:pt x="1169" y="420"/>
                    <a:pt x="1089" y="527"/>
                    <a:pt x="1009" y="652"/>
                  </a:cubicBezTo>
                  <a:cubicBezTo>
                    <a:pt x="607" y="1232"/>
                    <a:pt x="0" y="2115"/>
                    <a:pt x="0" y="3676"/>
                  </a:cubicBezTo>
                  <a:cubicBezTo>
                    <a:pt x="0" y="5246"/>
                    <a:pt x="607" y="6129"/>
                    <a:pt x="1009" y="6709"/>
                  </a:cubicBezTo>
                  <a:cubicBezTo>
                    <a:pt x="1089" y="6834"/>
                    <a:pt x="1169" y="6941"/>
                    <a:pt x="1223" y="7039"/>
                  </a:cubicBezTo>
                  <a:cubicBezTo>
                    <a:pt x="1321" y="7191"/>
                    <a:pt x="1374" y="7280"/>
                    <a:pt x="1374" y="7280"/>
                  </a:cubicBezTo>
                  <a:cubicBezTo>
                    <a:pt x="1410" y="7325"/>
                    <a:pt x="1464" y="7352"/>
                    <a:pt x="1517" y="7352"/>
                  </a:cubicBezTo>
                  <a:lnTo>
                    <a:pt x="8306" y="7352"/>
                  </a:lnTo>
                  <a:cubicBezTo>
                    <a:pt x="8359" y="7352"/>
                    <a:pt x="8413" y="7325"/>
                    <a:pt x="8440" y="7280"/>
                  </a:cubicBezTo>
                  <a:cubicBezTo>
                    <a:pt x="8440" y="7280"/>
                    <a:pt x="8502" y="7191"/>
                    <a:pt x="8591" y="7039"/>
                  </a:cubicBezTo>
                  <a:cubicBezTo>
                    <a:pt x="8654" y="6941"/>
                    <a:pt x="8725" y="6834"/>
                    <a:pt x="8814" y="6709"/>
                  </a:cubicBezTo>
                  <a:cubicBezTo>
                    <a:pt x="9216" y="6129"/>
                    <a:pt x="9823" y="5246"/>
                    <a:pt x="9823" y="3676"/>
                  </a:cubicBezTo>
                  <a:cubicBezTo>
                    <a:pt x="9823" y="2115"/>
                    <a:pt x="9216" y="1232"/>
                    <a:pt x="8814" y="652"/>
                  </a:cubicBezTo>
                  <a:cubicBezTo>
                    <a:pt x="8725" y="527"/>
                    <a:pt x="8654" y="420"/>
                    <a:pt x="8591" y="322"/>
                  </a:cubicBezTo>
                  <a:cubicBezTo>
                    <a:pt x="8502" y="161"/>
                    <a:pt x="8440" y="72"/>
                    <a:pt x="8440" y="72"/>
                  </a:cubicBezTo>
                  <a:cubicBezTo>
                    <a:pt x="8413" y="27"/>
                    <a:pt x="8359" y="1"/>
                    <a:pt x="8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5" name="Google Shape;1355;p14"/>
            <p:cNvSpPr/>
            <p:nvPr/>
          </p:nvSpPr>
          <p:spPr>
            <a:xfrm>
              <a:off x="2513650" y="4363000"/>
              <a:ext cx="138075" cy="183800"/>
            </a:xfrm>
            <a:custGeom>
              <a:avLst/>
              <a:gdLst/>
              <a:ahLst/>
              <a:cxnLst/>
              <a:rect l="l" t="t" r="r" b="b"/>
              <a:pathLst>
                <a:path w="5523" h="7352" extrusionOk="0">
                  <a:moveTo>
                    <a:pt x="4523" y="340"/>
                  </a:moveTo>
                  <a:cubicBezTo>
                    <a:pt x="4675" y="634"/>
                    <a:pt x="5192" y="1776"/>
                    <a:pt x="5192" y="3676"/>
                  </a:cubicBezTo>
                  <a:cubicBezTo>
                    <a:pt x="5192" y="5585"/>
                    <a:pt x="4675" y="6727"/>
                    <a:pt x="4523" y="7022"/>
                  </a:cubicBezTo>
                  <a:lnTo>
                    <a:pt x="1000" y="7022"/>
                  </a:lnTo>
                  <a:cubicBezTo>
                    <a:pt x="848" y="6727"/>
                    <a:pt x="331" y="5585"/>
                    <a:pt x="331" y="3676"/>
                  </a:cubicBezTo>
                  <a:cubicBezTo>
                    <a:pt x="331" y="1776"/>
                    <a:pt x="848" y="634"/>
                    <a:pt x="1000" y="340"/>
                  </a:cubicBezTo>
                  <a:close/>
                  <a:moveTo>
                    <a:pt x="901" y="1"/>
                  </a:moveTo>
                  <a:cubicBezTo>
                    <a:pt x="839" y="1"/>
                    <a:pt x="785" y="36"/>
                    <a:pt x="759" y="81"/>
                  </a:cubicBezTo>
                  <a:cubicBezTo>
                    <a:pt x="732" y="135"/>
                    <a:pt x="0" y="1348"/>
                    <a:pt x="0" y="3676"/>
                  </a:cubicBezTo>
                  <a:cubicBezTo>
                    <a:pt x="0" y="6013"/>
                    <a:pt x="732" y="7227"/>
                    <a:pt x="759" y="7271"/>
                  </a:cubicBezTo>
                  <a:cubicBezTo>
                    <a:pt x="785" y="7325"/>
                    <a:pt x="839" y="7352"/>
                    <a:pt x="901" y="7352"/>
                  </a:cubicBezTo>
                  <a:lnTo>
                    <a:pt x="4622" y="7352"/>
                  </a:lnTo>
                  <a:cubicBezTo>
                    <a:pt x="4675" y="7352"/>
                    <a:pt x="4729" y="7325"/>
                    <a:pt x="4755" y="7271"/>
                  </a:cubicBezTo>
                  <a:cubicBezTo>
                    <a:pt x="4791" y="7227"/>
                    <a:pt x="5523" y="6013"/>
                    <a:pt x="5523" y="3676"/>
                  </a:cubicBezTo>
                  <a:cubicBezTo>
                    <a:pt x="5523" y="1348"/>
                    <a:pt x="4791" y="135"/>
                    <a:pt x="4755" y="81"/>
                  </a:cubicBezTo>
                  <a:cubicBezTo>
                    <a:pt x="4729" y="36"/>
                    <a:pt x="4675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6" name="Google Shape;1356;p14"/>
            <p:cNvSpPr/>
            <p:nvPr/>
          </p:nvSpPr>
          <p:spPr>
            <a:xfrm>
              <a:off x="2485100" y="4354075"/>
              <a:ext cx="195175" cy="16525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1"/>
                  </a:moveTo>
                  <a:cubicBezTo>
                    <a:pt x="143" y="1"/>
                    <a:pt x="1" y="144"/>
                    <a:pt x="1" y="331"/>
                  </a:cubicBezTo>
                  <a:cubicBezTo>
                    <a:pt x="1" y="420"/>
                    <a:pt x="36" y="500"/>
                    <a:pt x="99" y="563"/>
                  </a:cubicBezTo>
                  <a:cubicBezTo>
                    <a:pt x="152" y="625"/>
                    <a:pt x="241" y="661"/>
                    <a:pt x="331" y="661"/>
                  </a:cubicBezTo>
                  <a:lnTo>
                    <a:pt x="7476" y="661"/>
                  </a:lnTo>
                  <a:cubicBezTo>
                    <a:pt x="7655" y="661"/>
                    <a:pt x="7806" y="509"/>
                    <a:pt x="7806" y="331"/>
                  </a:cubicBezTo>
                  <a:cubicBezTo>
                    <a:pt x="7806" y="242"/>
                    <a:pt x="7771" y="153"/>
                    <a:pt x="7708" y="99"/>
                  </a:cubicBezTo>
                  <a:cubicBezTo>
                    <a:pt x="7646" y="37"/>
                    <a:pt x="7566" y="1"/>
                    <a:pt x="7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7" name="Google Shape;1357;p14"/>
            <p:cNvSpPr/>
            <p:nvPr/>
          </p:nvSpPr>
          <p:spPr>
            <a:xfrm>
              <a:off x="2485100" y="4539875"/>
              <a:ext cx="195175" cy="16525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0"/>
                  </a:moveTo>
                  <a:cubicBezTo>
                    <a:pt x="143" y="0"/>
                    <a:pt x="1" y="143"/>
                    <a:pt x="1" y="330"/>
                  </a:cubicBezTo>
                  <a:cubicBezTo>
                    <a:pt x="1" y="419"/>
                    <a:pt x="36" y="509"/>
                    <a:pt x="99" y="562"/>
                  </a:cubicBezTo>
                  <a:cubicBezTo>
                    <a:pt x="152" y="625"/>
                    <a:pt x="241" y="660"/>
                    <a:pt x="331" y="660"/>
                  </a:cubicBezTo>
                  <a:lnTo>
                    <a:pt x="7476" y="660"/>
                  </a:lnTo>
                  <a:cubicBezTo>
                    <a:pt x="7655" y="660"/>
                    <a:pt x="7806" y="517"/>
                    <a:pt x="7806" y="330"/>
                  </a:cubicBezTo>
                  <a:cubicBezTo>
                    <a:pt x="7806" y="241"/>
                    <a:pt x="7771" y="152"/>
                    <a:pt x="7708" y="98"/>
                  </a:cubicBezTo>
                  <a:cubicBezTo>
                    <a:pt x="7646" y="36"/>
                    <a:pt x="7566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8" name="Google Shape;1358;p14"/>
            <p:cNvSpPr/>
            <p:nvPr/>
          </p:nvSpPr>
          <p:spPr>
            <a:xfrm>
              <a:off x="2574300" y="4245475"/>
              <a:ext cx="16550" cy="16525"/>
            </a:xfrm>
            <a:custGeom>
              <a:avLst/>
              <a:gdLst/>
              <a:ahLst/>
              <a:cxnLst/>
              <a:rect l="l" t="t" r="r" b="b"/>
              <a:pathLst>
                <a:path w="662" h="661" extrusionOk="0">
                  <a:moveTo>
                    <a:pt x="331" y="0"/>
                  </a:moveTo>
                  <a:cubicBezTo>
                    <a:pt x="153" y="0"/>
                    <a:pt x="1" y="152"/>
                    <a:pt x="1" y="330"/>
                  </a:cubicBezTo>
                  <a:cubicBezTo>
                    <a:pt x="1" y="518"/>
                    <a:pt x="153" y="660"/>
                    <a:pt x="331" y="660"/>
                  </a:cubicBezTo>
                  <a:cubicBezTo>
                    <a:pt x="518" y="660"/>
                    <a:pt x="661" y="518"/>
                    <a:pt x="661" y="330"/>
                  </a:cubicBezTo>
                  <a:cubicBezTo>
                    <a:pt x="661" y="152"/>
                    <a:pt x="51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59" name="Google Shape;1359;p14"/>
          <p:cNvGrpSpPr/>
          <p:nvPr/>
        </p:nvGrpSpPr>
        <p:grpSpPr>
          <a:xfrm>
            <a:off x="172525" y="-1736325"/>
            <a:ext cx="351500" cy="2497475"/>
            <a:chOff x="4378150" y="1221025"/>
            <a:chExt cx="351500" cy="2497475"/>
          </a:xfrm>
        </p:grpSpPr>
        <p:sp>
          <p:nvSpPr>
            <p:cNvPr id="1360" name="Google Shape;1360;p14"/>
            <p:cNvSpPr/>
            <p:nvPr/>
          </p:nvSpPr>
          <p:spPr>
            <a:xfrm>
              <a:off x="4378150" y="3385050"/>
              <a:ext cx="351500" cy="333450"/>
            </a:xfrm>
            <a:custGeom>
              <a:avLst/>
              <a:gdLst/>
              <a:ahLst/>
              <a:cxnLst/>
              <a:rect l="l" t="t" r="r" b="b"/>
              <a:pathLst>
                <a:path w="14060" h="13338" extrusionOk="0">
                  <a:moveTo>
                    <a:pt x="7030" y="2311"/>
                  </a:moveTo>
                  <a:lnTo>
                    <a:pt x="8226" y="5076"/>
                  </a:lnTo>
                  <a:cubicBezTo>
                    <a:pt x="8324" y="5299"/>
                    <a:pt x="8529" y="5451"/>
                    <a:pt x="8770" y="5478"/>
                  </a:cubicBezTo>
                  <a:lnTo>
                    <a:pt x="11776" y="5763"/>
                  </a:lnTo>
                  <a:lnTo>
                    <a:pt x="9510" y="7752"/>
                  </a:lnTo>
                  <a:cubicBezTo>
                    <a:pt x="9332" y="7913"/>
                    <a:pt x="9251" y="8154"/>
                    <a:pt x="9305" y="8395"/>
                  </a:cubicBezTo>
                  <a:lnTo>
                    <a:pt x="9965" y="11339"/>
                  </a:lnTo>
                  <a:lnTo>
                    <a:pt x="7360" y="9804"/>
                  </a:lnTo>
                  <a:cubicBezTo>
                    <a:pt x="7262" y="9742"/>
                    <a:pt x="7146" y="9706"/>
                    <a:pt x="7030" y="9706"/>
                  </a:cubicBezTo>
                  <a:cubicBezTo>
                    <a:pt x="6914" y="9706"/>
                    <a:pt x="6798" y="9742"/>
                    <a:pt x="6691" y="9804"/>
                  </a:cubicBezTo>
                  <a:lnTo>
                    <a:pt x="4095" y="11339"/>
                  </a:lnTo>
                  <a:lnTo>
                    <a:pt x="4755" y="8395"/>
                  </a:lnTo>
                  <a:cubicBezTo>
                    <a:pt x="4809" y="8154"/>
                    <a:pt x="4729" y="7913"/>
                    <a:pt x="4550" y="7752"/>
                  </a:cubicBezTo>
                  <a:lnTo>
                    <a:pt x="2284" y="5763"/>
                  </a:lnTo>
                  <a:lnTo>
                    <a:pt x="5291" y="5478"/>
                  </a:lnTo>
                  <a:cubicBezTo>
                    <a:pt x="5531" y="5451"/>
                    <a:pt x="5737" y="5299"/>
                    <a:pt x="5835" y="5076"/>
                  </a:cubicBezTo>
                  <a:lnTo>
                    <a:pt x="7030" y="2311"/>
                  </a:lnTo>
                  <a:close/>
                  <a:moveTo>
                    <a:pt x="7030" y="0"/>
                  </a:moveTo>
                  <a:cubicBezTo>
                    <a:pt x="6771" y="0"/>
                    <a:pt x="6531" y="152"/>
                    <a:pt x="6424" y="393"/>
                  </a:cubicBezTo>
                  <a:lnTo>
                    <a:pt x="4773" y="4202"/>
                  </a:lnTo>
                  <a:lnTo>
                    <a:pt x="643" y="4594"/>
                  </a:lnTo>
                  <a:cubicBezTo>
                    <a:pt x="384" y="4612"/>
                    <a:pt x="161" y="4791"/>
                    <a:pt x="81" y="5040"/>
                  </a:cubicBezTo>
                  <a:cubicBezTo>
                    <a:pt x="0" y="5290"/>
                    <a:pt x="81" y="5567"/>
                    <a:pt x="277" y="5736"/>
                  </a:cubicBezTo>
                  <a:lnTo>
                    <a:pt x="3381" y="8484"/>
                  </a:lnTo>
                  <a:lnTo>
                    <a:pt x="2480" y="12534"/>
                  </a:lnTo>
                  <a:cubicBezTo>
                    <a:pt x="2427" y="12793"/>
                    <a:pt x="2525" y="13060"/>
                    <a:pt x="2739" y="13212"/>
                  </a:cubicBezTo>
                  <a:cubicBezTo>
                    <a:pt x="2851" y="13295"/>
                    <a:pt x="2987" y="13338"/>
                    <a:pt x="3126" y="13338"/>
                  </a:cubicBezTo>
                  <a:cubicBezTo>
                    <a:pt x="3240" y="13338"/>
                    <a:pt x="3357" y="13308"/>
                    <a:pt x="3462" y="13248"/>
                  </a:cubicBezTo>
                  <a:lnTo>
                    <a:pt x="7030" y="11134"/>
                  </a:lnTo>
                  <a:lnTo>
                    <a:pt x="10599" y="13248"/>
                  </a:lnTo>
                  <a:cubicBezTo>
                    <a:pt x="10706" y="13310"/>
                    <a:pt x="10822" y="13337"/>
                    <a:pt x="10938" y="13337"/>
                  </a:cubicBezTo>
                  <a:cubicBezTo>
                    <a:pt x="11071" y="13337"/>
                    <a:pt x="11205" y="13292"/>
                    <a:pt x="11321" y="13212"/>
                  </a:cubicBezTo>
                  <a:cubicBezTo>
                    <a:pt x="11535" y="13060"/>
                    <a:pt x="11633" y="12793"/>
                    <a:pt x="11580" y="12534"/>
                  </a:cubicBezTo>
                  <a:lnTo>
                    <a:pt x="10679" y="8484"/>
                  </a:lnTo>
                  <a:lnTo>
                    <a:pt x="13783" y="5736"/>
                  </a:lnTo>
                  <a:cubicBezTo>
                    <a:pt x="13980" y="5567"/>
                    <a:pt x="14060" y="5290"/>
                    <a:pt x="13980" y="5040"/>
                  </a:cubicBezTo>
                  <a:cubicBezTo>
                    <a:pt x="13899" y="4791"/>
                    <a:pt x="13676" y="4612"/>
                    <a:pt x="13418" y="4594"/>
                  </a:cubicBezTo>
                  <a:lnTo>
                    <a:pt x="9278" y="4202"/>
                  </a:lnTo>
                  <a:lnTo>
                    <a:pt x="7637" y="393"/>
                  </a:lnTo>
                  <a:cubicBezTo>
                    <a:pt x="7530" y="152"/>
                    <a:pt x="7289" y="0"/>
                    <a:pt x="70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1" name="Google Shape;1361;p14"/>
            <p:cNvSpPr/>
            <p:nvPr/>
          </p:nvSpPr>
          <p:spPr>
            <a:xfrm>
              <a:off x="4522450" y="2299800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63"/>
                    <a:pt x="0" y="1258"/>
                  </a:cubicBezTo>
                  <a:cubicBezTo>
                    <a:pt x="0" y="1954"/>
                    <a:pt x="562" y="2516"/>
                    <a:pt x="1258" y="2516"/>
                  </a:cubicBezTo>
                  <a:cubicBezTo>
                    <a:pt x="1954" y="2516"/>
                    <a:pt x="2516" y="1954"/>
                    <a:pt x="2516" y="1258"/>
                  </a:cubicBezTo>
                  <a:cubicBezTo>
                    <a:pt x="2516" y="563"/>
                    <a:pt x="1954" y="1"/>
                    <a:pt x="1258" y="1"/>
                  </a:cubicBezTo>
                  <a:close/>
                  <a:moveTo>
                    <a:pt x="1258" y="5487"/>
                  </a:moveTo>
                  <a:cubicBezTo>
                    <a:pt x="562" y="5487"/>
                    <a:pt x="0" y="6049"/>
                    <a:pt x="0" y="6745"/>
                  </a:cubicBezTo>
                  <a:cubicBezTo>
                    <a:pt x="0" y="7441"/>
                    <a:pt x="562" y="8003"/>
                    <a:pt x="1258" y="8003"/>
                  </a:cubicBezTo>
                  <a:cubicBezTo>
                    <a:pt x="1954" y="8003"/>
                    <a:pt x="2516" y="7441"/>
                    <a:pt x="2516" y="6745"/>
                  </a:cubicBezTo>
                  <a:cubicBezTo>
                    <a:pt x="2516" y="6049"/>
                    <a:pt x="1954" y="5487"/>
                    <a:pt x="1258" y="5487"/>
                  </a:cubicBezTo>
                  <a:close/>
                  <a:moveTo>
                    <a:pt x="1258" y="10973"/>
                  </a:moveTo>
                  <a:cubicBezTo>
                    <a:pt x="562" y="10973"/>
                    <a:pt x="0" y="11535"/>
                    <a:pt x="0" y="12231"/>
                  </a:cubicBezTo>
                  <a:cubicBezTo>
                    <a:pt x="0" y="12927"/>
                    <a:pt x="562" y="13480"/>
                    <a:pt x="1258" y="13480"/>
                  </a:cubicBezTo>
                  <a:cubicBezTo>
                    <a:pt x="1954" y="13480"/>
                    <a:pt x="2516" y="12927"/>
                    <a:pt x="2516" y="12231"/>
                  </a:cubicBezTo>
                  <a:cubicBezTo>
                    <a:pt x="2516" y="11535"/>
                    <a:pt x="1954" y="10973"/>
                    <a:pt x="1258" y="10973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22"/>
                    <a:pt x="0" y="17709"/>
                  </a:cubicBezTo>
                  <a:cubicBezTo>
                    <a:pt x="0" y="18405"/>
                    <a:pt x="562" y="18976"/>
                    <a:pt x="1258" y="18976"/>
                  </a:cubicBezTo>
                  <a:cubicBezTo>
                    <a:pt x="1954" y="18976"/>
                    <a:pt x="2516" y="18405"/>
                    <a:pt x="2516" y="17709"/>
                  </a:cubicBezTo>
                  <a:cubicBezTo>
                    <a:pt x="2516" y="17022"/>
                    <a:pt x="1954" y="16451"/>
                    <a:pt x="1258" y="16451"/>
                  </a:cubicBezTo>
                  <a:close/>
                  <a:moveTo>
                    <a:pt x="1258" y="21946"/>
                  </a:moveTo>
                  <a:cubicBezTo>
                    <a:pt x="562" y="21946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46"/>
                    <a:pt x="1258" y="21946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82"/>
                  </a:cubicBezTo>
                  <a:cubicBezTo>
                    <a:pt x="0" y="29377"/>
                    <a:pt x="562" y="29939"/>
                    <a:pt x="1258" y="29939"/>
                  </a:cubicBezTo>
                  <a:cubicBezTo>
                    <a:pt x="1954" y="29939"/>
                    <a:pt x="2516" y="29377"/>
                    <a:pt x="2516" y="28682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72"/>
                    <a:pt x="0" y="34168"/>
                  </a:cubicBezTo>
                  <a:cubicBezTo>
                    <a:pt x="0" y="34855"/>
                    <a:pt x="562" y="35426"/>
                    <a:pt x="1258" y="35426"/>
                  </a:cubicBezTo>
                  <a:cubicBezTo>
                    <a:pt x="1954" y="35426"/>
                    <a:pt x="2516" y="34855"/>
                    <a:pt x="2516" y="34168"/>
                  </a:cubicBezTo>
                  <a:cubicBezTo>
                    <a:pt x="2516" y="33472"/>
                    <a:pt x="1954" y="32910"/>
                    <a:pt x="1258" y="32910"/>
                  </a:cubicBezTo>
                  <a:close/>
                  <a:moveTo>
                    <a:pt x="1258" y="38397"/>
                  </a:moveTo>
                  <a:cubicBezTo>
                    <a:pt x="562" y="38397"/>
                    <a:pt x="0" y="38959"/>
                    <a:pt x="0" y="39654"/>
                  </a:cubicBezTo>
                  <a:cubicBezTo>
                    <a:pt x="0" y="40350"/>
                    <a:pt x="562" y="40903"/>
                    <a:pt x="1258" y="40903"/>
                  </a:cubicBezTo>
                  <a:cubicBezTo>
                    <a:pt x="1954" y="40903"/>
                    <a:pt x="2516" y="40350"/>
                    <a:pt x="2516" y="39654"/>
                  </a:cubicBezTo>
                  <a:cubicBezTo>
                    <a:pt x="2516" y="38959"/>
                    <a:pt x="1954" y="38397"/>
                    <a:pt x="1258" y="383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2" name="Google Shape;1362;p14"/>
            <p:cNvSpPr/>
            <p:nvPr/>
          </p:nvSpPr>
          <p:spPr>
            <a:xfrm>
              <a:off x="4545425" y="2331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0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3" name="Google Shape;1363;p14"/>
            <p:cNvSpPr/>
            <p:nvPr/>
          </p:nvSpPr>
          <p:spPr>
            <a:xfrm>
              <a:off x="4522450" y="1221025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54"/>
                    <a:pt x="0" y="1250"/>
                  </a:cubicBezTo>
                  <a:cubicBezTo>
                    <a:pt x="0" y="1945"/>
                    <a:pt x="562" y="2507"/>
                    <a:pt x="1258" y="2507"/>
                  </a:cubicBezTo>
                  <a:cubicBezTo>
                    <a:pt x="1954" y="2507"/>
                    <a:pt x="2516" y="1945"/>
                    <a:pt x="2516" y="1250"/>
                  </a:cubicBezTo>
                  <a:cubicBezTo>
                    <a:pt x="2516" y="554"/>
                    <a:pt x="1954" y="1"/>
                    <a:pt x="1258" y="1"/>
                  </a:cubicBezTo>
                  <a:close/>
                  <a:moveTo>
                    <a:pt x="1258" y="5478"/>
                  </a:moveTo>
                  <a:cubicBezTo>
                    <a:pt x="562" y="5478"/>
                    <a:pt x="0" y="6049"/>
                    <a:pt x="0" y="6745"/>
                  </a:cubicBezTo>
                  <a:cubicBezTo>
                    <a:pt x="0" y="7432"/>
                    <a:pt x="562" y="7994"/>
                    <a:pt x="1258" y="7994"/>
                  </a:cubicBezTo>
                  <a:cubicBezTo>
                    <a:pt x="1954" y="7994"/>
                    <a:pt x="2516" y="7432"/>
                    <a:pt x="2516" y="6745"/>
                  </a:cubicBezTo>
                  <a:cubicBezTo>
                    <a:pt x="2516" y="6049"/>
                    <a:pt x="1954" y="5478"/>
                    <a:pt x="1258" y="5478"/>
                  </a:cubicBezTo>
                  <a:close/>
                  <a:moveTo>
                    <a:pt x="1258" y="10965"/>
                  </a:moveTo>
                  <a:cubicBezTo>
                    <a:pt x="562" y="10965"/>
                    <a:pt x="0" y="11527"/>
                    <a:pt x="0" y="12222"/>
                  </a:cubicBezTo>
                  <a:cubicBezTo>
                    <a:pt x="0" y="12918"/>
                    <a:pt x="562" y="13480"/>
                    <a:pt x="1258" y="13480"/>
                  </a:cubicBezTo>
                  <a:cubicBezTo>
                    <a:pt x="1954" y="13480"/>
                    <a:pt x="2516" y="12918"/>
                    <a:pt x="2516" y="12222"/>
                  </a:cubicBezTo>
                  <a:cubicBezTo>
                    <a:pt x="2516" y="11527"/>
                    <a:pt x="1954" y="10965"/>
                    <a:pt x="1258" y="10965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13"/>
                    <a:pt x="0" y="17709"/>
                  </a:cubicBezTo>
                  <a:cubicBezTo>
                    <a:pt x="0" y="18405"/>
                    <a:pt x="562" y="18967"/>
                    <a:pt x="1258" y="18967"/>
                  </a:cubicBezTo>
                  <a:cubicBezTo>
                    <a:pt x="1954" y="18967"/>
                    <a:pt x="2516" y="18405"/>
                    <a:pt x="2516" y="17709"/>
                  </a:cubicBezTo>
                  <a:cubicBezTo>
                    <a:pt x="2516" y="17013"/>
                    <a:pt x="1954" y="16451"/>
                    <a:pt x="1258" y="16451"/>
                  </a:cubicBezTo>
                  <a:close/>
                  <a:moveTo>
                    <a:pt x="1258" y="21937"/>
                  </a:moveTo>
                  <a:cubicBezTo>
                    <a:pt x="562" y="21937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37"/>
                    <a:pt x="1258" y="21937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73"/>
                  </a:cubicBezTo>
                  <a:cubicBezTo>
                    <a:pt x="0" y="29369"/>
                    <a:pt x="562" y="29940"/>
                    <a:pt x="1258" y="29940"/>
                  </a:cubicBezTo>
                  <a:cubicBezTo>
                    <a:pt x="1954" y="29940"/>
                    <a:pt x="2516" y="29369"/>
                    <a:pt x="2516" y="28673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63"/>
                    <a:pt x="0" y="34159"/>
                  </a:cubicBezTo>
                  <a:cubicBezTo>
                    <a:pt x="0" y="34855"/>
                    <a:pt x="562" y="35417"/>
                    <a:pt x="1258" y="35417"/>
                  </a:cubicBezTo>
                  <a:cubicBezTo>
                    <a:pt x="1954" y="35417"/>
                    <a:pt x="2516" y="34855"/>
                    <a:pt x="2516" y="34159"/>
                  </a:cubicBezTo>
                  <a:cubicBezTo>
                    <a:pt x="2516" y="33463"/>
                    <a:pt x="1954" y="32910"/>
                    <a:pt x="1258" y="32910"/>
                  </a:cubicBezTo>
                  <a:close/>
                  <a:moveTo>
                    <a:pt x="1258" y="38388"/>
                  </a:moveTo>
                  <a:cubicBezTo>
                    <a:pt x="562" y="38388"/>
                    <a:pt x="0" y="38950"/>
                    <a:pt x="0" y="39646"/>
                  </a:cubicBezTo>
                  <a:cubicBezTo>
                    <a:pt x="0" y="40341"/>
                    <a:pt x="562" y="40903"/>
                    <a:pt x="1258" y="40903"/>
                  </a:cubicBezTo>
                  <a:cubicBezTo>
                    <a:pt x="1954" y="40903"/>
                    <a:pt x="2516" y="40341"/>
                    <a:pt x="2516" y="39646"/>
                  </a:cubicBezTo>
                  <a:cubicBezTo>
                    <a:pt x="2516" y="38950"/>
                    <a:pt x="1954" y="38388"/>
                    <a:pt x="1258" y="383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4" name="Google Shape;1364;p14"/>
            <p:cNvSpPr/>
            <p:nvPr/>
          </p:nvSpPr>
          <p:spPr>
            <a:xfrm>
              <a:off x="4545425" y="1252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1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65" name="Google Shape;1365;p14"/>
          <p:cNvSpPr txBox="1"/>
          <p:nvPr>
            <p:ph type="title"/>
          </p:nvPr>
        </p:nvSpPr>
        <p:spPr>
          <a:xfrm>
            <a:off x="720000" y="3080275"/>
            <a:ext cx="1885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6" name="Google Shape;1366;p14"/>
          <p:cNvSpPr txBox="1"/>
          <p:nvPr>
            <p:ph type="title" idx="2" hasCustomPrompt="1"/>
          </p:nvPr>
        </p:nvSpPr>
        <p:spPr>
          <a:xfrm>
            <a:off x="1327049" y="2176559"/>
            <a:ext cx="671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7" name="Google Shape;1367;p14"/>
          <p:cNvSpPr txBox="1"/>
          <p:nvPr>
            <p:ph type="subTitle" idx="1"/>
          </p:nvPr>
        </p:nvSpPr>
        <p:spPr>
          <a:xfrm>
            <a:off x="720000" y="3363899"/>
            <a:ext cx="1885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8" name="Google Shape;1368;p14"/>
          <p:cNvSpPr txBox="1"/>
          <p:nvPr>
            <p:ph type="title" idx="3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369" name="Google Shape;1369;p14"/>
          <p:cNvSpPr txBox="1"/>
          <p:nvPr>
            <p:ph type="title" idx="4"/>
          </p:nvPr>
        </p:nvSpPr>
        <p:spPr>
          <a:xfrm>
            <a:off x="4598729" y="3080275"/>
            <a:ext cx="1885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70" name="Google Shape;1370;p14"/>
          <p:cNvSpPr txBox="1"/>
          <p:nvPr>
            <p:ph type="title" idx="5" hasCustomPrompt="1"/>
          </p:nvPr>
        </p:nvSpPr>
        <p:spPr>
          <a:xfrm>
            <a:off x="5205774" y="2176559"/>
            <a:ext cx="671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1" name="Google Shape;1371;p14"/>
          <p:cNvSpPr txBox="1"/>
          <p:nvPr>
            <p:ph type="subTitle" idx="6"/>
          </p:nvPr>
        </p:nvSpPr>
        <p:spPr>
          <a:xfrm>
            <a:off x="4598729" y="3363886"/>
            <a:ext cx="1885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2" name="Google Shape;1372;p14"/>
          <p:cNvSpPr txBox="1"/>
          <p:nvPr>
            <p:ph type="title" idx="7"/>
          </p:nvPr>
        </p:nvSpPr>
        <p:spPr>
          <a:xfrm>
            <a:off x="2659364" y="3080275"/>
            <a:ext cx="1885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73" name="Google Shape;1373;p14"/>
          <p:cNvSpPr txBox="1"/>
          <p:nvPr>
            <p:ph type="title" idx="8" hasCustomPrompt="1"/>
          </p:nvPr>
        </p:nvSpPr>
        <p:spPr>
          <a:xfrm>
            <a:off x="3275661" y="2176559"/>
            <a:ext cx="671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4" name="Google Shape;1374;p14"/>
          <p:cNvSpPr txBox="1"/>
          <p:nvPr>
            <p:ph type="subTitle" idx="9"/>
          </p:nvPr>
        </p:nvSpPr>
        <p:spPr>
          <a:xfrm>
            <a:off x="2659364" y="3363897"/>
            <a:ext cx="1885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5" name="Google Shape;1375;p14"/>
          <p:cNvSpPr txBox="1"/>
          <p:nvPr>
            <p:ph type="title" idx="13"/>
          </p:nvPr>
        </p:nvSpPr>
        <p:spPr>
          <a:xfrm>
            <a:off x="6538093" y="3080275"/>
            <a:ext cx="1885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76" name="Google Shape;1376;p14"/>
          <p:cNvSpPr txBox="1"/>
          <p:nvPr>
            <p:ph type="title" idx="14" hasCustomPrompt="1"/>
          </p:nvPr>
        </p:nvSpPr>
        <p:spPr>
          <a:xfrm>
            <a:off x="7145161" y="2176559"/>
            <a:ext cx="671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7" name="Google Shape;1377;p14"/>
          <p:cNvSpPr txBox="1"/>
          <p:nvPr>
            <p:ph type="subTitle" idx="15"/>
          </p:nvPr>
        </p:nvSpPr>
        <p:spPr>
          <a:xfrm>
            <a:off x="6538093" y="3363886"/>
            <a:ext cx="1885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15"/>
          <p:cNvSpPr txBox="1"/>
          <p:nvPr>
            <p:ph type="title"/>
          </p:nvPr>
        </p:nvSpPr>
        <p:spPr>
          <a:xfrm>
            <a:off x="2290050" y="3179758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80" name="Google Shape;1380;p15"/>
          <p:cNvSpPr txBox="1"/>
          <p:nvPr>
            <p:ph type="subTitle" idx="1"/>
          </p:nvPr>
        </p:nvSpPr>
        <p:spPr>
          <a:xfrm>
            <a:off x="2206650" y="1431842"/>
            <a:ext cx="4730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381" name="Google Shape;1381;p15"/>
          <p:cNvGrpSpPr/>
          <p:nvPr/>
        </p:nvGrpSpPr>
        <p:grpSpPr>
          <a:xfrm>
            <a:off x="8047423" y="153456"/>
            <a:ext cx="762954" cy="763070"/>
            <a:chOff x="940300" y="793900"/>
            <a:chExt cx="1313400" cy="1313600"/>
          </a:xfrm>
        </p:grpSpPr>
        <p:sp>
          <p:nvSpPr>
            <p:cNvPr id="1382" name="Google Shape;1382;p15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3" name="Google Shape;1383;p15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8" name="Google Shape;1398;p15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9" name="Google Shape;1399;p15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0" name="Google Shape;1400;p15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1" name="Google Shape;1401;p15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2" name="Google Shape;1402;p15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3" name="Google Shape;1403;p15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4" name="Google Shape;1404;p15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5" name="Google Shape;1405;p15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6" name="Google Shape;1406;p15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7" name="Google Shape;1407;p15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8" name="Google Shape;1408;p15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9" name="Google Shape;1409;p15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0" name="Google Shape;1410;p15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1" name="Google Shape;1411;p15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2" name="Google Shape;1412;p15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3" name="Google Shape;1413;p15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4" name="Google Shape;1414;p15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5" name="Google Shape;1415;p15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6" name="Google Shape;1416;p15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7" name="Google Shape;1417;p15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18" name="Google Shape;1418;p15"/>
          <p:cNvGrpSpPr/>
          <p:nvPr/>
        </p:nvGrpSpPr>
        <p:grpSpPr>
          <a:xfrm>
            <a:off x="333623" y="4226956"/>
            <a:ext cx="762954" cy="763070"/>
            <a:chOff x="940300" y="793900"/>
            <a:chExt cx="1313400" cy="1313600"/>
          </a:xfrm>
        </p:grpSpPr>
        <p:sp>
          <p:nvSpPr>
            <p:cNvPr id="1419" name="Google Shape;1419;p15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0" name="Google Shape;1420;p15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1" name="Google Shape;1421;p15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2" name="Google Shape;1422;p15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3" name="Google Shape;1423;p15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4" name="Google Shape;1424;p15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5" name="Google Shape;1425;p15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6" name="Google Shape;1426;p15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7" name="Google Shape;1427;p15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8" name="Google Shape;1428;p15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9" name="Google Shape;1429;p15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0" name="Google Shape;1430;p15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1" name="Google Shape;1431;p15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2" name="Google Shape;1432;p15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3" name="Google Shape;1433;p15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4" name="Google Shape;1434;p15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5" name="Google Shape;1435;p15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6" name="Google Shape;1436;p15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7" name="Google Shape;1437;p15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8" name="Google Shape;1438;p15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9" name="Google Shape;1439;p15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0" name="Google Shape;1440;p15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1" name="Google Shape;1441;p15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2" name="Google Shape;1442;p15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3" name="Google Shape;1443;p15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4" name="Google Shape;1444;p15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5" name="Google Shape;1445;p15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6" name="Google Shape;1446;p15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7" name="Google Shape;1447;p15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8" name="Google Shape;1448;p15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9" name="Google Shape;1449;p15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0" name="Google Shape;1450;p15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1" name="Google Shape;1451;p15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2" name="Google Shape;1452;p15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3" name="Google Shape;1453;p15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4" name="Google Shape;1454;p15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55" name="Google Shape;1455;p15"/>
          <p:cNvGrpSpPr/>
          <p:nvPr/>
        </p:nvGrpSpPr>
        <p:grpSpPr>
          <a:xfrm>
            <a:off x="4324599" y="-2538451"/>
            <a:ext cx="468486" cy="3454967"/>
            <a:chOff x="7905800" y="2474325"/>
            <a:chExt cx="177450" cy="1308650"/>
          </a:xfrm>
        </p:grpSpPr>
        <p:sp>
          <p:nvSpPr>
            <p:cNvPr id="1456" name="Google Shape;1456;p15"/>
            <p:cNvSpPr/>
            <p:nvPr/>
          </p:nvSpPr>
          <p:spPr>
            <a:xfrm>
              <a:off x="7905800" y="3605550"/>
              <a:ext cx="177450" cy="177425"/>
            </a:xfrm>
            <a:custGeom>
              <a:avLst/>
              <a:gdLst/>
              <a:ahLst/>
              <a:cxnLst/>
              <a:rect l="l" t="t" r="r" b="b"/>
              <a:pathLst>
                <a:path w="7098" h="7097" extrusionOk="0">
                  <a:moveTo>
                    <a:pt x="3548" y="672"/>
                  </a:moveTo>
                  <a:lnTo>
                    <a:pt x="4398" y="1515"/>
                  </a:lnTo>
                  <a:lnTo>
                    <a:pt x="5588" y="1515"/>
                  </a:lnTo>
                  <a:lnTo>
                    <a:pt x="5588" y="2699"/>
                  </a:lnTo>
                  <a:lnTo>
                    <a:pt x="6425" y="3548"/>
                  </a:lnTo>
                  <a:lnTo>
                    <a:pt x="5588" y="4398"/>
                  </a:lnTo>
                  <a:lnTo>
                    <a:pt x="5588" y="5580"/>
                  </a:lnTo>
                  <a:lnTo>
                    <a:pt x="4398" y="5580"/>
                  </a:lnTo>
                  <a:lnTo>
                    <a:pt x="3548" y="6425"/>
                  </a:lnTo>
                  <a:lnTo>
                    <a:pt x="2699" y="5580"/>
                  </a:lnTo>
                  <a:lnTo>
                    <a:pt x="1515" y="5580"/>
                  </a:lnTo>
                  <a:lnTo>
                    <a:pt x="1515" y="4398"/>
                  </a:lnTo>
                  <a:lnTo>
                    <a:pt x="672" y="3548"/>
                  </a:lnTo>
                  <a:lnTo>
                    <a:pt x="1515" y="2699"/>
                  </a:lnTo>
                  <a:lnTo>
                    <a:pt x="1515" y="1515"/>
                  </a:lnTo>
                  <a:lnTo>
                    <a:pt x="2699" y="1515"/>
                  </a:lnTo>
                  <a:lnTo>
                    <a:pt x="3548" y="672"/>
                  </a:lnTo>
                  <a:close/>
                  <a:moveTo>
                    <a:pt x="3548" y="0"/>
                  </a:moveTo>
                  <a:lnTo>
                    <a:pt x="2508" y="1040"/>
                  </a:lnTo>
                  <a:lnTo>
                    <a:pt x="1040" y="1040"/>
                  </a:lnTo>
                  <a:lnTo>
                    <a:pt x="1040" y="2508"/>
                  </a:lnTo>
                  <a:lnTo>
                    <a:pt x="0" y="3548"/>
                  </a:lnTo>
                  <a:lnTo>
                    <a:pt x="1040" y="4589"/>
                  </a:lnTo>
                  <a:lnTo>
                    <a:pt x="1040" y="6057"/>
                  </a:lnTo>
                  <a:lnTo>
                    <a:pt x="2508" y="6057"/>
                  </a:lnTo>
                  <a:lnTo>
                    <a:pt x="3548" y="7097"/>
                  </a:lnTo>
                  <a:lnTo>
                    <a:pt x="4589" y="6057"/>
                  </a:lnTo>
                  <a:lnTo>
                    <a:pt x="6057" y="6057"/>
                  </a:lnTo>
                  <a:lnTo>
                    <a:pt x="6057" y="4589"/>
                  </a:lnTo>
                  <a:lnTo>
                    <a:pt x="7097" y="3548"/>
                  </a:lnTo>
                  <a:lnTo>
                    <a:pt x="6057" y="2508"/>
                  </a:lnTo>
                  <a:lnTo>
                    <a:pt x="6057" y="1040"/>
                  </a:lnTo>
                  <a:lnTo>
                    <a:pt x="4589" y="1040"/>
                  </a:lnTo>
                  <a:lnTo>
                    <a:pt x="35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7" name="Google Shape;1457;p15"/>
            <p:cNvSpPr/>
            <p:nvPr/>
          </p:nvSpPr>
          <p:spPr>
            <a:xfrm>
              <a:off x="7992700" y="2474325"/>
              <a:ext cx="3775" cy="1138650"/>
            </a:xfrm>
            <a:custGeom>
              <a:avLst/>
              <a:gdLst/>
              <a:ahLst/>
              <a:cxnLst/>
              <a:rect l="l" t="t" r="r" b="b"/>
              <a:pathLst>
                <a:path w="151" h="45546" extrusionOk="0">
                  <a:moveTo>
                    <a:pt x="1" y="0"/>
                  </a:moveTo>
                  <a:lnTo>
                    <a:pt x="1" y="45546"/>
                  </a:lnTo>
                  <a:lnTo>
                    <a:pt x="151" y="45546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58" name="Google Shape;1458;p15"/>
          <p:cNvGrpSpPr/>
          <p:nvPr/>
        </p:nvGrpSpPr>
        <p:grpSpPr>
          <a:xfrm>
            <a:off x="1231168" y="0"/>
            <a:ext cx="368085" cy="2619666"/>
            <a:chOff x="6715575" y="2099409"/>
            <a:chExt cx="177450" cy="1262916"/>
          </a:xfrm>
        </p:grpSpPr>
        <p:sp>
          <p:nvSpPr>
            <p:cNvPr id="1459" name="Google Shape;1459;p15"/>
            <p:cNvSpPr/>
            <p:nvPr/>
          </p:nvSpPr>
          <p:spPr>
            <a:xfrm>
              <a:off x="6715575" y="3184875"/>
              <a:ext cx="177450" cy="177450"/>
            </a:xfrm>
            <a:custGeom>
              <a:avLst/>
              <a:gdLst/>
              <a:ahLst/>
              <a:cxnLst/>
              <a:rect l="l" t="t" r="r" b="b"/>
              <a:pathLst>
                <a:path w="7098" h="7098" extrusionOk="0">
                  <a:moveTo>
                    <a:pt x="3549" y="672"/>
                  </a:moveTo>
                  <a:lnTo>
                    <a:pt x="4399" y="1517"/>
                  </a:lnTo>
                  <a:lnTo>
                    <a:pt x="5581" y="1517"/>
                  </a:lnTo>
                  <a:lnTo>
                    <a:pt x="5581" y="2699"/>
                  </a:lnTo>
                  <a:lnTo>
                    <a:pt x="6426" y="3550"/>
                  </a:lnTo>
                  <a:lnTo>
                    <a:pt x="5581" y="4398"/>
                  </a:lnTo>
                  <a:lnTo>
                    <a:pt x="5581" y="5588"/>
                  </a:lnTo>
                  <a:lnTo>
                    <a:pt x="4399" y="5588"/>
                  </a:lnTo>
                  <a:lnTo>
                    <a:pt x="3549" y="6431"/>
                  </a:lnTo>
                  <a:lnTo>
                    <a:pt x="2700" y="5588"/>
                  </a:lnTo>
                  <a:lnTo>
                    <a:pt x="1516" y="5588"/>
                  </a:lnTo>
                  <a:lnTo>
                    <a:pt x="1516" y="4398"/>
                  </a:lnTo>
                  <a:lnTo>
                    <a:pt x="673" y="3550"/>
                  </a:lnTo>
                  <a:lnTo>
                    <a:pt x="1516" y="2699"/>
                  </a:lnTo>
                  <a:lnTo>
                    <a:pt x="1516" y="1517"/>
                  </a:lnTo>
                  <a:lnTo>
                    <a:pt x="2700" y="1517"/>
                  </a:lnTo>
                  <a:lnTo>
                    <a:pt x="3549" y="672"/>
                  </a:lnTo>
                  <a:close/>
                  <a:moveTo>
                    <a:pt x="3549" y="0"/>
                  </a:moveTo>
                  <a:lnTo>
                    <a:pt x="2509" y="1040"/>
                  </a:lnTo>
                  <a:lnTo>
                    <a:pt x="1041" y="1040"/>
                  </a:lnTo>
                  <a:lnTo>
                    <a:pt x="1041" y="2508"/>
                  </a:lnTo>
                  <a:lnTo>
                    <a:pt x="1" y="3550"/>
                  </a:lnTo>
                  <a:lnTo>
                    <a:pt x="1041" y="4589"/>
                  </a:lnTo>
                  <a:lnTo>
                    <a:pt x="1041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90" y="6057"/>
                  </a:lnTo>
                  <a:lnTo>
                    <a:pt x="6058" y="6057"/>
                  </a:lnTo>
                  <a:lnTo>
                    <a:pt x="6058" y="4589"/>
                  </a:lnTo>
                  <a:lnTo>
                    <a:pt x="7098" y="3550"/>
                  </a:lnTo>
                  <a:lnTo>
                    <a:pt x="6058" y="2508"/>
                  </a:lnTo>
                  <a:lnTo>
                    <a:pt x="6058" y="1040"/>
                  </a:lnTo>
                  <a:lnTo>
                    <a:pt x="4590" y="104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0" name="Google Shape;1460;p15"/>
            <p:cNvSpPr/>
            <p:nvPr/>
          </p:nvSpPr>
          <p:spPr>
            <a:xfrm>
              <a:off x="6802499" y="2099409"/>
              <a:ext cx="3580" cy="1094275"/>
            </a:xfrm>
            <a:custGeom>
              <a:avLst/>
              <a:gdLst/>
              <a:ahLst/>
              <a:cxnLst/>
              <a:rect l="l" t="t" r="r" b="b"/>
              <a:pathLst>
                <a:path w="143" h="28774" extrusionOk="0">
                  <a:moveTo>
                    <a:pt x="0" y="0"/>
                  </a:moveTo>
                  <a:lnTo>
                    <a:pt x="0" y="28773"/>
                  </a:lnTo>
                  <a:lnTo>
                    <a:pt x="143" y="28773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61" name="Google Shape;1461;p15"/>
          <p:cNvGrpSpPr/>
          <p:nvPr/>
        </p:nvGrpSpPr>
        <p:grpSpPr>
          <a:xfrm>
            <a:off x="7832588" y="1276267"/>
            <a:ext cx="2590965" cy="2590965"/>
            <a:chOff x="2924725" y="208150"/>
            <a:chExt cx="1242550" cy="1242550"/>
          </a:xfrm>
        </p:grpSpPr>
        <p:sp>
          <p:nvSpPr>
            <p:cNvPr id="1462" name="Google Shape;1462;p15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3" name="Google Shape;1463;p15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4" name="Google Shape;1464;p15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5" name="Google Shape;1465;p15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6" name="Google Shape;1466;p15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7" name="Google Shape;1467;p15"/>
            <p:cNvSpPr/>
            <p:nvPr/>
          </p:nvSpPr>
          <p:spPr>
            <a:xfrm>
              <a:off x="3188350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8" name="Google Shape;1468;p15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9" name="Google Shape;1469;p15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0" name="Google Shape;1470;p15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1" name="Google Shape;1471;p15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2" name="Google Shape;1472;p15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3" name="Google Shape;1473;p15"/>
            <p:cNvSpPr/>
            <p:nvPr/>
          </p:nvSpPr>
          <p:spPr>
            <a:xfrm>
              <a:off x="3743450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4" name="Google Shape;1474;p15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5" name="Google Shape;1475;p15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6" name="Google Shape;1476;p15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7" name="Google Shape;1477;p15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8" name="Google Shape;1478;p15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9" name="Google Shape;1479;p15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80" name="Google Shape;1480;p15"/>
          <p:cNvGrpSpPr/>
          <p:nvPr/>
        </p:nvGrpSpPr>
        <p:grpSpPr>
          <a:xfrm>
            <a:off x="-1442947" y="-1125415"/>
            <a:ext cx="2214473" cy="2214597"/>
            <a:chOff x="2924725" y="208150"/>
            <a:chExt cx="1242550" cy="1242550"/>
          </a:xfrm>
        </p:grpSpPr>
        <p:sp>
          <p:nvSpPr>
            <p:cNvPr id="1481" name="Google Shape;1481;p15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2" name="Google Shape;1482;p15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3" name="Google Shape;1483;p15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4" name="Google Shape;1484;p15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5" name="Google Shape;1485;p15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6" name="Google Shape;1486;p15"/>
            <p:cNvSpPr/>
            <p:nvPr/>
          </p:nvSpPr>
          <p:spPr>
            <a:xfrm>
              <a:off x="3188350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7" name="Google Shape;1487;p15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8" name="Google Shape;1488;p15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9" name="Google Shape;1489;p15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0" name="Google Shape;1490;p15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1" name="Google Shape;1491;p15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2" name="Google Shape;1492;p15"/>
            <p:cNvSpPr/>
            <p:nvPr/>
          </p:nvSpPr>
          <p:spPr>
            <a:xfrm>
              <a:off x="3743450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3" name="Google Shape;1493;p15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4" name="Google Shape;1494;p15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5" name="Google Shape;1495;p15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6" name="Google Shape;1496;p15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7" name="Google Shape;1497;p15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8" name="Google Shape;1498;p15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99" name="Google Shape;1499;p15"/>
          <p:cNvGrpSpPr/>
          <p:nvPr/>
        </p:nvGrpSpPr>
        <p:grpSpPr>
          <a:xfrm>
            <a:off x="7518421" y="-1240345"/>
            <a:ext cx="394386" cy="3137876"/>
            <a:chOff x="7324500" y="2391875"/>
            <a:chExt cx="177300" cy="1410725"/>
          </a:xfrm>
        </p:grpSpPr>
        <p:sp>
          <p:nvSpPr>
            <p:cNvPr id="1500" name="Google Shape;1500;p15"/>
            <p:cNvSpPr/>
            <p:nvPr/>
          </p:nvSpPr>
          <p:spPr>
            <a:xfrm>
              <a:off x="7324500" y="3625150"/>
              <a:ext cx="177300" cy="177450"/>
            </a:xfrm>
            <a:custGeom>
              <a:avLst/>
              <a:gdLst/>
              <a:ahLst/>
              <a:cxnLst/>
              <a:rect l="l" t="t" r="r" b="b"/>
              <a:pathLst>
                <a:path w="7092" h="7098" extrusionOk="0">
                  <a:moveTo>
                    <a:pt x="3549" y="673"/>
                  </a:moveTo>
                  <a:lnTo>
                    <a:pt x="4393" y="1510"/>
                  </a:lnTo>
                  <a:lnTo>
                    <a:pt x="5581" y="1510"/>
                  </a:lnTo>
                  <a:lnTo>
                    <a:pt x="5581" y="2700"/>
                  </a:lnTo>
                  <a:lnTo>
                    <a:pt x="6426" y="3548"/>
                  </a:lnTo>
                  <a:lnTo>
                    <a:pt x="5581" y="4398"/>
                  </a:lnTo>
                  <a:lnTo>
                    <a:pt x="5581" y="5581"/>
                  </a:lnTo>
                  <a:lnTo>
                    <a:pt x="4393" y="5581"/>
                  </a:lnTo>
                  <a:lnTo>
                    <a:pt x="3543" y="6425"/>
                  </a:lnTo>
                  <a:lnTo>
                    <a:pt x="2693" y="5581"/>
                  </a:lnTo>
                  <a:lnTo>
                    <a:pt x="1510" y="5581"/>
                  </a:lnTo>
                  <a:lnTo>
                    <a:pt x="1510" y="4398"/>
                  </a:lnTo>
                  <a:lnTo>
                    <a:pt x="667" y="3548"/>
                  </a:lnTo>
                  <a:lnTo>
                    <a:pt x="1510" y="2700"/>
                  </a:lnTo>
                  <a:lnTo>
                    <a:pt x="1510" y="1510"/>
                  </a:lnTo>
                  <a:lnTo>
                    <a:pt x="2700" y="1510"/>
                  </a:lnTo>
                  <a:lnTo>
                    <a:pt x="3549" y="673"/>
                  </a:lnTo>
                  <a:close/>
                  <a:moveTo>
                    <a:pt x="3549" y="1"/>
                  </a:moveTo>
                  <a:lnTo>
                    <a:pt x="2509" y="1041"/>
                  </a:lnTo>
                  <a:lnTo>
                    <a:pt x="1035" y="1041"/>
                  </a:lnTo>
                  <a:lnTo>
                    <a:pt x="1035" y="2508"/>
                  </a:lnTo>
                  <a:lnTo>
                    <a:pt x="1" y="3548"/>
                  </a:lnTo>
                  <a:lnTo>
                    <a:pt x="1035" y="4590"/>
                  </a:lnTo>
                  <a:lnTo>
                    <a:pt x="1035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83" y="6057"/>
                  </a:lnTo>
                  <a:lnTo>
                    <a:pt x="6058" y="6057"/>
                  </a:lnTo>
                  <a:lnTo>
                    <a:pt x="6058" y="4590"/>
                  </a:lnTo>
                  <a:lnTo>
                    <a:pt x="7092" y="3548"/>
                  </a:lnTo>
                  <a:lnTo>
                    <a:pt x="6058" y="2508"/>
                  </a:lnTo>
                  <a:lnTo>
                    <a:pt x="6058" y="1041"/>
                  </a:lnTo>
                  <a:lnTo>
                    <a:pt x="4583" y="1041"/>
                  </a:lnTo>
                  <a:lnTo>
                    <a:pt x="3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1" name="Google Shape;1501;p15"/>
            <p:cNvSpPr/>
            <p:nvPr/>
          </p:nvSpPr>
          <p:spPr>
            <a:xfrm>
              <a:off x="7411275" y="2391875"/>
              <a:ext cx="3725" cy="1239250"/>
            </a:xfrm>
            <a:custGeom>
              <a:avLst/>
              <a:gdLst/>
              <a:ahLst/>
              <a:cxnLst/>
              <a:rect l="l" t="t" r="r" b="b"/>
              <a:pathLst>
                <a:path w="149" h="49570" extrusionOk="0">
                  <a:moveTo>
                    <a:pt x="1" y="0"/>
                  </a:moveTo>
                  <a:lnTo>
                    <a:pt x="1" y="49570"/>
                  </a:lnTo>
                  <a:lnTo>
                    <a:pt x="149" y="4957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BLANK_1_1_1"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16"/>
          <p:cNvSpPr txBox="1"/>
          <p:nvPr>
            <p:ph type="title"/>
          </p:nvPr>
        </p:nvSpPr>
        <p:spPr>
          <a:xfrm>
            <a:off x="712600" y="2983100"/>
            <a:ext cx="60435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04" name="Google Shape;1504;p16"/>
          <p:cNvSpPr txBox="1"/>
          <p:nvPr>
            <p:ph type="subTitle" idx="1"/>
          </p:nvPr>
        </p:nvSpPr>
        <p:spPr>
          <a:xfrm>
            <a:off x="712600" y="1607075"/>
            <a:ext cx="6043500" cy="13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505" name="Google Shape;1505;p16"/>
          <p:cNvGrpSpPr/>
          <p:nvPr/>
        </p:nvGrpSpPr>
        <p:grpSpPr>
          <a:xfrm>
            <a:off x="210775" y="-1392437"/>
            <a:ext cx="351500" cy="2497475"/>
            <a:chOff x="4378150" y="1221025"/>
            <a:chExt cx="351500" cy="2497475"/>
          </a:xfrm>
        </p:grpSpPr>
        <p:sp>
          <p:nvSpPr>
            <p:cNvPr id="1506" name="Google Shape;1506;p16"/>
            <p:cNvSpPr/>
            <p:nvPr/>
          </p:nvSpPr>
          <p:spPr>
            <a:xfrm>
              <a:off x="4378150" y="3385050"/>
              <a:ext cx="351500" cy="333450"/>
            </a:xfrm>
            <a:custGeom>
              <a:avLst/>
              <a:gdLst/>
              <a:ahLst/>
              <a:cxnLst/>
              <a:rect l="l" t="t" r="r" b="b"/>
              <a:pathLst>
                <a:path w="14060" h="13338" extrusionOk="0">
                  <a:moveTo>
                    <a:pt x="7030" y="2311"/>
                  </a:moveTo>
                  <a:lnTo>
                    <a:pt x="8226" y="5076"/>
                  </a:lnTo>
                  <a:cubicBezTo>
                    <a:pt x="8324" y="5299"/>
                    <a:pt x="8529" y="5451"/>
                    <a:pt x="8770" y="5478"/>
                  </a:cubicBezTo>
                  <a:lnTo>
                    <a:pt x="11776" y="5763"/>
                  </a:lnTo>
                  <a:lnTo>
                    <a:pt x="9510" y="7752"/>
                  </a:lnTo>
                  <a:cubicBezTo>
                    <a:pt x="9332" y="7913"/>
                    <a:pt x="9251" y="8154"/>
                    <a:pt x="9305" y="8395"/>
                  </a:cubicBezTo>
                  <a:lnTo>
                    <a:pt x="9965" y="11339"/>
                  </a:lnTo>
                  <a:lnTo>
                    <a:pt x="7360" y="9804"/>
                  </a:lnTo>
                  <a:cubicBezTo>
                    <a:pt x="7262" y="9742"/>
                    <a:pt x="7146" y="9706"/>
                    <a:pt x="7030" y="9706"/>
                  </a:cubicBezTo>
                  <a:cubicBezTo>
                    <a:pt x="6914" y="9706"/>
                    <a:pt x="6798" y="9742"/>
                    <a:pt x="6691" y="9804"/>
                  </a:cubicBezTo>
                  <a:lnTo>
                    <a:pt x="4095" y="11339"/>
                  </a:lnTo>
                  <a:lnTo>
                    <a:pt x="4755" y="8395"/>
                  </a:lnTo>
                  <a:cubicBezTo>
                    <a:pt x="4809" y="8154"/>
                    <a:pt x="4729" y="7913"/>
                    <a:pt x="4550" y="7752"/>
                  </a:cubicBezTo>
                  <a:lnTo>
                    <a:pt x="2284" y="5763"/>
                  </a:lnTo>
                  <a:lnTo>
                    <a:pt x="5291" y="5478"/>
                  </a:lnTo>
                  <a:cubicBezTo>
                    <a:pt x="5531" y="5451"/>
                    <a:pt x="5737" y="5299"/>
                    <a:pt x="5835" y="5076"/>
                  </a:cubicBezTo>
                  <a:lnTo>
                    <a:pt x="7030" y="2311"/>
                  </a:lnTo>
                  <a:close/>
                  <a:moveTo>
                    <a:pt x="7030" y="0"/>
                  </a:moveTo>
                  <a:cubicBezTo>
                    <a:pt x="6771" y="0"/>
                    <a:pt x="6531" y="152"/>
                    <a:pt x="6424" y="393"/>
                  </a:cubicBezTo>
                  <a:lnTo>
                    <a:pt x="4773" y="4202"/>
                  </a:lnTo>
                  <a:lnTo>
                    <a:pt x="643" y="4594"/>
                  </a:lnTo>
                  <a:cubicBezTo>
                    <a:pt x="384" y="4612"/>
                    <a:pt x="161" y="4791"/>
                    <a:pt x="81" y="5040"/>
                  </a:cubicBezTo>
                  <a:cubicBezTo>
                    <a:pt x="0" y="5290"/>
                    <a:pt x="81" y="5567"/>
                    <a:pt x="277" y="5736"/>
                  </a:cubicBezTo>
                  <a:lnTo>
                    <a:pt x="3381" y="8484"/>
                  </a:lnTo>
                  <a:lnTo>
                    <a:pt x="2480" y="12534"/>
                  </a:lnTo>
                  <a:cubicBezTo>
                    <a:pt x="2427" y="12793"/>
                    <a:pt x="2525" y="13060"/>
                    <a:pt x="2739" y="13212"/>
                  </a:cubicBezTo>
                  <a:cubicBezTo>
                    <a:pt x="2851" y="13295"/>
                    <a:pt x="2987" y="13338"/>
                    <a:pt x="3126" y="13338"/>
                  </a:cubicBezTo>
                  <a:cubicBezTo>
                    <a:pt x="3240" y="13338"/>
                    <a:pt x="3357" y="13308"/>
                    <a:pt x="3462" y="13248"/>
                  </a:cubicBezTo>
                  <a:lnTo>
                    <a:pt x="7030" y="11134"/>
                  </a:lnTo>
                  <a:lnTo>
                    <a:pt x="10599" y="13248"/>
                  </a:lnTo>
                  <a:cubicBezTo>
                    <a:pt x="10706" y="13310"/>
                    <a:pt x="10822" y="13337"/>
                    <a:pt x="10938" y="13337"/>
                  </a:cubicBezTo>
                  <a:cubicBezTo>
                    <a:pt x="11071" y="13337"/>
                    <a:pt x="11205" y="13292"/>
                    <a:pt x="11321" y="13212"/>
                  </a:cubicBezTo>
                  <a:cubicBezTo>
                    <a:pt x="11535" y="13060"/>
                    <a:pt x="11633" y="12793"/>
                    <a:pt x="11580" y="12534"/>
                  </a:cubicBezTo>
                  <a:lnTo>
                    <a:pt x="10679" y="8484"/>
                  </a:lnTo>
                  <a:lnTo>
                    <a:pt x="13783" y="5736"/>
                  </a:lnTo>
                  <a:cubicBezTo>
                    <a:pt x="13980" y="5567"/>
                    <a:pt x="14060" y="5290"/>
                    <a:pt x="13980" y="5040"/>
                  </a:cubicBezTo>
                  <a:cubicBezTo>
                    <a:pt x="13899" y="4791"/>
                    <a:pt x="13676" y="4612"/>
                    <a:pt x="13418" y="4594"/>
                  </a:cubicBezTo>
                  <a:lnTo>
                    <a:pt x="9278" y="4202"/>
                  </a:lnTo>
                  <a:lnTo>
                    <a:pt x="7637" y="393"/>
                  </a:lnTo>
                  <a:cubicBezTo>
                    <a:pt x="7530" y="152"/>
                    <a:pt x="7289" y="0"/>
                    <a:pt x="70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7" name="Google Shape;1507;p16"/>
            <p:cNvSpPr/>
            <p:nvPr/>
          </p:nvSpPr>
          <p:spPr>
            <a:xfrm>
              <a:off x="4522450" y="2299800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63"/>
                    <a:pt x="0" y="1258"/>
                  </a:cubicBezTo>
                  <a:cubicBezTo>
                    <a:pt x="0" y="1954"/>
                    <a:pt x="562" y="2516"/>
                    <a:pt x="1258" y="2516"/>
                  </a:cubicBezTo>
                  <a:cubicBezTo>
                    <a:pt x="1954" y="2516"/>
                    <a:pt x="2516" y="1954"/>
                    <a:pt x="2516" y="1258"/>
                  </a:cubicBezTo>
                  <a:cubicBezTo>
                    <a:pt x="2516" y="563"/>
                    <a:pt x="1954" y="1"/>
                    <a:pt x="1258" y="1"/>
                  </a:cubicBezTo>
                  <a:close/>
                  <a:moveTo>
                    <a:pt x="1258" y="5487"/>
                  </a:moveTo>
                  <a:cubicBezTo>
                    <a:pt x="562" y="5487"/>
                    <a:pt x="0" y="6049"/>
                    <a:pt x="0" y="6745"/>
                  </a:cubicBezTo>
                  <a:cubicBezTo>
                    <a:pt x="0" y="7441"/>
                    <a:pt x="562" y="8003"/>
                    <a:pt x="1258" y="8003"/>
                  </a:cubicBezTo>
                  <a:cubicBezTo>
                    <a:pt x="1954" y="8003"/>
                    <a:pt x="2516" y="7441"/>
                    <a:pt x="2516" y="6745"/>
                  </a:cubicBezTo>
                  <a:cubicBezTo>
                    <a:pt x="2516" y="6049"/>
                    <a:pt x="1954" y="5487"/>
                    <a:pt x="1258" y="5487"/>
                  </a:cubicBezTo>
                  <a:close/>
                  <a:moveTo>
                    <a:pt x="1258" y="10973"/>
                  </a:moveTo>
                  <a:cubicBezTo>
                    <a:pt x="562" y="10973"/>
                    <a:pt x="0" y="11535"/>
                    <a:pt x="0" y="12231"/>
                  </a:cubicBezTo>
                  <a:cubicBezTo>
                    <a:pt x="0" y="12927"/>
                    <a:pt x="562" y="13480"/>
                    <a:pt x="1258" y="13480"/>
                  </a:cubicBezTo>
                  <a:cubicBezTo>
                    <a:pt x="1954" y="13480"/>
                    <a:pt x="2516" y="12927"/>
                    <a:pt x="2516" y="12231"/>
                  </a:cubicBezTo>
                  <a:cubicBezTo>
                    <a:pt x="2516" y="11535"/>
                    <a:pt x="1954" y="10973"/>
                    <a:pt x="1258" y="10973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22"/>
                    <a:pt x="0" y="17709"/>
                  </a:cubicBezTo>
                  <a:cubicBezTo>
                    <a:pt x="0" y="18405"/>
                    <a:pt x="562" y="18976"/>
                    <a:pt x="1258" y="18976"/>
                  </a:cubicBezTo>
                  <a:cubicBezTo>
                    <a:pt x="1954" y="18976"/>
                    <a:pt x="2516" y="18405"/>
                    <a:pt x="2516" y="17709"/>
                  </a:cubicBezTo>
                  <a:cubicBezTo>
                    <a:pt x="2516" y="17022"/>
                    <a:pt x="1954" y="16451"/>
                    <a:pt x="1258" y="16451"/>
                  </a:cubicBezTo>
                  <a:close/>
                  <a:moveTo>
                    <a:pt x="1258" y="21946"/>
                  </a:moveTo>
                  <a:cubicBezTo>
                    <a:pt x="562" y="21946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46"/>
                    <a:pt x="1258" y="21946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82"/>
                  </a:cubicBezTo>
                  <a:cubicBezTo>
                    <a:pt x="0" y="29377"/>
                    <a:pt x="562" y="29939"/>
                    <a:pt x="1258" y="29939"/>
                  </a:cubicBezTo>
                  <a:cubicBezTo>
                    <a:pt x="1954" y="29939"/>
                    <a:pt x="2516" y="29377"/>
                    <a:pt x="2516" y="28682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72"/>
                    <a:pt x="0" y="34168"/>
                  </a:cubicBezTo>
                  <a:cubicBezTo>
                    <a:pt x="0" y="34855"/>
                    <a:pt x="562" y="35426"/>
                    <a:pt x="1258" y="35426"/>
                  </a:cubicBezTo>
                  <a:cubicBezTo>
                    <a:pt x="1954" y="35426"/>
                    <a:pt x="2516" y="34855"/>
                    <a:pt x="2516" y="34168"/>
                  </a:cubicBezTo>
                  <a:cubicBezTo>
                    <a:pt x="2516" y="33472"/>
                    <a:pt x="1954" y="32910"/>
                    <a:pt x="1258" y="32910"/>
                  </a:cubicBezTo>
                  <a:close/>
                  <a:moveTo>
                    <a:pt x="1258" y="38397"/>
                  </a:moveTo>
                  <a:cubicBezTo>
                    <a:pt x="562" y="38397"/>
                    <a:pt x="0" y="38959"/>
                    <a:pt x="0" y="39654"/>
                  </a:cubicBezTo>
                  <a:cubicBezTo>
                    <a:pt x="0" y="40350"/>
                    <a:pt x="562" y="40903"/>
                    <a:pt x="1258" y="40903"/>
                  </a:cubicBezTo>
                  <a:cubicBezTo>
                    <a:pt x="1954" y="40903"/>
                    <a:pt x="2516" y="40350"/>
                    <a:pt x="2516" y="39654"/>
                  </a:cubicBezTo>
                  <a:cubicBezTo>
                    <a:pt x="2516" y="38959"/>
                    <a:pt x="1954" y="38397"/>
                    <a:pt x="1258" y="383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8" name="Google Shape;1508;p16"/>
            <p:cNvSpPr/>
            <p:nvPr/>
          </p:nvSpPr>
          <p:spPr>
            <a:xfrm>
              <a:off x="4545425" y="2331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0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9" name="Google Shape;1509;p16"/>
            <p:cNvSpPr/>
            <p:nvPr/>
          </p:nvSpPr>
          <p:spPr>
            <a:xfrm>
              <a:off x="4522450" y="1221025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54"/>
                    <a:pt x="0" y="1250"/>
                  </a:cubicBezTo>
                  <a:cubicBezTo>
                    <a:pt x="0" y="1945"/>
                    <a:pt x="562" y="2507"/>
                    <a:pt x="1258" y="2507"/>
                  </a:cubicBezTo>
                  <a:cubicBezTo>
                    <a:pt x="1954" y="2507"/>
                    <a:pt x="2516" y="1945"/>
                    <a:pt x="2516" y="1250"/>
                  </a:cubicBezTo>
                  <a:cubicBezTo>
                    <a:pt x="2516" y="554"/>
                    <a:pt x="1954" y="1"/>
                    <a:pt x="1258" y="1"/>
                  </a:cubicBezTo>
                  <a:close/>
                  <a:moveTo>
                    <a:pt x="1258" y="5478"/>
                  </a:moveTo>
                  <a:cubicBezTo>
                    <a:pt x="562" y="5478"/>
                    <a:pt x="0" y="6049"/>
                    <a:pt x="0" y="6745"/>
                  </a:cubicBezTo>
                  <a:cubicBezTo>
                    <a:pt x="0" y="7432"/>
                    <a:pt x="562" y="7994"/>
                    <a:pt x="1258" y="7994"/>
                  </a:cubicBezTo>
                  <a:cubicBezTo>
                    <a:pt x="1954" y="7994"/>
                    <a:pt x="2516" y="7432"/>
                    <a:pt x="2516" y="6745"/>
                  </a:cubicBezTo>
                  <a:cubicBezTo>
                    <a:pt x="2516" y="6049"/>
                    <a:pt x="1954" y="5478"/>
                    <a:pt x="1258" y="5478"/>
                  </a:cubicBezTo>
                  <a:close/>
                  <a:moveTo>
                    <a:pt x="1258" y="10965"/>
                  </a:moveTo>
                  <a:cubicBezTo>
                    <a:pt x="562" y="10965"/>
                    <a:pt x="0" y="11527"/>
                    <a:pt x="0" y="12222"/>
                  </a:cubicBezTo>
                  <a:cubicBezTo>
                    <a:pt x="0" y="12918"/>
                    <a:pt x="562" y="13480"/>
                    <a:pt x="1258" y="13480"/>
                  </a:cubicBezTo>
                  <a:cubicBezTo>
                    <a:pt x="1954" y="13480"/>
                    <a:pt x="2516" y="12918"/>
                    <a:pt x="2516" y="12222"/>
                  </a:cubicBezTo>
                  <a:cubicBezTo>
                    <a:pt x="2516" y="11527"/>
                    <a:pt x="1954" y="10965"/>
                    <a:pt x="1258" y="10965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13"/>
                    <a:pt x="0" y="17709"/>
                  </a:cubicBezTo>
                  <a:cubicBezTo>
                    <a:pt x="0" y="18405"/>
                    <a:pt x="562" y="18967"/>
                    <a:pt x="1258" y="18967"/>
                  </a:cubicBezTo>
                  <a:cubicBezTo>
                    <a:pt x="1954" y="18967"/>
                    <a:pt x="2516" y="18405"/>
                    <a:pt x="2516" y="17709"/>
                  </a:cubicBezTo>
                  <a:cubicBezTo>
                    <a:pt x="2516" y="17013"/>
                    <a:pt x="1954" y="16451"/>
                    <a:pt x="1258" y="16451"/>
                  </a:cubicBezTo>
                  <a:close/>
                  <a:moveTo>
                    <a:pt x="1258" y="21937"/>
                  </a:moveTo>
                  <a:cubicBezTo>
                    <a:pt x="562" y="21937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37"/>
                    <a:pt x="1258" y="21937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73"/>
                  </a:cubicBezTo>
                  <a:cubicBezTo>
                    <a:pt x="0" y="29369"/>
                    <a:pt x="562" y="29940"/>
                    <a:pt x="1258" y="29940"/>
                  </a:cubicBezTo>
                  <a:cubicBezTo>
                    <a:pt x="1954" y="29940"/>
                    <a:pt x="2516" y="29369"/>
                    <a:pt x="2516" y="28673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63"/>
                    <a:pt x="0" y="34159"/>
                  </a:cubicBezTo>
                  <a:cubicBezTo>
                    <a:pt x="0" y="34855"/>
                    <a:pt x="562" y="35417"/>
                    <a:pt x="1258" y="35417"/>
                  </a:cubicBezTo>
                  <a:cubicBezTo>
                    <a:pt x="1954" y="35417"/>
                    <a:pt x="2516" y="34855"/>
                    <a:pt x="2516" y="34159"/>
                  </a:cubicBezTo>
                  <a:cubicBezTo>
                    <a:pt x="2516" y="33463"/>
                    <a:pt x="1954" y="32910"/>
                    <a:pt x="1258" y="32910"/>
                  </a:cubicBezTo>
                  <a:close/>
                  <a:moveTo>
                    <a:pt x="1258" y="38388"/>
                  </a:moveTo>
                  <a:cubicBezTo>
                    <a:pt x="562" y="38388"/>
                    <a:pt x="0" y="38950"/>
                    <a:pt x="0" y="39646"/>
                  </a:cubicBezTo>
                  <a:cubicBezTo>
                    <a:pt x="0" y="40341"/>
                    <a:pt x="562" y="40903"/>
                    <a:pt x="1258" y="40903"/>
                  </a:cubicBezTo>
                  <a:cubicBezTo>
                    <a:pt x="1954" y="40903"/>
                    <a:pt x="2516" y="40341"/>
                    <a:pt x="2516" y="39646"/>
                  </a:cubicBezTo>
                  <a:cubicBezTo>
                    <a:pt x="2516" y="38950"/>
                    <a:pt x="1954" y="38388"/>
                    <a:pt x="1258" y="383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0" name="Google Shape;1510;p16"/>
            <p:cNvSpPr/>
            <p:nvPr/>
          </p:nvSpPr>
          <p:spPr>
            <a:xfrm>
              <a:off x="4545425" y="1252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1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11" name="Google Shape;1511;p16"/>
          <p:cNvGrpSpPr/>
          <p:nvPr/>
        </p:nvGrpSpPr>
        <p:grpSpPr>
          <a:xfrm>
            <a:off x="7223750" y="3798860"/>
            <a:ext cx="2415313" cy="2415313"/>
            <a:chOff x="277450" y="4273200"/>
            <a:chExt cx="870289" cy="870289"/>
          </a:xfrm>
        </p:grpSpPr>
        <p:sp>
          <p:nvSpPr>
            <p:cNvPr id="1512" name="Google Shape;1512;p16"/>
            <p:cNvSpPr/>
            <p:nvPr/>
          </p:nvSpPr>
          <p:spPr>
            <a:xfrm>
              <a:off x="325701" y="4321451"/>
              <a:ext cx="773783" cy="773783"/>
            </a:xfrm>
            <a:custGeom>
              <a:avLst/>
              <a:gdLst/>
              <a:ahLst/>
              <a:cxnLst/>
              <a:rect l="l" t="t" r="r" b="b"/>
              <a:pathLst>
                <a:path w="48076" h="48076" extrusionOk="0">
                  <a:moveTo>
                    <a:pt x="23962" y="0"/>
                  </a:moveTo>
                  <a:lnTo>
                    <a:pt x="16977" y="6985"/>
                  </a:lnTo>
                  <a:lnTo>
                    <a:pt x="7092" y="6985"/>
                  </a:lnTo>
                  <a:lnTo>
                    <a:pt x="7092" y="16870"/>
                  </a:lnTo>
                  <a:lnTo>
                    <a:pt x="0" y="23962"/>
                  </a:lnTo>
                  <a:lnTo>
                    <a:pt x="7092" y="31054"/>
                  </a:lnTo>
                  <a:lnTo>
                    <a:pt x="7092" y="41090"/>
                  </a:lnTo>
                  <a:lnTo>
                    <a:pt x="17120" y="41090"/>
                  </a:lnTo>
                  <a:lnTo>
                    <a:pt x="24114" y="48076"/>
                  </a:lnTo>
                  <a:lnTo>
                    <a:pt x="31099" y="41090"/>
                  </a:lnTo>
                  <a:lnTo>
                    <a:pt x="40983" y="41090"/>
                  </a:lnTo>
                  <a:lnTo>
                    <a:pt x="40983" y="31206"/>
                  </a:lnTo>
                  <a:lnTo>
                    <a:pt x="48076" y="24114"/>
                  </a:lnTo>
                  <a:lnTo>
                    <a:pt x="40983" y="17022"/>
                  </a:lnTo>
                  <a:lnTo>
                    <a:pt x="40983" y="6985"/>
                  </a:lnTo>
                  <a:lnTo>
                    <a:pt x="30956" y="698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3" name="Google Shape;1513;p16"/>
            <p:cNvSpPr/>
            <p:nvPr/>
          </p:nvSpPr>
          <p:spPr>
            <a:xfrm>
              <a:off x="277450" y="4273200"/>
              <a:ext cx="870289" cy="870289"/>
            </a:xfrm>
            <a:custGeom>
              <a:avLst/>
              <a:gdLst/>
              <a:ahLst/>
              <a:cxnLst/>
              <a:rect l="l" t="t" r="r" b="b"/>
              <a:pathLst>
                <a:path w="54072" h="54072" extrusionOk="0">
                  <a:moveTo>
                    <a:pt x="26960" y="1410"/>
                  </a:moveTo>
                  <a:lnTo>
                    <a:pt x="34409" y="8859"/>
                  </a:lnTo>
                  <a:lnTo>
                    <a:pt x="45097" y="8859"/>
                  </a:lnTo>
                  <a:lnTo>
                    <a:pt x="45097" y="19556"/>
                  </a:lnTo>
                  <a:lnTo>
                    <a:pt x="52662" y="27112"/>
                  </a:lnTo>
                  <a:lnTo>
                    <a:pt x="45097" y="34677"/>
                  </a:lnTo>
                  <a:lnTo>
                    <a:pt x="45097" y="45212"/>
                  </a:lnTo>
                  <a:lnTo>
                    <a:pt x="34561" y="45212"/>
                  </a:lnTo>
                  <a:lnTo>
                    <a:pt x="27112" y="52662"/>
                  </a:lnTo>
                  <a:lnTo>
                    <a:pt x="19663" y="45212"/>
                  </a:lnTo>
                  <a:lnTo>
                    <a:pt x="8975" y="45212"/>
                  </a:lnTo>
                  <a:lnTo>
                    <a:pt x="8975" y="34516"/>
                  </a:lnTo>
                  <a:lnTo>
                    <a:pt x="1410" y="26960"/>
                  </a:lnTo>
                  <a:lnTo>
                    <a:pt x="8975" y="19395"/>
                  </a:lnTo>
                  <a:lnTo>
                    <a:pt x="8975" y="8859"/>
                  </a:lnTo>
                  <a:lnTo>
                    <a:pt x="19502" y="8859"/>
                  </a:lnTo>
                  <a:lnTo>
                    <a:pt x="26960" y="1410"/>
                  </a:lnTo>
                  <a:close/>
                  <a:moveTo>
                    <a:pt x="26960" y="1"/>
                  </a:moveTo>
                  <a:lnTo>
                    <a:pt x="19092" y="7860"/>
                  </a:lnTo>
                  <a:lnTo>
                    <a:pt x="7976" y="7860"/>
                  </a:lnTo>
                  <a:lnTo>
                    <a:pt x="7976" y="18985"/>
                  </a:lnTo>
                  <a:lnTo>
                    <a:pt x="1" y="26960"/>
                  </a:lnTo>
                  <a:lnTo>
                    <a:pt x="7976" y="34927"/>
                  </a:lnTo>
                  <a:lnTo>
                    <a:pt x="7976" y="46212"/>
                  </a:lnTo>
                  <a:lnTo>
                    <a:pt x="19252" y="46212"/>
                  </a:lnTo>
                  <a:lnTo>
                    <a:pt x="27112" y="54071"/>
                  </a:lnTo>
                  <a:lnTo>
                    <a:pt x="34980" y="46212"/>
                  </a:lnTo>
                  <a:lnTo>
                    <a:pt x="46096" y="46212"/>
                  </a:lnTo>
                  <a:lnTo>
                    <a:pt x="46096" y="35087"/>
                  </a:lnTo>
                  <a:lnTo>
                    <a:pt x="54071" y="27112"/>
                  </a:lnTo>
                  <a:lnTo>
                    <a:pt x="46096" y="19136"/>
                  </a:lnTo>
                  <a:lnTo>
                    <a:pt x="46096" y="7860"/>
                  </a:lnTo>
                  <a:lnTo>
                    <a:pt x="34820" y="7860"/>
                  </a:lnTo>
                  <a:lnTo>
                    <a:pt x="26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4" name="Google Shape;1514;p16"/>
            <p:cNvSpPr/>
            <p:nvPr/>
          </p:nvSpPr>
          <p:spPr>
            <a:xfrm>
              <a:off x="354847" y="4350742"/>
              <a:ext cx="715197" cy="715053"/>
            </a:xfrm>
            <a:custGeom>
              <a:avLst/>
              <a:gdLst/>
              <a:ahLst/>
              <a:cxnLst/>
              <a:rect l="l" t="t" r="r" b="b"/>
              <a:pathLst>
                <a:path w="44436" h="44427" extrusionOk="0">
                  <a:moveTo>
                    <a:pt x="22151" y="0"/>
                  </a:moveTo>
                  <a:lnTo>
                    <a:pt x="15692" y="6459"/>
                  </a:lnTo>
                  <a:lnTo>
                    <a:pt x="6557" y="6459"/>
                  </a:lnTo>
                  <a:lnTo>
                    <a:pt x="6557" y="15594"/>
                  </a:lnTo>
                  <a:lnTo>
                    <a:pt x="0" y="22142"/>
                  </a:lnTo>
                  <a:lnTo>
                    <a:pt x="6557" y="28699"/>
                  </a:lnTo>
                  <a:lnTo>
                    <a:pt x="6557" y="37968"/>
                  </a:lnTo>
                  <a:lnTo>
                    <a:pt x="15826" y="37968"/>
                  </a:lnTo>
                  <a:lnTo>
                    <a:pt x="22285" y="44427"/>
                  </a:lnTo>
                  <a:lnTo>
                    <a:pt x="28744" y="37968"/>
                  </a:lnTo>
                  <a:lnTo>
                    <a:pt x="37879" y="37968"/>
                  </a:lnTo>
                  <a:lnTo>
                    <a:pt x="37879" y="28833"/>
                  </a:lnTo>
                  <a:lnTo>
                    <a:pt x="44436" y="22276"/>
                  </a:lnTo>
                  <a:lnTo>
                    <a:pt x="37879" y="15728"/>
                  </a:lnTo>
                  <a:lnTo>
                    <a:pt x="37879" y="6459"/>
                  </a:lnTo>
                  <a:lnTo>
                    <a:pt x="28610" y="6459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15" name="Google Shape;1515;p16"/>
          <p:cNvGrpSpPr/>
          <p:nvPr/>
        </p:nvGrpSpPr>
        <p:grpSpPr>
          <a:xfrm>
            <a:off x="7434825" y="-239606"/>
            <a:ext cx="1749716" cy="2996783"/>
            <a:chOff x="7517700" y="-239606"/>
            <a:chExt cx="1749716" cy="2996783"/>
          </a:xfrm>
        </p:grpSpPr>
        <p:sp>
          <p:nvSpPr>
            <p:cNvPr id="1516" name="Google Shape;1516;p16"/>
            <p:cNvSpPr/>
            <p:nvPr/>
          </p:nvSpPr>
          <p:spPr>
            <a:xfrm>
              <a:off x="7539768" y="-215009"/>
              <a:ext cx="1700791" cy="716431"/>
            </a:xfrm>
            <a:custGeom>
              <a:avLst/>
              <a:gdLst/>
              <a:ahLst/>
              <a:cxnLst/>
              <a:rect l="l" t="t" r="r" b="b"/>
              <a:pathLst>
                <a:path w="31600" h="13311" extrusionOk="0">
                  <a:moveTo>
                    <a:pt x="242" y="0"/>
                  </a:moveTo>
                  <a:lnTo>
                    <a:pt x="1" y="152"/>
                  </a:lnTo>
                  <a:cubicBezTo>
                    <a:pt x="28" y="197"/>
                    <a:pt x="2695" y="4434"/>
                    <a:pt x="7896" y="8056"/>
                  </a:cubicBezTo>
                  <a:cubicBezTo>
                    <a:pt x="11607" y="10643"/>
                    <a:pt x="17236" y="13311"/>
                    <a:pt x="24614" y="13311"/>
                  </a:cubicBezTo>
                  <a:cubicBezTo>
                    <a:pt x="26791" y="13311"/>
                    <a:pt x="29119" y="13079"/>
                    <a:pt x="31599" y="12543"/>
                  </a:cubicBezTo>
                  <a:lnTo>
                    <a:pt x="31537" y="12258"/>
                  </a:lnTo>
                  <a:cubicBezTo>
                    <a:pt x="29077" y="12791"/>
                    <a:pt x="26765" y="13023"/>
                    <a:pt x="24605" y="13023"/>
                  </a:cubicBezTo>
                  <a:cubicBezTo>
                    <a:pt x="17305" y="13023"/>
                    <a:pt x="11744" y="10378"/>
                    <a:pt x="8074" y="7824"/>
                  </a:cubicBezTo>
                  <a:cubicBezTo>
                    <a:pt x="2918" y="4238"/>
                    <a:pt x="268" y="36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7" name="Google Shape;1517;p16"/>
            <p:cNvSpPr/>
            <p:nvPr/>
          </p:nvSpPr>
          <p:spPr>
            <a:xfrm>
              <a:off x="7539768" y="-215009"/>
              <a:ext cx="1700791" cy="716431"/>
            </a:xfrm>
            <a:custGeom>
              <a:avLst/>
              <a:gdLst/>
              <a:ahLst/>
              <a:cxnLst/>
              <a:rect l="l" t="t" r="r" b="b"/>
              <a:pathLst>
                <a:path w="31600" h="13311" extrusionOk="0">
                  <a:moveTo>
                    <a:pt x="242" y="0"/>
                  </a:moveTo>
                  <a:lnTo>
                    <a:pt x="1" y="152"/>
                  </a:lnTo>
                  <a:cubicBezTo>
                    <a:pt x="28" y="197"/>
                    <a:pt x="2695" y="4434"/>
                    <a:pt x="7896" y="8056"/>
                  </a:cubicBezTo>
                  <a:cubicBezTo>
                    <a:pt x="11607" y="10643"/>
                    <a:pt x="17236" y="13311"/>
                    <a:pt x="24614" y="13311"/>
                  </a:cubicBezTo>
                  <a:cubicBezTo>
                    <a:pt x="26791" y="13311"/>
                    <a:pt x="29119" y="13079"/>
                    <a:pt x="31599" y="12543"/>
                  </a:cubicBezTo>
                  <a:lnTo>
                    <a:pt x="31537" y="12258"/>
                  </a:lnTo>
                  <a:cubicBezTo>
                    <a:pt x="29077" y="12791"/>
                    <a:pt x="26765" y="13023"/>
                    <a:pt x="24605" y="13023"/>
                  </a:cubicBezTo>
                  <a:cubicBezTo>
                    <a:pt x="17305" y="13023"/>
                    <a:pt x="11744" y="10378"/>
                    <a:pt x="8074" y="7824"/>
                  </a:cubicBezTo>
                  <a:cubicBezTo>
                    <a:pt x="2918" y="4238"/>
                    <a:pt x="268" y="36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8" name="Google Shape;1518;p16"/>
            <p:cNvSpPr/>
            <p:nvPr/>
          </p:nvSpPr>
          <p:spPr>
            <a:xfrm>
              <a:off x="7517700" y="-239606"/>
              <a:ext cx="57213" cy="57321"/>
            </a:xfrm>
            <a:custGeom>
              <a:avLst/>
              <a:gdLst/>
              <a:ahLst/>
              <a:cxnLst/>
              <a:rect l="l" t="t" r="r" b="b"/>
              <a:pathLst>
                <a:path w="1063" h="1065" extrusionOk="0">
                  <a:moveTo>
                    <a:pt x="534" y="1"/>
                  </a:moveTo>
                  <a:cubicBezTo>
                    <a:pt x="499" y="1"/>
                    <a:pt x="463" y="4"/>
                    <a:pt x="429" y="11"/>
                  </a:cubicBezTo>
                  <a:cubicBezTo>
                    <a:pt x="393" y="20"/>
                    <a:pt x="357" y="29"/>
                    <a:pt x="331" y="38"/>
                  </a:cubicBezTo>
                  <a:cubicBezTo>
                    <a:pt x="295" y="56"/>
                    <a:pt x="259" y="65"/>
                    <a:pt x="232" y="92"/>
                  </a:cubicBezTo>
                  <a:cubicBezTo>
                    <a:pt x="206" y="109"/>
                    <a:pt x="179" y="127"/>
                    <a:pt x="152" y="154"/>
                  </a:cubicBezTo>
                  <a:cubicBezTo>
                    <a:pt x="134" y="181"/>
                    <a:pt x="108" y="208"/>
                    <a:pt x="90" y="234"/>
                  </a:cubicBezTo>
                  <a:cubicBezTo>
                    <a:pt x="72" y="261"/>
                    <a:pt x="54" y="297"/>
                    <a:pt x="36" y="324"/>
                  </a:cubicBezTo>
                  <a:cubicBezTo>
                    <a:pt x="27" y="359"/>
                    <a:pt x="18" y="395"/>
                    <a:pt x="9" y="431"/>
                  </a:cubicBezTo>
                  <a:cubicBezTo>
                    <a:pt x="0" y="457"/>
                    <a:pt x="0" y="493"/>
                    <a:pt x="0" y="529"/>
                  </a:cubicBezTo>
                  <a:cubicBezTo>
                    <a:pt x="0" y="672"/>
                    <a:pt x="54" y="805"/>
                    <a:pt x="152" y="903"/>
                  </a:cubicBezTo>
                  <a:cubicBezTo>
                    <a:pt x="259" y="1011"/>
                    <a:pt x="393" y="1064"/>
                    <a:pt x="527" y="1064"/>
                  </a:cubicBezTo>
                  <a:cubicBezTo>
                    <a:pt x="670" y="1064"/>
                    <a:pt x="803" y="1011"/>
                    <a:pt x="910" y="903"/>
                  </a:cubicBezTo>
                  <a:cubicBezTo>
                    <a:pt x="1009" y="805"/>
                    <a:pt x="1062" y="672"/>
                    <a:pt x="1062" y="529"/>
                  </a:cubicBezTo>
                  <a:cubicBezTo>
                    <a:pt x="1062" y="493"/>
                    <a:pt x="1062" y="457"/>
                    <a:pt x="1053" y="431"/>
                  </a:cubicBezTo>
                  <a:cubicBezTo>
                    <a:pt x="1044" y="395"/>
                    <a:pt x="1035" y="359"/>
                    <a:pt x="1017" y="324"/>
                  </a:cubicBezTo>
                  <a:cubicBezTo>
                    <a:pt x="1009" y="297"/>
                    <a:pt x="991" y="261"/>
                    <a:pt x="973" y="234"/>
                  </a:cubicBezTo>
                  <a:cubicBezTo>
                    <a:pt x="955" y="208"/>
                    <a:pt x="928" y="181"/>
                    <a:pt x="910" y="154"/>
                  </a:cubicBezTo>
                  <a:cubicBezTo>
                    <a:pt x="811" y="55"/>
                    <a:pt x="672" y="1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9" name="Google Shape;1519;p16"/>
            <p:cNvSpPr/>
            <p:nvPr/>
          </p:nvSpPr>
          <p:spPr>
            <a:xfrm>
              <a:off x="7590684" y="-136267"/>
              <a:ext cx="1551918" cy="659272"/>
            </a:xfrm>
            <a:custGeom>
              <a:avLst/>
              <a:gdLst/>
              <a:ahLst/>
              <a:cxnLst/>
              <a:rect l="l" t="t" r="r" b="b"/>
              <a:pathLst>
                <a:path w="28834" h="12249" extrusionOk="0">
                  <a:moveTo>
                    <a:pt x="598" y="0"/>
                  </a:moveTo>
                  <a:cubicBezTo>
                    <a:pt x="479" y="0"/>
                    <a:pt x="360" y="39"/>
                    <a:pt x="259" y="116"/>
                  </a:cubicBezTo>
                  <a:cubicBezTo>
                    <a:pt x="36" y="304"/>
                    <a:pt x="0" y="643"/>
                    <a:pt x="188" y="875"/>
                  </a:cubicBezTo>
                  <a:cubicBezTo>
                    <a:pt x="295" y="1000"/>
                    <a:pt x="447" y="1062"/>
                    <a:pt x="598" y="1062"/>
                  </a:cubicBezTo>
                  <a:cubicBezTo>
                    <a:pt x="714" y="1062"/>
                    <a:pt x="839" y="1026"/>
                    <a:pt x="937" y="946"/>
                  </a:cubicBezTo>
                  <a:cubicBezTo>
                    <a:pt x="1160" y="759"/>
                    <a:pt x="1196" y="420"/>
                    <a:pt x="1009" y="197"/>
                  </a:cubicBezTo>
                  <a:cubicBezTo>
                    <a:pt x="903" y="66"/>
                    <a:pt x="751" y="0"/>
                    <a:pt x="598" y="0"/>
                  </a:cubicBezTo>
                  <a:close/>
                  <a:moveTo>
                    <a:pt x="2190" y="1791"/>
                  </a:moveTo>
                  <a:cubicBezTo>
                    <a:pt x="2058" y="1791"/>
                    <a:pt x="1925" y="1840"/>
                    <a:pt x="1820" y="1936"/>
                  </a:cubicBezTo>
                  <a:cubicBezTo>
                    <a:pt x="1606" y="2141"/>
                    <a:pt x="1606" y="2480"/>
                    <a:pt x="1803" y="2695"/>
                  </a:cubicBezTo>
                  <a:cubicBezTo>
                    <a:pt x="1910" y="2802"/>
                    <a:pt x="2052" y="2855"/>
                    <a:pt x="2186" y="2855"/>
                  </a:cubicBezTo>
                  <a:cubicBezTo>
                    <a:pt x="2320" y="2855"/>
                    <a:pt x="2454" y="2811"/>
                    <a:pt x="2552" y="2704"/>
                  </a:cubicBezTo>
                  <a:cubicBezTo>
                    <a:pt x="2766" y="2507"/>
                    <a:pt x="2775" y="2168"/>
                    <a:pt x="2570" y="1954"/>
                  </a:cubicBezTo>
                  <a:cubicBezTo>
                    <a:pt x="2465" y="1845"/>
                    <a:pt x="2328" y="1791"/>
                    <a:pt x="2190" y="1791"/>
                  </a:cubicBezTo>
                  <a:close/>
                  <a:moveTo>
                    <a:pt x="3906" y="3459"/>
                  </a:moveTo>
                  <a:cubicBezTo>
                    <a:pt x="3762" y="3459"/>
                    <a:pt x="3620" y="3517"/>
                    <a:pt x="3515" y="3631"/>
                  </a:cubicBezTo>
                  <a:cubicBezTo>
                    <a:pt x="3319" y="3854"/>
                    <a:pt x="3337" y="4193"/>
                    <a:pt x="3551" y="4390"/>
                  </a:cubicBezTo>
                  <a:cubicBezTo>
                    <a:pt x="3658" y="4479"/>
                    <a:pt x="3783" y="4523"/>
                    <a:pt x="3908" y="4523"/>
                  </a:cubicBezTo>
                  <a:cubicBezTo>
                    <a:pt x="4051" y="4523"/>
                    <a:pt x="4202" y="4461"/>
                    <a:pt x="4300" y="4345"/>
                  </a:cubicBezTo>
                  <a:cubicBezTo>
                    <a:pt x="4497" y="4131"/>
                    <a:pt x="4479" y="3792"/>
                    <a:pt x="4265" y="3596"/>
                  </a:cubicBezTo>
                  <a:cubicBezTo>
                    <a:pt x="4160" y="3504"/>
                    <a:pt x="4033" y="3459"/>
                    <a:pt x="3906" y="3459"/>
                  </a:cubicBezTo>
                  <a:close/>
                  <a:moveTo>
                    <a:pt x="5746" y="4994"/>
                  </a:moveTo>
                  <a:cubicBezTo>
                    <a:pt x="5588" y="4994"/>
                    <a:pt x="5431" y="5065"/>
                    <a:pt x="5326" y="5201"/>
                  </a:cubicBezTo>
                  <a:cubicBezTo>
                    <a:pt x="5139" y="5433"/>
                    <a:pt x="5184" y="5763"/>
                    <a:pt x="5416" y="5951"/>
                  </a:cubicBezTo>
                  <a:cubicBezTo>
                    <a:pt x="5514" y="6022"/>
                    <a:pt x="5630" y="6058"/>
                    <a:pt x="5746" y="6058"/>
                  </a:cubicBezTo>
                  <a:cubicBezTo>
                    <a:pt x="5906" y="6058"/>
                    <a:pt x="6058" y="5986"/>
                    <a:pt x="6165" y="5853"/>
                  </a:cubicBezTo>
                  <a:cubicBezTo>
                    <a:pt x="6343" y="5621"/>
                    <a:pt x="6299" y="5282"/>
                    <a:pt x="6067" y="5103"/>
                  </a:cubicBezTo>
                  <a:cubicBezTo>
                    <a:pt x="5971" y="5029"/>
                    <a:pt x="5858" y="4994"/>
                    <a:pt x="5746" y="4994"/>
                  </a:cubicBezTo>
                  <a:close/>
                  <a:moveTo>
                    <a:pt x="7686" y="6389"/>
                  </a:moveTo>
                  <a:cubicBezTo>
                    <a:pt x="7513" y="6389"/>
                    <a:pt x="7345" y="6472"/>
                    <a:pt x="7244" y="6629"/>
                  </a:cubicBezTo>
                  <a:cubicBezTo>
                    <a:pt x="7084" y="6870"/>
                    <a:pt x="7155" y="7200"/>
                    <a:pt x="7396" y="7360"/>
                  </a:cubicBezTo>
                  <a:cubicBezTo>
                    <a:pt x="7485" y="7423"/>
                    <a:pt x="7592" y="7449"/>
                    <a:pt x="7690" y="7449"/>
                  </a:cubicBezTo>
                  <a:cubicBezTo>
                    <a:pt x="7860" y="7449"/>
                    <a:pt x="8029" y="7369"/>
                    <a:pt x="8136" y="7209"/>
                  </a:cubicBezTo>
                  <a:cubicBezTo>
                    <a:pt x="8297" y="6968"/>
                    <a:pt x="8226" y="6638"/>
                    <a:pt x="7985" y="6477"/>
                  </a:cubicBezTo>
                  <a:cubicBezTo>
                    <a:pt x="7892" y="6418"/>
                    <a:pt x="7788" y="6389"/>
                    <a:pt x="7686" y="6389"/>
                  </a:cubicBezTo>
                  <a:close/>
                  <a:moveTo>
                    <a:pt x="9744" y="7624"/>
                  </a:moveTo>
                  <a:cubicBezTo>
                    <a:pt x="9554" y="7624"/>
                    <a:pt x="9370" y="7724"/>
                    <a:pt x="9278" y="7896"/>
                  </a:cubicBezTo>
                  <a:cubicBezTo>
                    <a:pt x="9136" y="8154"/>
                    <a:pt x="9225" y="8484"/>
                    <a:pt x="9484" y="8618"/>
                  </a:cubicBezTo>
                  <a:cubicBezTo>
                    <a:pt x="9564" y="8663"/>
                    <a:pt x="9653" y="8690"/>
                    <a:pt x="9742" y="8690"/>
                  </a:cubicBezTo>
                  <a:cubicBezTo>
                    <a:pt x="9930" y="8690"/>
                    <a:pt x="10108" y="8591"/>
                    <a:pt x="10206" y="8413"/>
                  </a:cubicBezTo>
                  <a:cubicBezTo>
                    <a:pt x="10349" y="8154"/>
                    <a:pt x="10251" y="7833"/>
                    <a:pt x="10001" y="7690"/>
                  </a:cubicBezTo>
                  <a:cubicBezTo>
                    <a:pt x="9920" y="7645"/>
                    <a:pt x="9831" y="7624"/>
                    <a:pt x="9744" y="7624"/>
                  </a:cubicBezTo>
                  <a:close/>
                  <a:moveTo>
                    <a:pt x="11880" y="8694"/>
                  </a:moveTo>
                  <a:cubicBezTo>
                    <a:pt x="11677" y="8694"/>
                    <a:pt x="11484" y="8814"/>
                    <a:pt x="11393" y="9011"/>
                  </a:cubicBezTo>
                  <a:cubicBezTo>
                    <a:pt x="11277" y="9278"/>
                    <a:pt x="11393" y="9591"/>
                    <a:pt x="11660" y="9706"/>
                  </a:cubicBezTo>
                  <a:cubicBezTo>
                    <a:pt x="11732" y="9742"/>
                    <a:pt x="11812" y="9760"/>
                    <a:pt x="11883" y="9760"/>
                  </a:cubicBezTo>
                  <a:cubicBezTo>
                    <a:pt x="12080" y="9760"/>
                    <a:pt x="12276" y="9635"/>
                    <a:pt x="12365" y="9439"/>
                  </a:cubicBezTo>
                  <a:cubicBezTo>
                    <a:pt x="12490" y="9171"/>
                    <a:pt x="12365" y="8859"/>
                    <a:pt x="12097" y="8743"/>
                  </a:cubicBezTo>
                  <a:cubicBezTo>
                    <a:pt x="12026" y="8710"/>
                    <a:pt x="11952" y="8694"/>
                    <a:pt x="11880" y="8694"/>
                  </a:cubicBezTo>
                  <a:close/>
                  <a:moveTo>
                    <a:pt x="14104" y="9578"/>
                  </a:moveTo>
                  <a:cubicBezTo>
                    <a:pt x="13886" y="9578"/>
                    <a:pt x="13674" y="9719"/>
                    <a:pt x="13596" y="9938"/>
                  </a:cubicBezTo>
                  <a:cubicBezTo>
                    <a:pt x="13507" y="10215"/>
                    <a:pt x="13650" y="10518"/>
                    <a:pt x="13926" y="10616"/>
                  </a:cubicBezTo>
                  <a:cubicBezTo>
                    <a:pt x="13989" y="10634"/>
                    <a:pt x="14042" y="10643"/>
                    <a:pt x="14105" y="10643"/>
                  </a:cubicBezTo>
                  <a:cubicBezTo>
                    <a:pt x="14319" y="10643"/>
                    <a:pt x="14524" y="10509"/>
                    <a:pt x="14604" y="10286"/>
                  </a:cubicBezTo>
                  <a:cubicBezTo>
                    <a:pt x="14702" y="10010"/>
                    <a:pt x="14560" y="9706"/>
                    <a:pt x="14274" y="9608"/>
                  </a:cubicBezTo>
                  <a:cubicBezTo>
                    <a:pt x="14219" y="9588"/>
                    <a:pt x="14161" y="9578"/>
                    <a:pt x="14104" y="9578"/>
                  </a:cubicBezTo>
                  <a:close/>
                  <a:moveTo>
                    <a:pt x="16391" y="10279"/>
                  </a:moveTo>
                  <a:cubicBezTo>
                    <a:pt x="16154" y="10279"/>
                    <a:pt x="15940" y="10437"/>
                    <a:pt x="15880" y="10679"/>
                  </a:cubicBezTo>
                  <a:cubicBezTo>
                    <a:pt x="15800" y="10955"/>
                    <a:pt x="15978" y="11250"/>
                    <a:pt x="16255" y="11321"/>
                  </a:cubicBezTo>
                  <a:cubicBezTo>
                    <a:pt x="16299" y="11339"/>
                    <a:pt x="16353" y="11339"/>
                    <a:pt x="16388" y="11339"/>
                  </a:cubicBezTo>
                  <a:cubicBezTo>
                    <a:pt x="16629" y="11339"/>
                    <a:pt x="16843" y="11178"/>
                    <a:pt x="16906" y="10938"/>
                  </a:cubicBezTo>
                  <a:cubicBezTo>
                    <a:pt x="16977" y="10661"/>
                    <a:pt x="16808" y="10367"/>
                    <a:pt x="16522" y="10295"/>
                  </a:cubicBezTo>
                  <a:cubicBezTo>
                    <a:pt x="16478" y="10284"/>
                    <a:pt x="16434" y="10279"/>
                    <a:pt x="16391" y="10279"/>
                  </a:cubicBezTo>
                  <a:close/>
                  <a:moveTo>
                    <a:pt x="18721" y="10777"/>
                  </a:moveTo>
                  <a:cubicBezTo>
                    <a:pt x="18471" y="10777"/>
                    <a:pt x="18248" y="10961"/>
                    <a:pt x="18208" y="11223"/>
                  </a:cubicBezTo>
                  <a:cubicBezTo>
                    <a:pt x="18155" y="11509"/>
                    <a:pt x="18351" y="11785"/>
                    <a:pt x="18645" y="11830"/>
                  </a:cubicBezTo>
                  <a:cubicBezTo>
                    <a:pt x="18672" y="11839"/>
                    <a:pt x="18699" y="11839"/>
                    <a:pt x="18735" y="11839"/>
                  </a:cubicBezTo>
                  <a:cubicBezTo>
                    <a:pt x="18984" y="11839"/>
                    <a:pt x="19208" y="11660"/>
                    <a:pt x="19252" y="11393"/>
                  </a:cubicBezTo>
                  <a:cubicBezTo>
                    <a:pt x="19306" y="11107"/>
                    <a:pt x="19109" y="10831"/>
                    <a:pt x="18815" y="10786"/>
                  </a:cubicBezTo>
                  <a:cubicBezTo>
                    <a:pt x="18783" y="10780"/>
                    <a:pt x="18752" y="10777"/>
                    <a:pt x="18721" y="10777"/>
                  </a:cubicBezTo>
                  <a:close/>
                  <a:moveTo>
                    <a:pt x="28269" y="10833"/>
                  </a:moveTo>
                  <a:cubicBezTo>
                    <a:pt x="28243" y="10833"/>
                    <a:pt x="28217" y="10835"/>
                    <a:pt x="28191" y="10839"/>
                  </a:cubicBezTo>
                  <a:cubicBezTo>
                    <a:pt x="27897" y="10884"/>
                    <a:pt x="27691" y="11152"/>
                    <a:pt x="27736" y="11446"/>
                  </a:cubicBezTo>
                  <a:cubicBezTo>
                    <a:pt x="27781" y="11714"/>
                    <a:pt x="28004" y="11901"/>
                    <a:pt x="28262" y="11901"/>
                  </a:cubicBezTo>
                  <a:cubicBezTo>
                    <a:pt x="28289" y="11901"/>
                    <a:pt x="28316" y="11901"/>
                    <a:pt x="28343" y="11892"/>
                  </a:cubicBezTo>
                  <a:cubicBezTo>
                    <a:pt x="28628" y="11856"/>
                    <a:pt x="28833" y="11580"/>
                    <a:pt x="28789" y="11294"/>
                  </a:cubicBezTo>
                  <a:cubicBezTo>
                    <a:pt x="28756" y="11027"/>
                    <a:pt x="28525" y="10833"/>
                    <a:pt x="28269" y="10833"/>
                  </a:cubicBezTo>
                  <a:close/>
                  <a:moveTo>
                    <a:pt x="21103" y="11078"/>
                  </a:moveTo>
                  <a:cubicBezTo>
                    <a:pt x="20829" y="11078"/>
                    <a:pt x="20598" y="11284"/>
                    <a:pt x="20572" y="11562"/>
                  </a:cubicBezTo>
                  <a:cubicBezTo>
                    <a:pt x="20546" y="11856"/>
                    <a:pt x="20769" y="12115"/>
                    <a:pt x="21063" y="12142"/>
                  </a:cubicBezTo>
                  <a:lnTo>
                    <a:pt x="21108" y="12142"/>
                  </a:lnTo>
                  <a:cubicBezTo>
                    <a:pt x="21375" y="12142"/>
                    <a:pt x="21616" y="11928"/>
                    <a:pt x="21634" y="11651"/>
                  </a:cubicBezTo>
                  <a:cubicBezTo>
                    <a:pt x="21661" y="11366"/>
                    <a:pt x="21438" y="11107"/>
                    <a:pt x="21152" y="11080"/>
                  </a:cubicBezTo>
                  <a:cubicBezTo>
                    <a:pt x="21136" y="11079"/>
                    <a:pt x="21119" y="11078"/>
                    <a:pt x="21103" y="11078"/>
                  </a:cubicBezTo>
                  <a:close/>
                  <a:moveTo>
                    <a:pt x="25879" y="11097"/>
                  </a:moveTo>
                  <a:cubicBezTo>
                    <a:pt x="25868" y="11097"/>
                    <a:pt x="25856" y="11097"/>
                    <a:pt x="25845" y="11098"/>
                  </a:cubicBezTo>
                  <a:cubicBezTo>
                    <a:pt x="25550" y="11125"/>
                    <a:pt x="25336" y="11375"/>
                    <a:pt x="25354" y="11669"/>
                  </a:cubicBezTo>
                  <a:cubicBezTo>
                    <a:pt x="25381" y="11946"/>
                    <a:pt x="25613" y="12160"/>
                    <a:pt x="25889" y="12160"/>
                  </a:cubicBezTo>
                  <a:lnTo>
                    <a:pt x="25925" y="12160"/>
                  </a:lnTo>
                  <a:cubicBezTo>
                    <a:pt x="26219" y="12142"/>
                    <a:pt x="26434" y="11883"/>
                    <a:pt x="26416" y="11589"/>
                  </a:cubicBezTo>
                  <a:cubicBezTo>
                    <a:pt x="26399" y="11306"/>
                    <a:pt x="26159" y="11097"/>
                    <a:pt x="25879" y="11097"/>
                  </a:cubicBezTo>
                  <a:close/>
                  <a:moveTo>
                    <a:pt x="23499" y="11178"/>
                  </a:moveTo>
                  <a:cubicBezTo>
                    <a:pt x="23204" y="11178"/>
                    <a:pt x="22963" y="11419"/>
                    <a:pt x="22963" y="11714"/>
                  </a:cubicBezTo>
                  <a:cubicBezTo>
                    <a:pt x="22963" y="12008"/>
                    <a:pt x="23195" y="12249"/>
                    <a:pt x="23490" y="12249"/>
                  </a:cubicBezTo>
                  <a:lnTo>
                    <a:pt x="23499" y="12249"/>
                  </a:lnTo>
                  <a:cubicBezTo>
                    <a:pt x="23784" y="12249"/>
                    <a:pt x="24025" y="12008"/>
                    <a:pt x="24025" y="11714"/>
                  </a:cubicBezTo>
                  <a:cubicBezTo>
                    <a:pt x="24025" y="11419"/>
                    <a:pt x="23793" y="11187"/>
                    <a:pt x="23499" y="111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0" name="Google Shape;1520;p16"/>
            <p:cNvSpPr/>
            <p:nvPr/>
          </p:nvSpPr>
          <p:spPr>
            <a:xfrm>
              <a:off x="9210257" y="424295"/>
              <a:ext cx="57159" cy="56944"/>
            </a:xfrm>
            <a:custGeom>
              <a:avLst/>
              <a:gdLst/>
              <a:ahLst/>
              <a:cxnLst/>
              <a:rect l="l" t="t" r="r" b="b"/>
              <a:pathLst>
                <a:path w="1062" h="1058" extrusionOk="0">
                  <a:moveTo>
                    <a:pt x="528" y="1"/>
                  </a:moveTo>
                  <a:cubicBezTo>
                    <a:pt x="388" y="1"/>
                    <a:pt x="250" y="50"/>
                    <a:pt x="152" y="148"/>
                  </a:cubicBezTo>
                  <a:cubicBezTo>
                    <a:pt x="125" y="175"/>
                    <a:pt x="107" y="201"/>
                    <a:pt x="89" y="228"/>
                  </a:cubicBezTo>
                  <a:cubicBezTo>
                    <a:pt x="72" y="264"/>
                    <a:pt x="54" y="291"/>
                    <a:pt x="36" y="326"/>
                  </a:cubicBezTo>
                  <a:cubicBezTo>
                    <a:pt x="27" y="353"/>
                    <a:pt x="18" y="389"/>
                    <a:pt x="9" y="424"/>
                  </a:cubicBezTo>
                  <a:cubicBezTo>
                    <a:pt x="0" y="460"/>
                    <a:pt x="0" y="487"/>
                    <a:pt x="0" y="523"/>
                  </a:cubicBezTo>
                  <a:cubicBezTo>
                    <a:pt x="0" y="558"/>
                    <a:pt x="0" y="594"/>
                    <a:pt x="9" y="630"/>
                  </a:cubicBezTo>
                  <a:cubicBezTo>
                    <a:pt x="18" y="665"/>
                    <a:pt x="27" y="701"/>
                    <a:pt x="36" y="728"/>
                  </a:cubicBezTo>
                  <a:cubicBezTo>
                    <a:pt x="54" y="763"/>
                    <a:pt x="72" y="790"/>
                    <a:pt x="89" y="817"/>
                  </a:cubicBezTo>
                  <a:cubicBezTo>
                    <a:pt x="107" y="853"/>
                    <a:pt x="125" y="879"/>
                    <a:pt x="152" y="906"/>
                  </a:cubicBezTo>
                  <a:cubicBezTo>
                    <a:pt x="179" y="924"/>
                    <a:pt x="205" y="951"/>
                    <a:pt x="232" y="969"/>
                  </a:cubicBezTo>
                  <a:cubicBezTo>
                    <a:pt x="268" y="986"/>
                    <a:pt x="295" y="1004"/>
                    <a:pt x="330" y="1013"/>
                  </a:cubicBezTo>
                  <a:cubicBezTo>
                    <a:pt x="357" y="1031"/>
                    <a:pt x="393" y="1040"/>
                    <a:pt x="428" y="1049"/>
                  </a:cubicBezTo>
                  <a:cubicBezTo>
                    <a:pt x="464" y="1058"/>
                    <a:pt x="491" y="1058"/>
                    <a:pt x="527" y="1058"/>
                  </a:cubicBezTo>
                  <a:cubicBezTo>
                    <a:pt x="562" y="1058"/>
                    <a:pt x="598" y="1058"/>
                    <a:pt x="634" y="1049"/>
                  </a:cubicBezTo>
                  <a:cubicBezTo>
                    <a:pt x="669" y="1040"/>
                    <a:pt x="705" y="1031"/>
                    <a:pt x="732" y="1013"/>
                  </a:cubicBezTo>
                  <a:cubicBezTo>
                    <a:pt x="767" y="1004"/>
                    <a:pt x="794" y="986"/>
                    <a:pt x="821" y="969"/>
                  </a:cubicBezTo>
                  <a:cubicBezTo>
                    <a:pt x="857" y="951"/>
                    <a:pt x="883" y="924"/>
                    <a:pt x="901" y="906"/>
                  </a:cubicBezTo>
                  <a:cubicBezTo>
                    <a:pt x="928" y="879"/>
                    <a:pt x="955" y="853"/>
                    <a:pt x="973" y="817"/>
                  </a:cubicBezTo>
                  <a:cubicBezTo>
                    <a:pt x="990" y="790"/>
                    <a:pt x="1008" y="763"/>
                    <a:pt x="1017" y="728"/>
                  </a:cubicBezTo>
                  <a:cubicBezTo>
                    <a:pt x="1035" y="701"/>
                    <a:pt x="1044" y="665"/>
                    <a:pt x="1053" y="630"/>
                  </a:cubicBezTo>
                  <a:cubicBezTo>
                    <a:pt x="1062" y="594"/>
                    <a:pt x="1062" y="558"/>
                    <a:pt x="1062" y="523"/>
                  </a:cubicBezTo>
                  <a:cubicBezTo>
                    <a:pt x="1062" y="487"/>
                    <a:pt x="1062" y="460"/>
                    <a:pt x="1053" y="424"/>
                  </a:cubicBezTo>
                  <a:cubicBezTo>
                    <a:pt x="1044" y="389"/>
                    <a:pt x="1035" y="353"/>
                    <a:pt x="1017" y="326"/>
                  </a:cubicBezTo>
                  <a:cubicBezTo>
                    <a:pt x="1008" y="291"/>
                    <a:pt x="990" y="264"/>
                    <a:pt x="973" y="228"/>
                  </a:cubicBezTo>
                  <a:cubicBezTo>
                    <a:pt x="955" y="201"/>
                    <a:pt x="928" y="175"/>
                    <a:pt x="910" y="148"/>
                  </a:cubicBezTo>
                  <a:cubicBezTo>
                    <a:pt x="808" y="50"/>
                    <a:pt x="667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1" name="Google Shape;1521;p16"/>
            <p:cNvSpPr/>
            <p:nvPr/>
          </p:nvSpPr>
          <p:spPr>
            <a:xfrm>
              <a:off x="8511156" y="1443424"/>
              <a:ext cx="320298" cy="303989"/>
            </a:xfrm>
            <a:custGeom>
              <a:avLst/>
              <a:gdLst/>
              <a:ahLst/>
              <a:cxnLst/>
              <a:rect l="l" t="t" r="r" b="b"/>
              <a:pathLst>
                <a:path w="5951" h="5648" extrusionOk="0">
                  <a:moveTo>
                    <a:pt x="2971" y="982"/>
                  </a:moveTo>
                  <a:lnTo>
                    <a:pt x="3479" y="2150"/>
                  </a:lnTo>
                  <a:cubicBezTo>
                    <a:pt x="3524" y="2240"/>
                    <a:pt x="3613" y="2311"/>
                    <a:pt x="3711" y="2320"/>
                  </a:cubicBezTo>
                  <a:lnTo>
                    <a:pt x="4987" y="2436"/>
                  </a:lnTo>
                  <a:lnTo>
                    <a:pt x="4024" y="3283"/>
                  </a:lnTo>
                  <a:cubicBezTo>
                    <a:pt x="3952" y="3346"/>
                    <a:pt x="3916" y="3453"/>
                    <a:pt x="3934" y="3551"/>
                  </a:cubicBezTo>
                  <a:lnTo>
                    <a:pt x="4220" y="4800"/>
                  </a:lnTo>
                  <a:lnTo>
                    <a:pt x="3114" y="4149"/>
                  </a:lnTo>
                  <a:cubicBezTo>
                    <a:pt x="3073" y="4122"/>
                    <a:pt x="3024" y="4109"/>
                    <a:pt x="2975" y="4109"/>
                  </a:cubicBezTo>
                  <a:cubicBezTo>
                    <a:pt x="2926" y="4109"/>
                    <a:pt x="2877" y="4122"/>
                    <a:pt x="2837" y="4149"/>
                  </a:cubicBezTo>
                  <a:lnTo>
                    <a:pt x="1731" y="4800"/>
                  </a:lnTo>
                  <a:lnTo>
                    <a:pt x="2007" y="3551"/>
                  </a:lnTo>
                  <a:cubicBezTo>
                    <a:pt x="2034" y="3453"/>
                    <a:pt x="1998" y="3346"/>
                    <a:pt x="1927" y="3283"/>
                  </a:cubicBezTo>
                  <a:lnTo>
                    <a:pt x="964" y="2436"/>
                  </a:lnTo>
                  <a:lnTo>
                    <a:pt x="2239" y="2320"/>
                  </a:lnTo>
                  <a:cubicBezTo>
                    <a:pt x="2337" y="2311"/>
                    <a:pt x="2427" y="2240"/>
                    <a:pt x="2462" y="2150"/>
                  </a:cubicBezTo>
                  <a:lnTo>
                    <a:pt x="2971" y="982"/>
                  </a:lnTo>
                  <a:close/>
                  <a:moveTo>
                    <a:pt x="2971" y="1"/>
                  </a:moveTo>
                  <a:cubicBezTo>
                    <a:pt x="2864" y="1"/>
                    <a:pt x="2766" y="63"/>
                    <a:pt x="2721" y="170"/>
                  </a:cubicBezTo>
                  <a:lnTo>
                    <a:pt x="2025" y="1776"/>
                  </a:lnTo>
                  <a:lnTo>
                    <a:pt x="277" y="1945"/>
                  </a:lnTo>
                  <a:cubicBezTo>
                    <a:pt x="161" y="1954"/>
                    <a:pt x="72" y="2026"/>
                    <a:pt x="36" y="2133"/>
                  </a:cubicBezTo>
                  <a:cubicBezTo>
                    <a:pt x="0" y="2240"/>
                    <a:pt x="36" y="2356"/>
                    <a:pt x="116" y="2427"/>
                  </a:cubicBezTo>
                  <a:lnTo>
                    <a:pt x="1428" y="3596"/>
                  </a:lnTo>
                  <a:lnTo>
                    <a:pt x="1053" y="5309"/>
                  </a:lnTo>
                  <a:cubicBezTo>
                    <a:pt x="1026" y="5416"/>
                    <a:pt x="1071" y="5523"/>
                    <a:pt x="1160" y="5594"/>
                  </a:cubicBezTo>
                  <a:cubicBezTo>
                    <a:pt x="1204" y="5630"/>
                    <a:pt x="1267" y="5648"/>
                    <a:pt x="1320" y="5648"/>
                  </a:cubicBezTo>
                  <a:cubicBezTo>
                    <a:pt x="1374" y="5648"/>
                    <a:pt x="1419" y="5630"/>
                    <a:pt x="1463" y="5603"/>
                  </a:cubicBezTo>
                  <a:lnTo>
                    <a:pt x="2971" y="4711"/>
                  </a:lnTo>
                  <a:lnTo>
                    <a:pt x="4487" y="5603"/>
                  </a:lnTo>
                  <a:cubicBezTo>
                    <a:pt x="4533" y="5632"/>
                    <a:pt x="4582" y="5646"/>
                    <a:pt x="4631" y="5646"/>
                  </a:cubicBezTo>
                  <a:cubicBezTo>
                    <a:pt x="4688" y="5646"/>
                    <a:pt x="4743" y="5627"/>
                    <a:pt x="4791" y="5594"/>
                  </a:cubicBezTo>
                  <a:cubicBezTo>
                    <a:pt x="4880" y="5523"/>
                    <a:pt x="4925" y="5416"/>
                    <a:pt x="4898" y="5309"/>
                  </a:cubicBezTo>
                  <a:lnTo>
                    <a:pt x="4514" y="3596"/>
                  </a:lnTo>
                  <a:lnTo>
                    <a:pt x="5834" y="2427"/>
                  </a:lnTo>
                  <a:cubicBezTo>
                    <a:pt x="5915" y="2356"/>
                    <a:pt x="5950" y="2240"/>
                    <a:pt x="5915" y="2133"/>
                  </a:cubicBezTo>
                  <a:cubicBezTo>
                    <a:pt x="5879" y="2026"/>
                    <a:pt x="5790" y="1954"/>
                    <a:pt x="5674" y="1945"/>
                  </a:cubicBezTo>
                  <a:lnTo>
                    <a:pt x="3925" y="1776"/>
                  </a:lnTo>
                  <a:lnTo>
                    <a:pt x="3230" y="170"/>
                  </a:lnTo>
                  <a:cubicBezTo>
                    <a:pt x="3185" y="63"/>
                    <a:pt x="3087" y="1"/>
                    <a:pt x="2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2" name="Google Shape;1522;p16"/>
            <p:cNvSpPr/>
            <p:nvPr/>
          </p:nvSpPr>
          <p:spPr>
            <a:xfrm>
              <a:off x="8642698" y="454812"/>
              <a:ext cx="57213" cy="931506"/>
            </a:xfrm>
            <a:custGeom>
              <a:avLst/>
              <a:gdLst/>
              <a:ahLst/>
              <a:cxnLst/>
              <a:rect l="l" t="t" r="r" b="b"/>
              <a:pathLst>
                <a:path w="1063" h="17307" extrusionOk="0">
                  <a:moveTo>
                    <a:pt x="527" y="0"/>
                  </a:moveTo>
                  <a:cubicBezTo>
                    <a:pt x="232" y="0"/>
                    <a:pt x="1" y="232"/>
                    <a:pt x="1" y="527"/>
                  </a:cubicBezTo>
                  <a:cubicBezTo>
                    <a:pt x="1" y="821"/>
                    <a:pt x="232" y="1062"/>
                    <a:pt x="527" y="1062"/>
                  </a:cubicBezTo>
                  <a:cubicBezTo>
                    <a:pt x="821" y="1062"/>
                    <a:pt x="1062" y="821"/>
                    <a:pt x="1062" y="527"/>
                  </a:cubicBezTo>
                  <a:cubicBezTo>
                    <a:pt x="1062" y="232"/>
                    <a:pt x="821" y="0"/>
                    <a:pt x="527" y="0"/>
                  </a:cubicBezTo>
                  <a:close/>
                  <a:moveTo>
                    <a:pt x="527" y="2320"/>
                  </a:moveTo>
                  <a:cubicBezTo>
                    <a:pt x="232" y="2320"/>
                    <a:pt x="1" y="2561"/>
                    <a:pt x="1" y="2846"/>
                  </a:cubicBezTo>
                  <a:cubicBezTo>
                    <a:pt x="1" y="3140"/>
                    <a:pt x="232" y="3381"/>
                    <a:pt x="527" y="3381"/>
                  </a:cubicBezTo>
                  <a:cubicBezTo>
                    <a:pt x="821" y="3381"/>
                    <a:pt x="1062" y="3140"/>
                    <a:pt x="1062" y="2846"/>
                  </a:cubicBezTo>
                  <a:cubicBezTo>
                    <a:pt x="1062" y="2561"/>
                    <a:pt x="821" y="2320"/>
                    <a:pt x="527" y="2320"/>
                  </a:cubicBezTo>
                  <a:close/>
                  <a:moveTo>
                    <a:pt x="527" y="4639"/>
                  </a:moveTo>
                  <a:cubicBezTo>
                    <a:pt x="232" y="4639"/>
                    <a:pt x="1" y="4880"/>
                    <a:pt x="1" y="5174"/>
                  </a:cubicBezTo>
                  <a:cubicBezTo>
                    <a:pt x="1" y="5469"/>
                    <a:pt x="232" y="5701"/>
                    <a:pt x="527" y="5701"/>
                  </a:cubicBezTo>
                  <a:cubicBezTo>
                    <a:pt x="821" y="5701"/>
                    <a:pt x="1062" y="5469"/>
                    <a:pt x="1062" y="5174"/>
                  </a:cubicBezTo>
                  <a:cubicBezTo>
                    <a:pt x="1062" y="4880"/>
                    <a:pt x="821" y="4639"/>
                    <a:pt x="527" y="4639"/>
                  </a:cubicBezTo>
                  <a:close/>
                  <a:moveTo>
                    <a:pt x="527" y="6959"/>
                  </a:moveTo>
                  <a:cubicBezTo>
                    <a:pt x="232" y="6959"/>
                    <a:pt x="1" y="7199"/>
                    <a:pt x="1" y="7494"/>
                  </a:cubicBezTo>
                  <a:cubicBezTo>
                    <a:pt x="1" y="7788"/>
                    <a:pt x="232" y="8020"/>
                    <a:pt x="527" y="8020"/>
                  </a:cubicBezTo>
                  <a:cubicBezTo>
                    <a:pt x="821" y="8020"/>
                    <a:pt x="1062" y="7788"/>
                    <a:pt x="1062" y="7494"/>
                  </a:cubicBezTo>
                  <a:cubicBezTo>
                    <a:pt x="1062" y="7199"/>
                    <a:pt x="821" y="6959"/>
                    <a:pt x="527" y="6959"/>
                  </a:cubicBezTo>
                  <a:close/>
                  <a:moveTo>
                    <a:pt x="527" y="9287"/>
                  </a:moveTo>
                  <a:cubicBezTo>
                    <a:pt x="232" y="9287"/>
                    <a:pt x="1" y="9519"/>
                    <a:pt x="1" y="9813"/>
                  </a:cubicBezTo>
                  <a:cubicBezTo>
                    <a:pt x="1" y="10108"/>
                    <a:pt x="232" y="10349"/>
                    <a:pt x="527" y="10349"/>
                  </a:cubicBezTo>
                  <a:cubicBezTo>
                    <a:pt x="821" y="10349"/>
                    <a:pt x="1062" y="10108"/>
                    <a:pt x="1062" y="9813"/>
                  </a:cubicBezTo>
                  <a:cubicBezTo>
                    <a:pt x="1062" y="9519"/>
                    <a:pt x="821" y="9287"/>
                    <a:pt x="527" y="9287"/>
                  </a:cubicBezTo>
                  <a:close/>
                  <a:moveTo>
                    <a:pt x="527" y="11606"/>
                  </a:moveTo>
                  <a:cubicBezTo>
                    <a:pt x="232" y="11606"/>
                    <a:pt x="1" y="11838"/>
                    <a:pt x="1" y="12133"/>
                  </a:cubicBezTo>
                  <a:cubicBezTo>
                    <a:pt x="1" y="12427"/>
                    <a:pt x="232" y="12668"/>
                    <a:pt x="527" y="12668"/>
                  </a:cubicBezTo>
                  <a:cubicBezTo>
                    <a:pt x="821" y="12668"/>
                    <a:pt x="1062" y="12427"/>
                    <a:pt x="1062" y="12133"/>
                  </a:cubicBezTo>
                  <a:cubicBezTo>
                    <a:pt x="1062" y="11838"/>
                    <a:pt x="821" y="11606"/>
                    <a:pt x="527" y="11606"/>
                  </a:cubicBezTo>
                  <a:close/>
                  <a:moveTo>
                    <a:pt x="527" y="13926"/>
                  </a:moveTo>
                  <a:cubicBezTo>
                    <a:pt x="232" y="13926"/>
                    <a:pt x="1" y="14167"/>
                    <a:pt x="1" y="14461"/>
                  </a:cubicBezTo>
                  <a:cubicBezTo>
                    <a:pt x="1" y="14747"/>
                    <a:pt x="232" y="14987"/>
                    <a:pt x="527" y="14987"/>
                  </a:cubicBezTo>
                  <a:cubicBezTo>
                    <a:pt x="821" y="14987"/>
                    <a:pt x="1062" y="14747"/>
                    <a:pt x="1062" y="14461"/>
                  </a:cubicBezTo>
                  <a:cubicBezTo>
                    <a:pt x="1062" y="14167"/>
                    <a:pt x="821" y="13926"/>
                    <a:pt x="527" y="13926"/>
                  </a:cubicBezTo>
                  <a:close/>
                  <a:moveTo>
                    <a:pt x="527" y="16245"/>
                  </a:moveTo>
                  <a:cubicBezTo>
                    <a:pt x="232" y="16245"/>
                    <a:pt x="1" y="16486"/>
                    <a:pt x="1" y="16781"/>
                  </a:cubicBezTo>
                  <a:cubicBezTo>
                    <a:pt x="1" y="17075"/>
                    <a:pt x="232" y="17307"/>
                    <a:pt x="527" y="17307"/>
                  </a:cubicBezTo>
                  <a:cubicBezTo>
                    <a:pt x="821" y="17307"/>
                    <a:pt x="1062" y="17075"/>
                    <a:pt x="1062" y="16781"/>
                  </a:cubicBezTo>
                  <a:cubicBezTo>
                    <a:pt x="1062" y="16486"/>
                    <a:pt x="821" y="16245"/>
                    <a:pt x="527" y="162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3" name="Google Shape;1523;p16"/>
            <p:cNvSpPr/>
            <p:nvPr/>
          </p:nvSpPr>
          <p:spPr>
            <a:xfrm>
              <a:off x="8663366" y="483123"/>
              <a:ext cx="15878" cy="983391"/>
            </a:xfrm>
            <a:custGeom>
              <a:avLst/>
              <a:gdLst/>
              <a:ahLst/>
              <a:cxnLst/>
              <a:rect l="l" t="t" r="r" b="b"/>
              <a:pathLst>
                <a:path w="295" h="18271" extrusionOk="0">
                  <a:moveTo>
                    <a:pt x="0" y="1"/>
                  </a:moveTo>
                  <a:lnTo>
                    <a:pt x="0" y="18271"/>
                  </a:lnTo>
                  <a:lnTo>
                    <a:pt x="295" y="18271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4" name="Google Shape;1524;p16"/>
            <p:cNvSpPr/>
            <p:nvPr/>
          </p:nvSpPr>
          <p:spPr>
            <a:xfrm>
              <a:off x="7847094" y="781299"/>
              <a:ext cx="320298" cy="303667"/>
            </a:xfrm>
            <a:custGeom>
              <a:avLst/>
              <a:gdLst/>
              <a:ahLst/>
              <a:cxnLst/>
              <a:rect l="l" t="t" r="r" b="b"/>
              <a:pathLst>
                <a:path w="5951" h="5642" extrusionOk="0">
                  <a:moveTo>
                    <a:pt x="2971" y="973"/>
                  </a:moveTo>
                  <a:lnTo>
                    <a:pt x="3480" y="2150"/>
                  </a:lnTo>
                  <a:cubicBezTo>
                    <a:pt x="3515" y="2240"/>
                    <a:pt x="3604" y="2302"/>
                    <a:pt x="3711" y="2311"/>
                  </a:cubicBezTo>
                  <a:lnTo>
                    <a:pt x="4978" y="2436"/>
                  </a:lnTo>
                  <a:lnTo>
                    <a:pt x="4024" y="3283"/>
                  </a:lnTo>
                  <a:cubicBezTo>
                    <a:pt x="3943" y="3346"/>
                    <a:pt x="3917" y="3453"/>
                    <a:pt x="3935" y="3551"/>
                  </a:cubicBezTo>
                  <a:lnTo>
                    <a:pt x="4211" y="4800"/>
                  </a:lnTo>
                  <a:lnTo>
                    <a:pt x="3114" y="4149"/>
                  </a:lnTo>
                  <a:cubicBezTo>
                    <a:pt x="3069" y="4122"/>
                    <a:pt x="3025" y="4113"/>
                    <a:pt x="2971" y="4113"/>
                  </a:cubicBezTo>
                  <a:cubicBezTo>
                    <a:pt x="2926" y="4113"/>
                    <a:pt x="2873" y="4122"/>
                    <a:pt x="2828" y="4149"/>
                  </a:cubicBezTo>
                  <a:lnTo>
                    <a:pt x="1731" y="4800"/>
                  </a:lnTo>
                  <a:lnTo>
                    <a:pt x="2008" y="3551"/>
                  </a:lnTo>
                  <a:cubicBezTo>
                    <a:pt x="2034" y="3453"/>
                    <a:pt x="1999" y="3346"/>
                    <a:pt x="1918" y="3283"/>
                  </a:cubicBezTo>
                  <a:lnTo>
                    <a:pt x="964" y="2436"/>
                  </a:lnTo>
                  <a:lnTo>
                    <a:pt x="2231" y="2311"/>
                  </a:lnTo>
                  <a:cubicBezTo>
                    <a:pt x="2338" y="2302"/>
                    <a:pt x="2427" y="2240"/>
                    <a:pt x="2463" y="2150"/>
                  </a:cubicBezTo>
                  <a:lnTo>
                    <a:pt x="2971" y="973"/>
                  </a:lnTo>
                  <a:close/>
                  <a:moveTo>
                    <a:pt x="2971" y="0"/>
                  </a:moveTo>
                  <a:cubicBezTo>
                    <a:pt x="2864" y="0"/>
                    <a:pt x="2757" y="63"/>
                    <a:pt x="2712" y="161"/>
                  </a:cubicBezTo>
                  <a:lnTo>
                    <a:pt x="2016" y="1776"/>
                  </a:lnTo>
                  <a:lnTo>
                    <a:pt x="268" y="1945"/>
                  </a:lnTo>
                  <a:cubicBezTo>
                    <a:pt x="161" y="1954"/>
                    <a:pt x="63" y="2026"/>
                    <a:pt x="27" y="2133"/>
                  </a:cubicBezTo>
                  <a:cubicBezTo>
                    <a:pt x="0" y="2240"/>
                    <a:pt x="27" y="2356"/>
                    <a:pt x="116" y="2427"/>
                  </a:cubicBezTo>
                  <a:lnTo>
                    <a:pt x="1428" y="3587"/>
                  </a:lnTo>
                  <a:lnTo>
                    <a:pt x="1044" y="5300"/>
                  </a:lnTo>
                  <a:cubicBezTo>
                    <a:pt x="1026" y="5416"/>
                    <a:pt x="1062" y="5523"/>
                    <a:pt x="1151" y="5594"/>
                  </a:cubicBezTo>
                  <a:cubicBezTo>
                    <a:pt x="1197" y="5626"/>
                    <a:pt x="1253" y="5642"/>
                    <a:pt x="1310" y="5642"/>
                  </a:cubicBezTo>
                  <a:cubicBezTo>
                    <a:pt x="1363" y="5642"/>
                    <a:pt x="1416" y="5629"/>
                    <a:pt x="1463" y="5603"/>
                  </a:cubicBezTo>
                  <a:lnTo>
                    <a:pt x="2971" y="4711"/>
                  </a:lnTo>
                  <a:lnTo>
                    <a:pt x="4488" y="5603"/>
                  </a:lnTo>
                  <a:cubicBezTo>
                    <a:pt x="4523" y="5630"/>
                    <a:pt x="4577" y="5639"/>
                    <a:pt x="4621" y="5639"/>
                  </a:cubicBezTo>
                  <a:cubicBezTo>
                    <a:pt x="4684" y="5639"/>
                    <a:pt x="4737" y="5621"/>
                    <a:pt x="4791" y="5594"/>
                  </a:cubicBezTo>
                  <a:cubicBezTo>
                    <a:pt x="4880" y="5523"/>
                    <a:pt x="4925" y="5416"/>
                    <a:pt x="4898" y="5300"/>
                  </a:cubicBezTo>
                  <a:lnTo>
                    <a:pt x="4514" y="3587"/>
                  </a:lnTo>
                  <a:lnTo>
                    <a:pt x="5835" y="2427"/>
                  </a:lnTo>
                  <a:cubicBezTo>
                    <a:pt x="5915" y="2356"/>
                    <a:pt x="5951" y="2240"/>
                    <a:pt x="5915" y="2133"/>
                  </a:cubicBezTo>
                  <a:cubicBezTo>
                    <a:pt x="5879" y="2026"/>
                    <a:pt x="5781" y="1954"/>
                    <a:pt x="5674" y="1945"/>
                  </a:cubicBezTo>
                  <a:lnTo>
                    <a:pt x="3926" y="1776"/>
                  </a:lnTo>
                  <a:lnTo>
                    <a:pt x="3230" y="161"/>
                  </a:lnTo>
                  <a:cubicBezTo>
                    <a:pt x="3185" y="63"/>
                    <a:pt x="3087" y="0"/>
                    <a:pt x="2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5" name="Google Shape;1525;p16"/>
            <p:cNvSpPr/>
            <p:nvPr/>
          </p:nvSpPr>
          <p:spPr>
            <a:xfrm>
              <a:off x="7978152" y="219016"/>
              <a:ext cx="57698" cy="557063"/>
            </a:xfrm>
            <a:custGeom>
              <a:avLst/>
              <a:gdLst/>
              <a:ahLst/>
              <a:cxnLst/>
              <a:rect l="l" t="t" r="r" b="b"/>
              <a:pathLst>
                <a:path w="1072" h="10350" extrusionOk="0">
                  <a:moveTo>
                    <a:pt x="536" y="1"/>
                  </a:moveTo>
                  <a:cubicBezTo>
                    <a:pt x="242" y="1"/>
                    <a:pt x="1" y="242"/>
                    <a:pt x="1" y="536"/>
                  </a:cubicBezTo>
                  <a:cubicBezTo>
                    <a:pt x="1" y="831"/>
                    <a:pt x="242" y="1063"/>
                    <a:pt x="536" y="1063"/>
                  </a:cubicBezTo>
                  <a:cubicBezTo>
                    <a:pt x="830" y="1063"/>
                    <a:pt x="1071" y="831"/>
                    <a:pt x="1071" y="536"/>
                  </a:cubicBezTo>
                  <a:cubicBezTo>
                    <a:pt x="1071" y="242"/>
                    <a:pt x="830" y="1"/>
                    <a:pt x="536" y="1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6"/>
                  </a:cubicBezTo>
                  <a:cubicBezTo>
                    <a:pt x="1" y="3150"/>
                    <a:pt x="242" y="3382"/>
                    <a:pt x="536" y="3382"/>
                  </a:cubicBezTo>
                  <a:cubicBezTo>
                    <a:pt x="830" y="3382"/>
                    <a:pt x="1071" y="3150"/>
                    <a:pt x="1071" y="2856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40"/>
                  </a:moveTo>
                  <a:cubicBezTo>
                    <a:pt x="242" y="4640"/>
                    <a:pt x="1" y="4881"/>
                    <a:pt x="1" y="5175"/>
                  </a:cubicBezTo>
                  <a:cubicBezTo>
                    <a:pt x="1" y="5470"/>
                    <a:pt x="242" y="5710"/>
                    <a:pt x="536" y="5710"/>
                  </a:cubicBezTo>
                  <a:cubicBezTo>
                    <a:pt x="830" y="5710"/>
                    <a:pt x="1071" y="5470"/>
                    <a:pt x="1071" y="5175"/>
                  </a:cubicBezTo>
                  <a:cubicBezTo>
                    <a:pt x="1071" y="4881"/>
                    <a:pt x="830" y="4640"/>
                    <a:pt x="536" y="4640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5"/>
                  </a:cubicBezTo>
                  <a:cubicBezTo>
                    <a:pt x="1" y="7789"/>
                    <a:pt x="242" y="8030"/>
                    <a:pt x="536" y="8030"/>
                  </a:cubicBezTo>
                  <a:cubicBezTo>
                    <a:pt x="830" y="8030"/>
                    <a:pt x="1071" y="7789"/>
                    <a:pt x="1071" y="7495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8"/>
                  </a:moveTo>
                  <a:cubicBezTo>
                    <a:pt x="242" y="9288"/>
                    <a:pt x="1" y="9520"/>
                    <a:pt x="1" y="9814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4"/>
                  </a:cubicBezTo>
                  <a:cubicBezTo>
                    <a:pt x="1071" y="9520"/>
                    <a:pt x="830" y="9288"/>
                    <a:pt x="536" y="92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6" name="Google Shape;1526;p16"/>
            <p:cNvSpPr/>
            <p:nvPr/>
          </p:nvSpPr>
          <p:spPr>
            <a:xfrm>
              <a:off x="7999304" y="247865"/>
              <a:ext cx="15393" cy="556040"/>
            </a:xfrm>
            <a:custGeom>
              <a:avLst/>
              <a:gdLst/>
              <a:ahLst/>
              <a:cxnLst/>
              <a:rect l="l" t="t" r="r" b="b"/>
              <a:pathLst>
                <a:path w="286" h="10331" extrusionOk="0">
                  <a:moveTo>
                    <a:pt x="0" y="0"/>
                  </a:moveTo>
                  <a:lnTo>
                    <a:pt x="0" y="10331"/>
                  </a:lnTo>
                  <a:lnTo>
                    <a:pt x="286" y="10331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7" name="Google Shape;1527;p16"/>
            <p:cNvSpPr/>
            <p:nvPr/>
          </p:nvSpPr>
          <p:spPr>
            <a:xfrm>
              <a:off x="8324823" y="381344"/>
              <a:ext cx="57698" cy="1431840"/>
            </a:xfrm>
            <a:custGeom>
              <a:avLst/>
              <a:gdLst/>
              <a:ahLst/>
              <a:cxnLst/>
              <a:rect l="l" t="t" r="r" b="b"/>
              <a:pathLst>
                <a:path w="1072" h="26603" extrusionOk="0">
                  <a:moveTo>
                    <a:pt x="536" y="0"/>
                  </a:moveTo>
                  <a:cubicBezTo>
                    <a:pt x="242" y="0"/>
                    <a:pt x="1" y="241"/>
                    <a:pt x="1" y="536"/>
                  </a:cubicBezTo>
                  <a:cubicBezTo>
                    <a:pt x="1" y="830"/>
                    <a:pt x="242" y="1062"/>
                    <a:pt x="536" y="1062"/>
                  </a:cubicBezTo>
                  <a:cubicBezTo>
                    <a:pt x="830" y="1062"/>
                    <a:pt x="1071" y="830"/>
                    <a:pt x="1071" y="536"/>
                  </a:cubicBezTo>
                  <a:cubicBezTo>
                    <a:pt x="1071" y="241"/>
                    <a:pt x="830" y="0"/>
                    <a:pt x="536" y="0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5"/>
                  </a:cubicBezTo>
                  <a:cubicBezTo>
                    <a:pt x="1" y="3149"/>
                    <a:pt x="242" y="3381"/>
                    <a:pt x="536" y="3381"/>
                  </a:cubicBezTo>
                  <a:cubicBezTo>
                    <a:pt x="830" y="3381"/>
                    <a:pt x="1071" y="3149"/>
                    <a:pt x="1071" y="2855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39"/>
                  </a:moveTo>
                  <a:cubicBezTo>
                    <a:pt x="242" y="4639"/>
                    <a:pt x="1" y="4880"/>
                    <a:pt x="1" y="5174"/>
                  </a:cubicBezTo>
                  <a:cubicBezTo>
                    <a:pt x="1" y="5469"/>
                    <a:pt x="242" y="5710"/>
                    <a:pt x="536" y="5710"/>
                  </a:cubicBezTo>
                  <a:cubicBezTo>
                    <a:pt x="830" y="5710"/>
                    <a:pt x="1071" y="5469"/>
                    <a:pt x="1071" y="5174"/>
                  </a:cubicBezTo>
                  <a:cubicBezTo>
                    <a:pt x="1071" y="4880"/>
                    <a:pt x="830" y="4639"/>
                    <a:pt x="536" y="4639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4"/>
                  </a:cubicBezTo>
                  <a:cubicBezTo>
                    <a:pt x="1" y="7788"/>
                    <a:pt x="242" y="8029"/>
                    <a:pt x="536" y="8029"/>
                  </a:cubicBezTo>
                  <a:cubicBezTo>
                    <a:pt x="830" y="8029"/>
                    <a:pt x="1071" y="7788"/>
                    <a:pt x="1071" y="7494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7"/>
                  </a:moveTo>
                  <a:cubicBezTo>
                    <a:pt x="242" y="9287"/>
                    <a:pt x="1" y="9519"/>
                    <a:pt x="1" y="9813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3"/>
                  </a:cubicBezTo>
                  <a:cubicBezTo>
                    <a:pt x="1071" y="9519"/>
                    <a:pt x="830" y="9287"/>
                    <a:pt x="536" y="9287"/>
                  </a:cubicBezTo>
                  <a:close/>
                  <a:moveTo>
                    <a:pt x="536" y="11607"/>
                  </a:moveTo>
                  <a:cubicBezTo>
                    <a:pt x="242" y="11607"/>
                    <a:pt x="1" y="11847"/>
                    <a:pt x="1" y="12142"/>
                  </a:cubicBezTo>
                  <a:cubicBezTo>
                    <a:pt x="1" y="12436"/>
                    <a:pt x="242" y="12668"/>
                    <a:pt x="536" y="12668"/>
                  </a:cubicBezTo>
                  <a:cubicBezTo>
                    <a:pt x="830" y="12668"/>
                    <a:pt x="1071" y="12436"/>
                    <a:pt x="1071" y="12142"/>
                  </a:cubicBezTo>
                  <a:cubicBezTo>
                    <a:pt x="1071" y="11847"/>
                    <a:pt x="830" y="11607"/>
                    <a:pt x="536" y="11607"/>
                  </a:cubicBezTo>
                  <a:close/>
                  <a:moveTo>
                    <a:pt x="536" y="13926"/>
                  </a:moveTo>
                  <a:cubicBezTo>
                    <a:pt x="242" y="13926"/>
                    <a:pt x="1" y="14167"/>
                    <a:pt x="1" y="14461"/>
                  </a:cubicBezTo>
                  <a:cubicBezTo>
                    <a:pt x="1" y="14756"/>
                    <a:pt x="242" y="14988"/>
                    <a:pt x="536" y="14988"/>
                  </a:cubicBezTo>
                  <a:cubicBezTo>
                    <a:pt x="830" y="14988"/>
                    <a:pt x="1071" y="14756"/>
                    <a:pt x="1071" y="14461"/>
                  </a:cubicBezTo>
                  <a:cubicBezTo>
                    <a:pt x="1071" y="14167"/>
                    <a:pt x="830" y="13926"/>
                    <a:pt x="536" y="13926"/>
                  </a:cubicBezTo>
                  <a:close/>
                  <a:moveTo>
                    <a:pt x="536" y="16245"/>
                  </a:moveTo>
                  <a:cubicBezTo>
                    <a:pt x="242" y="16245"/>
                    <a:pt x="1" y="16486"/>
                    <a:pt x="1" y="16781"/>
                  </a:cubicBezTo>
                  <a:cubicBezTo>
                    <a:pt x="1" y="17075"/>
                    <a:pt x="242" y="17316"/>
                    <a:pt x="536" y="17316"/>
                  </a:cubicBezTo>
                  <a:cubicBezTo>
                    <a:pt x="830" y="17316"/>
                    <a:pt x="1071" y="17075"/>
                    <a:pt x="1071" y="16781"/>
                  </a:cubicBezTo>
                  <a:cubicBezTo>
                    <a:pt x="1071" y="16486"/>
                    <a:pt x="830" y="16245"/>
                    <a:pt x="536" y="16245"/>
                  </a:cubicBezTo>
                  <a:close/>
                  <a:moveTo>
                    <a:pt x="536" y="18574"/>
                  </a:moveTo>
                  <a:cubicBezTo>
                    <a:pt x="242" y="18574"/>
                    <a:pt x="1" y="18806"/>
                    <a:pt x="1" y="19100"/>
                  </a:cubicBezTo>
                  <a:cubicBezTo>
                    <a:pt x="1" y="19395"/>
                    <a:pt x="242" y="19635"/>
                    <a:pt x="536" y="19635"/>
                  </a:cubicBezTo>
                  <a:cubicBezTo>
                    <a:pt x="830" y="19635"/>
                    <a:pt x="1071" y="19395"/>
                    <a:pt x="1071" y="19100"/>
                  </a:cubicBezTo>
                  <a:cubicBezTo>
                    <a:pt x="1071" y="18806"/>
                    <a:pt x="830" y="18574"/>
                    <a:pt x="536" y="18574"/>
                  </a:cubicBezTo>
                  <a:close/>
                  <a:moveTo>
                    <a:pt x="536" y="20893"/>
                  </a:moveTo>
                  <a:cubicBezTo>
                    <a:pt x="242" y="20893"/>
                    <a:pt x="1" y="21134"/>
                    <a:pt x="1" y="21420"/>
                  </a:cubicBezTo>
                  <a:cubicBezTo>
                    <a:pt x="1" y="21714"/>
                    <a:pt x="242" y="21955"/>
                    <a:pt x="536" y="21955"/>
                  </a:cubicBezTo>
                  <a:cubicBezTo>
                    <a:pt x="830" y="21955"/>
                    <a:pt x="1071" y="21714"/>
                    <a:pt x="1071" y="21420"/>
                  </a:cubicBezTo>
                  <a:cubicBezTo>
                    <a:pt x="1071" y="21134"/>
                    <a:pt x="830" y="20893"/>
                    <a:pt x="536" y="20893"/>
                  </a:cubicBezTo>
                  <a:close/>
                  <a:moveTo>
                    <a:pt x="536" y="23213"/>
                  </a:moveTo>
                  <a:cubicBezTo>
                    <a:pt x="242" y="23213"/>
                    <a:pt x="1" y="23454"/>
                    <a:pt x="1" y="23748"/>
                  </a:cubicBezTo>
                  <a:cubicBezTo>
                    <a:pt x="1" y="24042"/>
                    <a:pt x="242" y="24274"/>
                    <a:pt x="536" y="24274"/>
                  </a:cubicBezTo>
                  <a:cubicBezTo>
                    <a:pt x="830" y="24274"/>
                    <a:pt x="1071" y="24042"/>
                    <a:pt x="1071" y="23748"/>
                  </a:cubicBezTo>
                  <a:cubicBezTo>
                    <a:pt x="1071" y="23454"/>
                    <a:pt x="830" y="23213"/>
                    <a:pt x="536" y="23213"/>
                  </a:cubicBezTo>
                  <a:close/>
                  <a:moveTo>
                    <a:pt x="536" y="25532"/>
                  </a:moveTo>
                  <a:cubicBezTo>
                    <a:pt x="242" y="25532"/>
                    <a:pt x="1" y="25773"/>
                    <a:pt x="1" y="26067"/>
                  </a:cubicBezTo>
                  <a:cubicBezTo>
                    <a:pt x="1" y="26362"/>
                    <a:pt x="242" y="26603"/>
                    <a:pt x="536" y="26603"/>
                  </a:cubicBezTo>
                  <a:cubicBezTo>
                    <a:pt x="830" y="26603"/>
                    <a:pt x="1071" y="26362"/>
                    <a:pt x="1071" y="26067"/>
                  </a:cubicBezTo>
                  <a:cubicBezTo>
                    <a:pt x="1071" y="25773"/>
                    <a:pt x="830" y="25532"/>
                    <a:pt x="536" y="255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8" name="Google Shape;1528;p16"/>
            <p:cNvSpPr/>
            <p:nvPr/>
          </p:nvSpPr>
          <p:spPr>
            <a:xfrm>
              <a:off x="8345975" y="410139"/>
              <a:ext cx="15393" cy="1481787"/>
            </a:xfrm>
            <a:custGeom>
              <a:avLst/>
              <a:gdLst/>
              <a:ahLst/>
              <a:cxnLst/>
              <a:rect l="l" t="t" r="r" b="b"/>
              <a:pathLst>
                <a:path w="286" h="27531" extrusionOk="0">
                  <a:moveTo>
                    <a:pt x="0" y="1"/>
                  </a:moveTo>
                  <a:lnTo>
                    <a:pt x="0" y="27531"/>
                  </a:lnTo>
                  <a:lnTo>
                    <a:pt x="286" y="27531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9" name="Google Shape;1529;p16"/>
            <p:cNvSpPr/>
            <p:nvPr/>
          </p:nvSpPr>
          <p:spPr>
            <a:xfrm>
              <a:off x="8124119" y="1872658"/>
              <a:ext cx="459590" cy="239672"/>
            </a:xfrm>
            <a:custGeom>
              <a:avLst/>
              <a:gdLst/>
              <a:ahLst/>
              <a:cxnLst/>
              <a:rect l="l" t="t" r="r" b="b"/>
              <a:pathLst>
                <a:path w="8539" h="4453" extrusionOk="0">
                  <a:moveTo>
                    <a:pt x="4265" y="376"/>
                  </a:moveTo>
                  <a:cubicBezTo>
                    <a:pt x="4729" y="724"/>
                    <a:pt x="6094" y="1446"/>
                    <a:pt x="7048" y="1749"/>
                  </a:cubicBezTo>
                  <a:cubicBezTo>
                    <a:pt x="7566" y="1910"/>
                    <a:pt x="7941" y="2311"/>
                    <a:pt x="8065" y="2847"/>
                  </a:cubicBezTo>
                  <a:cubicBezTo>
                    <a:pt x="8181" y="3320"/>
                    <a:pt x="8074" y="3810"/>
                    <a:pt x="7798" y="4122"/>
                  </a:cubicBezTo>
                  <a:lnTo>
                    <a:pt x="741" y="4122"/>
                  </a:lnTo>
                  <a:cubicBezTo>
                    <a:pt x="465" y="3810"/>
                    <a:pt x="358" y="3320"/>
                    <a:pt x="465" y="2847"/>
                  </a:cubicBezTo>
                  <a:cubicBezTo>
                    <a:pt x="598" y="2311"/>
                    <a:pt x="964" y="1910"/>
                    <a:pt x="1482" y="1749"/>
                  </a:cubicBezTo>
                  <a:cubicBezTo>
                    <a:pt x="2436" y="1446"/>
                    <a:pt x="3810" y="724"/>
                    <a:pt x="4265" y="376"/>
                  </a:cubicBezTo>
                  <a:close/>
                  <a:moveTo>
                    <a:pt x="4265" y="1"/>
                  </a:moveTo>
                  <a:cubicBezTo>
                    <a:pt x="4220" y="10"/>
                    <a:pt x="4167" y="28"/>
                    <a:pt x="4140" y="72"/>
                  </a:cubicBezTo>
                  <a:cubicBezTo>
                    <a:pt x="3988" y="188"/>
                    <a:pt x="2588" y="1054"/>
                    <a:pt x="1384" y="1428"/>
                  </a:cubicBezTo>
                  <a:cubicBezTo>
                    <a:pt x="750" y="1633"/>
                    <a:pt x="295" y="2115"/>
                    <a:pt x="144" y="2766"/>
                  </a:cubicBezTo>
                  <a:cubicBezTo>
                    <a:pt x="1" y="3382"/>
                    <a:pt x="161" y="4024"/>
                    <a:pt x="554" y="4408"/>
                  </a:cubicBezTo>
                  <a:cubicBezTo>
                    <a:pt x="590" y="4435"/>
                    <a:pt x="625" y="4452"/>
                    <a:pt x="670" y="4452"/>
                  </a:cubicBezTo>
                  <a:lnTo>
                    <a:pt x="7860" y="4452"/>
                  </a:lnTo>
                  <a:cubicBezTo>
                    <a:pt x="7905" y="4452"/>
                    <a:pt x="7949" y="4435"/>
                    <a:pt x="7976" y="4408"/>
                  </a:cubicBezTo>
                  <a:cubicBezTo>
                    <a:pt x="8369" y="4024"/>
                    <a:pt x="8538" y="3382"/>
                    <a:pt x="8387" y="2775"/>
                  </a:cubicBezTo>
                  <a:cubicBezTo>
                    <a:pt x="8235" y="2115"/>
                    <a:pt x="7789" y="1633"/>
                    <a:pt x="7147" y="1428"/>
                  </a:cubicBezTo>
                  <a:cubicBezTo>
                    <a:pt x="5951" y="1054"/>
                    <a:pt x="4542" y="188"/>
                    <a:pt x="4399" y="72"/>
                  </a:cubicBezTo>
                  <a:cubicBezTo>
                    <a:pt x="4372" y="28"/>
                    <a:pt x="4319" y="1"/>
                    <a:pt x="42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0" name="Google Shape;1530;p16"/>
            <p:cNvSpPr/>
            <p:nvPr/>
          </p:nvSpPr>
          <p:spPr>
            <a:xfrm>
              <a:off x="8222560" y="1872658"/>
              <a:ext cx="262708" cy="239672"/>
            </a:xfrm>
            <a:custGeom>
              <a:avLst/>
              <a:gdLst/>
              <a:ahLst/>
              <a:cxnLst/>
              <a:rect l="l" t="t" r="r" b="b"/>
              <a:pathLst>
                <a:path w="4881" h="4453" extrusionOk="0">
                  <a:moveTo>
                    <a:pt x="2436" y="456"/>
                  </a:moveTo>
                  <a:cubicBezTo>
                    <a:pt x="2730" y="822"/>
                    <a:pt x="3373" y="1446"/>
                    <a:pt x="3846" y="1732"/>
                  </a:cubicBezTo>
                  <a:cubicBezTo>
                    <a:pt x="4381" y="2053"/>
                    <a:pt x="4532" y="3435"/>
                    <a:pt x="4229" y="4122"/>
                  </a:cubicBezTo>
                  <a:lnTo>
                    <a:pt x="643" y="4122"/>
                  </a:lnTo>
                  <a:cubicBezTo>
                    <a:pt x="349" y="3435"/>
                    <a:pt x="491" y="2053"/>
                    <a:pt x="1027" y="1732"/>
                  </a:cubicBezTo>
                  <a:cubicBezTo>
                    <a:pt x="1508" y="1446"/>
                    <a:pt x="2142" y="822"/>
                    <a:pt x="2436" y="456"/>
                  </a:cubicBezTo>
                  <a:close/>
                  <a:moveTo>
                    <a:pt x="2436" y="1"/>
                  </a:moveTo>
                  <a:cubicBezTo>
                    <a:pt x="2374" y="1"/>
                    <a:pt x="2311" y="46"/>
                    <a:pt x="2284" y="108"/>
                  </a:cubicBezTo>
                  <a:cubicBezTo>
                    <a:pt x="2204" y="233"/>
                    <a:pt x="1473" y="1080"/>
                    <a:pt x="857" y="1446"/>
                  </a:cubicBezTo>
                  <a:cubicBezTo>
                    <a:pt x="81" y="1910"/>
                    <a:pt x="1" y="3632"/>
                    <a:pt x="393" y="4363"/>
                  </a:cubicBezTo>
                  <a:cubicBezTo>
                    <a:pt x="429" y="4417"/>
                    <a:pt x="482" y="4452"/>
                    <a:pt x="545" y="4452"/>
                  </a:cubicBezTo>
                  <a:lnTo>
                    <a:pt x="4336" y="4452"/>
                  </a:lnTo>
                  <a:cubicBezTo>
                    <a:pt x="4399" y="4452"/>
                    <a:pt x="4452" y="4417"/>
                    <a:pt x="4479" y="4363"/>
                  </a:cubicBezTo>
                  <a:cubicBezTo>
                    <a:pt x="4880" y="3632"/>
                    <a:pt x="4800" y="1910"/>
                    <a:pt x="4015" y="1446"/>
                  </a:cubicBezTo>
                  <a:cubicBezTo>
                    <a:pt x="3400" y="1080"/>
                    <a:pt x="2668" y="233"/>
                    <a:pt x="2597" y="108"/>
                  </a:cubicBezTo>
                  <a:cubicBezTo>
                    <a:pt x="2570" y="46"/>
                    <a:pt x="2507" y="1"/>
                    <a:pt x="2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1" name="Google Shape;1531;p16"/>
            <p:cNvSpPr/>
            <p:nvPr/>
          </p:nvSpPr>
          <p:spPr>
            <a:xfrm>
              <a:off x="8124119" y="2517990"/>
              <a:ext cx="459590" cy="239187"/>
            </a:xfrm>
            <a:custGeom>
              <a:avLst/>
              <a:gdLst/>
              <a:ahLst/>
              <a:cxnLst/>
              <a:rect l="l" t="t" r="r" b="b"/>
              <a:pathLst>
                <a:path w="8539" h="4444" extrusionOk="0">
                  <a:moveTo>
                    <a:pt x="7798" y="331"/>
                  </a:moveTo>
                  <a:cubicBezTo>
                    <a:pt x="8074" y="634"/>
                    <a:pt x="8181" y="1125"/>
                    <a:pt x="8065" y="1606"/>
                  </a:cubicBezTo>
                  <a:cubicBezTo>
                    <a:pt x="7941" y="2142"/>
                    <a:pt x="7566" y="2543"/>
                    <a:pt x="7048" y="2704"/>
                  </a:cubicBezTo>
                  <a:cubicBezTo>
                    <a:pt x="6103" y="3007"/>
                    <a:pt x="4729" y="3730"/>
                    <a:pt x="4265" y="4069"/>
                  </a:cubicBezTo>
                  <a:cubicBezTo>
                    <a:pt x="3801" y="3721"/>
                    <a:pt x="2436" y="3007"/>
                    <a:pt x="1482" y="2704"/>
                  </a:cubicBezTo>
                  <a:cubicBezTo>
                    <a:pt x="964" y="2543"/>
                    <a:pt x="598" y="2142"/>
                    <a:pt x="465" y="1606"/>
                  </a:cubicBezTo>
                  <a:cubicBezTo>
                    <a:pt x="358" y="1134"/>
                    <a:pt x="465" y="643"/>
                    <a:pt x="741" y="331"/>
                  </a:cubicBezTo>
                  <a:close/>
                  <a:moveTo>
                    <a:pt x="670" y="1"/>
                  </a:moveTo>
                  <a:cubicBezTo>
                    <a:pt x="625" y="1"/>
                    <a:pt x="590" y="19"/>
                    <a:pt x="554" y="45"/>
                  </a:cubicBezTo>
                  <a:cubicBezTo>
                    <a:pt x="161" y="429"/>
                    <a:pt x="1" y="1071"/>
                    <a:pt x="144" y="1678"/>
                  </a:cubicBezTo>
                  <a:cubicBezTo>
                    <a:pt x="295" y="2329"/>
                    <a:pt x="750" y="2820"/>
                    <a:pt x="1384" y="3025"/>
                  </a:cubicBezTo>
                  <a:cubicBezTo>
                    <a:pt x="2588" y="3400"/>
                    <a:pt x="3988" y="4256"/>
                    <a:pt x="4140" y="4381"/>
                  </a:cubicBezTo>
                  <a:cubicBezTo>
                    <a:pt x="4167" y="4417"/>
                    <a:pt x="4212" y="4443"/>
                    <a:pt x="4265" y="4443"/>
                  </a:cubicBezTo>
                  <a:cubicBezTo>
                    <a:pt x="4319" y="4443"/>
                    <a:pt x="4363" y="4426"/>
                    <a:pt x="4399" y="4381"/>
                  </a:cubicBezTo>
                  <a:cubicBezTo>
                    <a:pt x="4542" y="4265"/>
                    <a:pt x="5951" y="3400"/>
                    <a:pt x="7147" y="3025"/>
                  </a:cubicBezTo>
                  <a:cubicBezTo>
                    <a:pt x="7789" y="2820"/>
                    <a:pt x="8235" y="2329"/>
                    <a:pt x="8387" y="1678"/>
                  </a:cubicBezTo>
                  <a:cubicBezTo>
                    <a:pt x="8538" y="1071"/>
                    <a:pt x="8369" y="429"/>
                    <a:pt x="7976" y="45"/>
                  </a:cubicBezTo>
                  <a:cubicBezTo>
                    <a:pt x="7949" y="19"/>
                    <a:pt x="7905" y="1"/>
                    <a:pt x="7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2" name="Google Shape;1532;p16"/>
            <p:cNvSpPr/>
            <p:nvPr/>
          </p:nvSpPr>
          <p:spPr>
            <a:xfrm>
              <a:off x="8222560" y="2517990"/>
              <a:ext cx="262708" cy="239187"/>
            </a:xfrm>
            <a:custGeom>
              <a:avLst/>
              <a:gdLst/>
              <a:ahLst/>
              <a:cxnLst/>
              <a:rect l="l" t="t" r="r" b="b"/>
              <a:pathLst>
                <a:path w="4881" h="4444" extrusionOk="0">
                  <a:moveTo>
                    <a:pt x="4229" y="331"/>
                  </a:moveTo>
                  <a:cubicBezTo>
                    <a:pt x="4532" y="1018"/>
                    <a:pt x="4381" y="2400"/>
                    <a:pt x="3846" y="2722"/>
                  </a:cubicBezTo>
                  <a:cubicBezTo>
                    <a:pt x="3373" y="3007"/>
                    <a:pt x="2730" y="3632"/>
                    <a:pt x="2436" y="3997"/>
                  </a:cubicBezTo>
                  <a:cubicBezTo>
                    <a:pt x="2142" y="3632"/>
                    <a:pt x="1508" y="3007"/>
                    <a:pt x="1027" y="2722"/>
                  </a:cubicBezTo>
                  <a:cubicBezTo>
                    <a:pt x="491" y="2400"/>
                    <a:pt x="349" y="1018"/>
                    <a:pt x="643" y="331"/>
                  </a:cubicBezTo>
                  <a:close/>
                  <a:moveTo>
                    <a:pt x="545" y="1"/>
                  </a:moveTo>
                  <a:cubicBezTo>
                    <a:pt x="482" y="1"/>
                    <a:pt x="429" y="36"/>
                    <a:pt x="393" y="90"/>
                  </a:cubicBezTo>
                  <a:cubicBezTo>
                    <a:pt x="1" y="821"/>
                    <a:pt x="81" y="2534"/>
                    <a:pt x="857" y="3007"/>
                  </a:cubicBezTo>
                  <a:cubicBezTo>
                    <a:pt x="1473" y="3373"/>
                    <a:pt x="2204" y="4220"/>
                    <a:pt x="2284" y="4345"/>
                  </a:cubicBezTo>
                  <a:cubicBezTo>
                    <a:pt x="2311" y="4408"/>
                    <a:pt x="2374" y="4443"/>
                    <a:pt x="2436" y="4443"/>
                  </a:cubicBezTo>
                  <a:cubicBezTo>
                    <a:pt x="2507" y="4443"/>
                    <a:pt x="2570" y="4408"/>
                    <a:pt x="2597" y="4345"/>
                  </a:cubicBezTo>
                  <a:cubicBezTo>
                    <a:pt x="2668" y="4220"/>
                    <a:pt x="3400" y="3373"/>
                    <a:pt x="4015" y="3007"/>
                  </a:cubicBezTo>
                  <a:cubicBezTo>
                    <a:pt x="4800" y="2534"/>
                    <a:pt x="4880" y="821"/>
                    <a:pt x="4479" y="90"/>
                  </a:cubicBezTo>
                  <a:cubicBezTo>
                    <a:pt x="4452" y="36"/>
                    <a:pt x="4399" y="1"/>
                    <a:pt x="4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3" name="Google Shape;1533;p16"/>
            <p:cNvSpPr/>
            <p:nvPr/>
          </p:nvSpPr>
          <p:spPr>
            <a:xfrm>
              <a:off x="8089565" y="2117066"/>
              <a:ext cx="528698" cy="395703"/>
            </a:xfrm>
            <a:custGeom>
              <a:avLst/>
              <a:gdLst/>
              <a:ahLst/>
              <a:cxnLst/>
              <a:rect l="l" t="t" r="r" b="b"/>
              <a:pathLst>
                <a:path w="9823" h="7352" extrusionOk="0">
                  <a:moveTo>
                    <a:pt x="8217" y="340"/>
                  </a:moveTo>
                  <a:cubicBezTo>
                    <a:pt x="8235" y="375"/>
                    <a:pt x="8270" y="429"/>
                    <a:pt x="8306" y="491"/>
                  </a:cubicBezTo>
                  <a:cubicBezTo>
                    <a:pt x="8377" y="598"/>
                    <a:pt x="8449" y="714"/>
                    <a:pt x="8538" y="839"/>
                  </a:cubicBezTo>
                  <a:cubicBezTo>
                    <a:pt x="8939" y="1419"/>
                    <a:pt x="9484" y="2213"/>
                    <a:pt x="9484" y="3676"/>
                  </a:cubicBezTo>
                  <a:cubicBezTo>
                    <a:pt x="9484" y="5139"/>
                    <a:pt x="8939" y="5942"/>
                    <a:pt x="8538" y="6522"/>
                  </a:cubicBezTo>
                  <a:cubicBezTo>
                    <a:pt x="8449" y="6647"/>
                    <a:pt x="8377" y="6763"/>
                    <a:pt x="8306" y="6870"/>
                  </a:cubicBezTo>
                  <a:cubicBezTo>
                    <a:pt x="8270" y="6932"/>
                    <a:pt x="8235" y="6986"/>
                    <a:pt x="8217" y="7022"/>
                  </a:cubicBezTo>
                  <a:lnTo>
                    <a:pt x="1606" y="7022"/>
                  </a:lnTo>
                  <a:cubicBezTo>
                    <a:pt x="1579" y="6986"/>
                    <a:pt x="1544" y="6932"/>
                    <a:pt x="1508" y="6870"/>
                  </a:cubicBezTo>
                  <a:cubicBezTo>
                    <a:pt x="1446" y="6763"/>
                    <a:pt x="1365" y="6647"/>
                    <a:pt x="1285" y="6522"/>
                  </a:cubicBezTo>
                  <a:cubicBezTo>
                    <a:pt x="884" y="5942"/>
                    <a:pt x="331" y="5139"/>
                    <a:pt x="331" y="3676"/>
                  </a:cubicBezTo>
                  <a:cubicBezTo>
                    <a:pt x="331" y="2213"/>
                    <a:pt x="884" y="1419"/>
                    <a:pt x="1285" y="839"/>
                  </a:cubicBezTo>
                  <a:cubicBezTo>
                    <a:pt x="1365" y="714"/>
                    <a:pt x="1446" y="598"/>
                    <a:pt x="1508" y="491"/>
                  </a:cubicBezTo>
                  <a:cubicBezTo>
                    <a:pt x="1544" y="429"/>
                    <a:pt x="1579" y="375"/>
                    <a:pt x="1606" y="340"/>
                  </a:cubicBezTo>
                  <a:close/>
                  <a:moveTo>
                    <a:pt x="1517" y="1"/>
                  </a:moveTo>
                  <a:cubicBezTo>
                    <a:pt x="1464" y="1"/>
                    <a:pt x="1410" y="27"/>
                    <a:pt x="1374" y="81"/>
                  </a:cubicBezTo>
                  <a:cubicBezTo>
                    <a:pt x="1374" y="81"/>
                    <a:pt x="1321" y="161"/>
                    <a:pt x="1223" y="322"/>
                  </a:cubicBezTo>
                  <a:cubicBezTo>
                    <a:pt x="1169" y="420"/>
                    <a:pt x="1089" y="527"/>
                    <a:pt x="1009" y="652"/>
                  </a:cubicBezTo>
                  <a:cubicBezTo>
                    <a:pt x="607" y="1232"/>
                    <a:pt x="0" y="2115"/>
                    <a:pt x="0" y="3676"/>
                  </a:cubicBezTo>
                  <a:cubicBezTo>
                    <a:pt x="0" y="5246"/>
                    <a:pt x="607" y="6129"/>
                    <a:pt x="1009" y="6709"/>
                  </a:cubicBezTo>
                  <a:cubicBezTo>
                    <a:pt x="1089" y="6834"/>
                    <a:pt x="1169" y="6941"/>
                    <a:pt x="1223" y="7039"/>
                  </a:cubicBezTo>
                  <a:cubicBezTo>
                    <a:pt x="1321" y="7191"/>
                    <a:pt x="1374" y="7280"/>
                    <a:pt x="1374" y="7280"/>
                  </a:cubicBezTo>
                  <a:cubicBezTo>
                    <a:pt x="1410" y="7325"/>
                    <a:pt x="1464" y="7352"/>
                    <a:pt x="1517" y="7352"/>
                  </a:cubicBezTo>
                  <a:lnTo>
                    <a:pt x="8306" y="7352"/>
                  </a:lnTo>
                  <a:cubicBezTo>
                    <a:pt x="8359" y="7352"/>
                    <a:pt x="8413" y="7325"/>
                    <a:pt x="8440" y="7280"/>
                  </a:cubicBezTo>
                  <a:cubicBezTo>
                    <a:pt x="8440" y="7280"/>
                    <a:pt x="8502" y="7191"/>
                    <a:pt x="8591" y="7039"/>
                  </a:cubicBezTo>
                  <a:cubicBezTo>
                    <a:pt x="8654" y="6941"/>
                    <a:pt x="8725" y="6834"/>
                    <a:pt x="8814" y="6709"/>
                  </a:cubicBezTo>
                  <a:cubicBezTo>
                    <a:pt x="9216" y="6129"/>
                    <a:pt x="9823" y="5246"/>
                    <a:pt x="9823" y="3676"/>
                  </a:cubicBezTo>
                  <a:cubicBezTo>
                    <a:pt x="9823" y="2115"/>
                    <a:pt x="9216" y="1232"/>
                    <a:pt x="8814" y="652"/>
                  </a:cubicBezTo>
                  <a:cubicBezTo>
                    <a:pt x="8725" y="527"/>
                    <a:pt x="8654" y="420"/>
                    <a:pt x="8591" y="322"/>
                  </a:cubicBezTo>
                  <a:cubicBezTo>
                    <a:pt x="8502" y="161"/>
                    <a:pt x="8440" y="72"/>
                    <a:pt x="8440" y="72"/>
                  </a:cubicBezTo>
                  <a:cubicBezTo>
                    <a:pt x="8413" y="27"/>
                    <a:pt x="8359" y="1"/>
                    <a:pt x="8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4" name="Google Shape;1534;p16"/>
            <p:cNvSpPr/>
            <p:nvPr/>
          </p:nvSpPr>
          <p:spPr>
            <a:xfrm>
              <a:off x="8205283" y="2117066"/>
              <a:ext cx="297262" cy="395703"/>
            </a:xfrm>
            <a:custGeom>
              <a:avLst/>
              <a:gdLst/>
              <a:ahLst/>
              <a:cxnLst/>
              <a:rect l="l" t="t" r="r" b="b"/>
              <a:pathLst>
                <a:path w="5523" h="7352" extrusionOk="0">
                  <a:moveTo>
                    <a:pt x="4523" y="340"/>
                  </a:moveTo>
                  <a:cubicBezTo>
                    <a:pt x="4675" y="634"/>
                    <a:pt x="5192" y="1776"/>
                    <a:pt x="5192" y="3676"/>
                  </a:cubicBezTo>
                  <a:cubicBezTo>
                    <a:pt x="5192" y="5585"/>
                    <a:pt x="4675" y="6727"/>
                    <a:pt x="4523" y="7022"/>
                  </a:cubicBezTo>
                  <a:lnTo>
                    <a:pt x="1000" y="7022"/>
                  </a:lnTo>
                  <a:cubicBezTo>
                    <a:pt x="848" y="6727"/>
                    <a:pt x="331" y="5585"/>
                    <a:pt x="331" y="3676"/>
                  </a:cubicBezTo>
                  <a:cubicBezTo>
                    <a:pt x="331" y="1776"/>
                    <a:pt x="848" y="634"/>
                    <a:pt x="1000" y="340"/>
                  </a:cubicBezTo>
                  <a:close/>
                  <a:moveTo>
                    <a:pt x="901" y="1"/>
                  </a:moveTo>
                  <a:cubicBezTo>
                    <a:pt x="839" y="1"/>
                    <a:pt x="785" y="36"/>
                    <a:pt x="759" y="81"/>
                  </a:cubicBezTo>
                  <a:cubicBezTo>
                    <a:pt x="732" y="135"/>
                    <a:pt x="0" y="1348"/>
                    <a:pt x="0" y="3676"/>
                  </a:cubicBezTo>
                  <a:cubicBezTo>
                    <a:pt x="0" y="6013"/>
                    <a:pt x="732" y="7227"/>
                    <a:pt x="759" y="7271"/>
                  </a:cubicBezTo>
                  <a:cubicBezTo>
                    <a:pt x="785" y="7325"/>
                    <a:pt x="839" y="7352"/>
                    <a:pt x="901" y="7352"/>
                  </a:cubicBezTo>
                  <a:lnTo>
                    <a:pt x="4622" y="7352"/>
                  </a:lnTo>
                  <a:cubicBezTo>
                    <a:pt x="4675" y="7352"/>
                    <a:pt x="4729" y="7325"/>
                    <a:pt x="4755" y="7271"/>
                  </a:cubicBezTo>
                  <a:cubicBezTo>
                    <a:pt x="4791" y="7227"/>
                    <a:pt x="5523" y="6013"/>
                    <a:pt x="5523" y="3676"/>
                  </a:cubicBezTo>
                  <a:cubicBezTo>
                    <a:pt x="5523" y="1348"/>
                    <a:pt x="4791" y="135"/>
                    <a:pt x="4755" y="81"/>
                  </a:cubicBezTo>
                  <a:cubicBezTo>
                    <a:pt x="4729" y="36"/>
                    <a:pt x="4675" y="1"/>
                    <a:pt x="4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5" name="Google Shape;1535;p16"/>
            <p:cNvSpPr/>
            <p:nvPr/>
          </p:nvSpPr>
          <p:spPr>
            <a:xfrm>
              <a:off x="8143818" y="2097852"/>
              <a:ext cx="420192" cy="35577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1"/>
                  </a:moveTo>
                  <a:cubicBezTo>
                    <a:pt x="143" y="1"/>
                    <a:pt x="1" y="144"/>
                    <a:pt x="1" y="331"/>
                  </a:cubicBezTo>
                  <a:cubicBezTo>
                    <a:pt x="1" y="420"/>
                    <a:pt x="36" y="500"/>
                    <a:pt x="99" y="563"/>
                  </a:cubicBezTo>
                  <a:cubicBezTo>
                    <a:pt x="152" y="625"/>
                    <a:pt x="241" y="661"/>
                    <a:pt x="331" y="661"/>
                  </a:cubicBezTo>
                  <a:lnTo>
                    <a:pt x="7476" y="661"/>
                  </a:lnTo>
                  <a:cubicBezTo>
                    <a:pt x="7655" y="661"/>
                    <a:pt x="7806" y="509"/>
                    <a:pt x="7806" y="331"/>
                  </a:cubicBezTo>
                  <a:cubicBezTo>
                    <a:pt x="7806" y="242"/>
                    <a:pt x="7771" y="153"/>
                    <a:pt x="7708" y="99"/>
                  </a:cubicBezTo>
                  <a:cubicBezTo>
                    <a:pt x="7646" y="37"/>
                    <a:pt x="7566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6" name="Google Shape;1536;p16"/>
            <p:cNvSpPr/>
            <p:nvPr/>
          </p:nvSpPr>
          <p:spPr>
            <a:xfrm>
              <a:off x="8143818" y="2497860"/>
              <a:ext cx="420192" cy="35577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0"/>
                  </a:moveTo>
                  <a:cubicBezTo>
                    <a:pt x="143" y="0"/>
                    <a:pt x="1" y="143"/>
                    <a:pt x="1" y="330"/>
                  </a:cubicBezTo>
                  <a:cubicBezTo>
                    <a:pt x="1" y="419"/>
                    <a:pt x="36" y="509"/>
                    <a:pt x="99" y="562"/>
                  </a:cubicBezTo>
                  <a:cubicBezTo>
                    <a:pt x="152" y="625"/>
                    <a:pt x="241" y="660"/>
                    <a:pt x="331" y="660"/>
                  </a:cubicBezTo>
                  <a:lnTo>
                    <a:pt x="7476" y="660"/>
                  </a:lnTo>
                  <a:cubicBezTo>
                    <a:pt x="7655" y="660"/>
                    <a:pt x="7806" y="517"/>
                    <a:pt x="7806" y="330"/>
                  </a:cubicBezTo>
                  <a:cubicBezTo>
                    <a:pt x="7806" y="241"/>
                    <a:pt x="7771" y="152"/>
                    <a:pt x="7708" y="98"/>
                  </a:cubicBezTo>
                  <a:cubicBezTo>
                    <a:pt x="7646" y="36"/>
                    <a:pt x="7566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7" name="Google Shape;1537;p16"/>
            <p:cNvSpPr/>
            <p:nvPr/>
          </p:nvSpPr>
          <p:spPr>
            <a:xfrm>
              <a:off x="8335856" y="1864047"/>
              <a:ext cx="35630" cy="35577"/>
            </a:xfrm>
            <a:custGeom>
              <a:avLst/>
              <a:gdLst/>
              <a:ahLst/>
              <a:cxnLst/>
              <a:rect l="l" t="t" r="r" b="b"/>
              <a:pathLst>
                <a:path w="662" h="661" extrusionOk="0">
                  <a:moveTo>
                    <a:pt x="331" y="0"/>
                  </a:moveTo>
                  <a:cubicBezTo>
                    <a:pt x="153" y="0"/>
                    <a:pt x="1" y="152"/>
                    <a:pt x="1" y="330"/>
                  </a:cubicBezTo>
                  <a:cubicBezTo>
                    <a:pt x="1" y="518"/>
                    <a:pt x="153" y="660"/>
                    <a:pt x="331" y="660"/>
                  </a:cubicBezTo>
                  <a:cubicBezTo>
                    <a:pt x="518" y="660"/>
                    <a:pt x="661" y="518"/>
                    <a:pt x="661" y="330"/>
                  </a:cubicBezTo>
                  <a:cubicBezTo>
                    <a:pt x="661" y="152"/>
                    <a:pt x="518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38" name="Google Shape;1538;p16"/>
          <p:cNvGrpSpPr/>
          <p:nvPr/>
        </p:nvGrpSpPr>
        <p:grpSpPr>
          <a:xfrm>
            <a:off x="379924" y="4277151"/>
            <a:ext cx="665361" cy="656157"/>
            <a:chOff x="379924" y="4310451"/>
            <a:chExt cx="665361" cy="656157"/>
          </a:xfrm>
        </p:grpSpPr>
        <p:sp>
          <p:nvSpPr>
            <p:cNvPr id="1539" name="Google Shape;1539;p16"/>
            <p:cNvSpPr/>
            <p:nvPr/>
          </p:nvSpPr>
          <p:spPr>
            <a:xfrm>
              <a:off x="379924" y="4310451"/>
              <a:ext cx="665361" cy="656157"/>
            </a:xfrm>
            <a:custGeom>
              <a:avLst/>
              <a:gdLst/>
              <a:ahLst/>
              <a:cxnLst/>
              <a:rect l="l" t="t" r="r" b="b"/>
              <a:pathLst>
                <a:path w="46480" h="45837" extrusionOk="0">
                  <a:moveTo>
                    <a:pt x="23240" y="0"/>
                  </a:moveTo>
                  <a:cubicBezTo>
                    <a:pt x="22455" y="0"/>
                    <a:pt x="21741" y="428"/>
                    <a:pt x="21340" y="1133"/>
                  </a:cubicBezTo>
                  <a:cubicBezTo>
                    <a:pt x="20697" y="2266"/>
                    <a:pt x="17620" y="3961"/>
                    <a:pt x="14765" y="4371"/>
                  </a:cubicBezTo>
                  <a:cubicBezTo>
                    <a:pt x="12115" y="4746"/>
                    <a:pt x="10162" y="6396"/>
                    <a:pt x="9377" y="8912"/>
                  </a:cubicBezTo>
                  <a:cubicBezTo>
                    <a:pt x="6593" y="9590"/>
                    <a:pt x="4782" y="11588"/>
                    <a:pt x="4372" y="14443"/>
                  </a:cubicBezTo>
                  <a:cubicBezTo>
                    <a:pt x="3962" y="17298"/>
                    <a:pt x="2267" y="20376"/>
                    <a:pt x="1134" y="21018"/>
                  </a:cubicBezTo>
                  <a:cubicBezTo>
                    <a:pt x="429" y="21419"/>
                    <a:pt x="1" y="22133"/>
                    <a:pt x="1" y="22918"/>
                  </a:cubicBezTo>
                  <a:cubicBezTo>
                    <a:pt x="1" y="23703"/>
                    <a:pt x="429" y="24417"/>
                    <a:pt x="1134" y="24818"/>
                  </a:cubicBezTo>
                  <a:cubicBezTo>
                    <a:pt x="2267" y="25461"/>
                    <a:pt x="3962" y="28538"/>
                    <a:pt x="4372" y="31393"/>
                  </a:cubicBezTo>
                  <a:cubicBezTo>
                    <a:pt x="4773" y="34257"/>
                    <a:pt x="6593" y="36255"/>
                    <a:pt x="9377" y="36924"/>
                  </a:cubicBezTo>
                  <a:cubicBezTo>
                    <a:pt x="10162" y="39440"/>
                    <a:pt x="12115" y="41090"/>
                    <a:pt x="14765" y="41465"/>
                  </a:cubicBezTo>
                  <a:cubicBezTo>
                    <a:pt x="17620" y="41875"/>
                    <a:pt x="20697" y="43570"/>
                    <a:pt x="21340" y="44703"/>
                  </a:cubicBezTo>
                  <a:cubicBezTo>
                    <a:pt x="21750" y="45408"/>
                    <a:pt x="22455" y="45836"/>
                    <a:pt x="23249" y="45836"/>
                  </a:cubicBezTo>
                  <a:cubicBezTo>
                    <a:pt x="24034" y="45836"/>
                    <a:pt x="24748" y="45408"/>
                    <a:pt x="25149" y="44703"/>
                  </a:cubicBezTo>
                  <a:cubicBezTo>
                    <a:pt x="25791" y="43570"/>
                    <a:pt x="28869" y="41875"/>
                    <a:pt x="31724" y="41465"/>
                  </a:cubicBezTo>
                  <a:cubicBezTo>
                    <a:pt x="34373" y="41090"/>
                    <a:pt x="36327" y="39440"/>
                    <a:pt x="37112" y="36924"/>
                  </a:cubicBezTo>
                  <a:cubicBezTo>
                    <a:pt x="39896" y="36255"/>
                    <a:pt x="41707" y="34257"/>
                    <a:pt x="42117" y="31393"/>
                  </a:cubicBezTo>
                  <a:cubicBezTo>
                    <a:pt x="42527" y="28538"/>
                    <a:pt x="44222" y="25461"/>
                    <a:pt x="45355" y="24818"/>
                  </a:cubicBezTo>
                  <a:cubicBezTo>
                    <a:pt x="46060" y="24417"/>
                    <a:pt x="46479" y="23703"/>
                    <a:pt x="46479" y="22918"/>
                  </a:cubicBezTo>
                  <a:cubicBezTo>
                    <a:pt x="46479" y="22133"/>
                    <a:pt x="46060" y="21419"/>
                    <a:pt x="45355" y="21018"/>
                  </a:cubicBezTo>
                  <a:cubicBezTo>
                    <a:pt x="44222" y="20376"/>
                    <a:pt x="42527" y="17298"/>
                    <a:pt x="42117" y="14443"/>
                  </a:cubicBezTo>
                  <a:cubicBezTo>
                    <a:pt x="41707" y="11588"/>
                    <a:pt x="39896" y="9590"/>
                    <a:pt x="37112" y="8912"/>
                  </a:cubicBezTo>
                  <a:cubicBezTo>
                    <a:pt x="36327" y="6396"/>
                    <a:pt x="34373" y="4746"/>
                    <a:pt x="31724" y="4371"/>
                  </a:cubicBezTo>
                  <a:cubicBezTo>
                    <a:pt x="28869" y="3961"/>
                    <a:pt x="25791" y="2266"/>
                    <a:pt x="25149" y="1133"/>
                  </a:cubicBezTo>
                  <a:cubicBezTo>
                    <a:pt x="24739" y="428"/>
                    <a:pt x="24034" y="0"/>
                    <a:pt x="23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0" name="Google Shape;1540;p16"/>
            <p:cNvSpPr/>
            <p:nvPr/>
          </p:nvSpPr>
          <p:spPr>
            <a:xfrm>
              <a:off x="387711" y="4318238"/>
              <a:ext cx="649915" cy="640568"/>
            </a:xfrm>
            <a:custGeom>
              <a:avLst/>
              <a:gdLst/>
              <a:ahLst/>
              <a:cxnLst/>
              <a:rect l="l" t="t" r="r" b="b"/>
              <a:pathLst>
                <a:path w="45401" h="44748" extrusionOk="0">
                  <a:moveTo>
                    <a:pt x="22696" y="0"/>
                  </a:moveTo>
                  <a:cubicBezTo>
                    <a:pt x="22107" y="0"/>
                    <a:pt x="21572" y="321"/>
                    <a:pt x="21269" y="857"/>
                  </a:cubicBezTo>
                  <a:cubicBezTo>
                    <a:pt x="20475" y="2257"/>
                    <a:pt x="17085" y="3961"/>
                    <a:pt x="14301" y="4363"/>
                  </a:cubicBezTo>
                  <a:cubicBezTo>
                    <a:pt x="11741" y="4728"/>
                    <a:pt x="9912" y="6370"/>
                    <a:pt x="9261" y="8832"/>
                  </a:cubicBezTo>
                  <a:cubicBezTo>
                    <a:pt x="6558" y="9367"/>
                    <a:pt x="4756" y="11241"/>
                    <a:pt x="4363" y="13979"/>
                  </a:cubicBezTo>
                  <a:cubicBezTo>
                    <a:pt x="3962" y="16763"/>
                    <a:pt x="2258" y="20144"/>
                    <a:pt x="857" y="20947"/>
                  </a:cubicBezTo>
                  <a:cubicBezTo>
                    <a:pt x="322" y="21250"/>
                    <a:pt x="1" y="21785"/>
                    <a:pt x="1" y="22374"/>
                  </a:cubicBezTo>
                  <a:cubicBezTo>
                    <a:pt x="1" y="22963"/>
                    <a:pt x="322" y="23498"/>
                    <a:pt x="857" y="23801"/>
                  </a:cubicBezTo>
                  <a:cubicBezTo>
                    <a:pt x="2258" y="24604"/>
                    <a:pt x="3962" y="27994"/>
                    <a:pt x="4363" y="30769"/>
                  </a:cubicBezTo>
                  <a:cubicBezTo>
                    <a:pt x="4756" y="33507"/>
                    <a:pt x="6558" y="35381"/>
                    <a:pt x="9261" y="35916"/>
                  </a:cubicBezTo>
                  <a:cubicBezTo>
                    <a:pt x="9921" y="38378"/>
                    <a:pt x="11741" y="40020"/>
                    <a:pt x="14301" y="40386"/>
                  </a:cubicBezTo>
                  <a:cubicBezTo>
                    <a:pt x="17085" y="40787"/>
                    <a:pt x="20475" y="42491"/>
                    <a:pt x="21269" y="43891"/>
                  </a:cubicBezTo>
                  <a:cubicBezTo>
                    <a:pt x="21572" y="44427"/>
                    <a:pt x="22107" y="44748"/>
                    <a:pt x="22705" y="44748"/>
                  </a:cubicBezTo>
                  <a:cubicBezTo>
                    <a:pt x="23294" y="44748"/>
                    <a:pt x="23829" y="44427"/>
                    <a:pt x="24132" y="43891"/>
                  </a:cubicBezTo>
                  <a:cubicBezTo>
                    <a:pt x="24926" y="42491"/>
                    <a:pt x="28316" y="40787"/>
                    <a:pt x="31100" y="40386"/>
                  </a:cubicBezTo>
                  <a:cubicBezTo>
                    <a:pt x="33660" y="40020"/>
                    <a:pt x="35489" y="38378"/>
                    <a:pt x="36140" y="35916"/>
                  </a:cubicBezTo>
                  <a:cubicBezTo>
                    <a:pt x="38843" y="35381"/>
                    <a:pt x="40645" y="33507"/>
                    <a:pt x="41038" y="30778"/>
                  </a:cubicBezTo>
                  <a:cubicBezTo>
                    <a:pt x="41439" y="27994"/>
                    <a:pt x="43143" y="24604"/>
                    <a:pt x="44544" y="23801"/>
                  </a:cubicBezTo>
                  <a:cubicBezTo>
                    <a:pt x="45079" y="23498"/>
                    <a:pt x="45400" y="22963"/>
                    <a:pt x="45400" y="22374"/>
                  </a:cubicBezTo>
                  <a:cubicBezTo>
                    <a:pt x="45400" y="21785"/>
                    <a:pt x="45079" y="21250"/>
                    <a:pt x="44544" y="20947"/>
                  </a:cubicBezTo>
                  <a:cubicBezTo>
                    <a:pt x="43143" y="20144"/>
                    <a:pt x="41439" y="16763"/>
                    <a:pt x="41038" y="13979"/>
                  </a:cubicBezTo>
                  <a:cubicBezTo>
                    <a:pt x="40645" y="11241"/>
                    <a:pt x="38843" y="9367"/>
                    <a:pt x="36140" y="8832"/>
                  </a:cubicBezTo>
                  <a:cubicBezTo>
                    <a:pt x="35480" y="6370"/>
                    <a:pt x="33660" y="4728"/>
                    <a:pt x="31100" y="4363"/>
                  </a:cubicBezTo>
                  <a:cubicBezTo>
                    <a:pt x="28316" y="3961"/>
                    <a:pt x="24926" y="2257"/>
                    <a:pt x="24132" y="857"/>
                  </a:cubicBezTo>
                  <a:cubicBezTo>
                    <a:pt x="23829" y="321"/>
                    <a:pt x="23294" y="0"/>
                    <a:pt x="22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1" name="Google Shape;1541;p16"/>
            <p:cNvSpPr/>
            <p:nvPr/>
          </p:nvSpPr>
          <p:spPr>
            <a:xfrm>
              <a:off x="405460" y="4336617"/>
              <a:ext cx="614414" cy="603807"/>
            </a:xfrm>
            <a:custGeom>
              <a:avLst/>
              <a:gdLst/>
              <a:ahLst/>
              <a:cxnLst/>
              <a:rect l="l" t="t" r="r" b="b"/>
              <a:pathLst>
                <a:path w="42921" h="42180" extrusionOk="0">
                  <a:moveTo>
                    <a:pt x="21460" y="1"/>
                  </a:moveTo>
                  <a:cubicBezTo>
                    <a:pt x="21351" y="1"/>
                    <a:pt x="21242" y="72"/>
                    <a:pt x="21162" y="215"/>
                  </a:cubicBezTo>
                  <a:cubicBezTo>
                    <a:pt x="20073" y="2133"/>
                    <a:pt x="16210" y="3944"/>
                    <a:pt x="13249" y="4363"/>
                  </a:cubicBezTo>
                  <a:cubicBezTo>
                    <a:pt x="10777" y="4720"/>
                    <a:pt x="9680" y="6344"/>
                    <a:pt x="9270" y="7923"/>
                  </a:cubicBezTo>
                  <a:cubicBezTo>
                    <a:pt x="9145" y="8387"/>
                    <a:pt x="8770" y="8726"/>
                    <a:pt x="8306" y="8824"/>
                  </a:cubicBezTo>
                  <a:cubicBezTo>
                    <a:pt x="6620" y="9163"/>
                    <a:pt x="4791" y="10233"/>
                    <a:pt x="4408" y="12874"/>
                  </a:cubicBezTo>
                  <a:cubicBezTo>
                    <a:pt x="3989" y="15844"/>
                    <a:pt x="2178" y="19698"/>
                    <a:pt x="260" y="20796"/>
                  </a:cubicBezTo>
                  <a:cubicBezTo>
                    <a:pt x="1" y="20947"/>
                    <a:pt x="1" y="21242"/>
                    <a:pt x="260" y="21393"/>
                  </a:cubicBezTo>
                  <a:cubicBezTo>
                    <a:pt x="2178" y="22482"/>
                    <a:pt x="3989" y="26336"/>
                    <a:pt x="4408" y="29306"/>
                  </a:cubicBezTo>
                  <a:cubicBezTo>
                    <a:pt x="4791" y="31947"/>
                    <a:pt x="6620" y="33026"/>
                    <a:pt x="8306" y="33365"/>
                  </a:cubicBezTo>
                  <a:cubicBezTo>
                    <a:pt x="8770" y="33455"/>
                    <a:pt x="9145" y="33794"/>
                    <a:pt x="9270" y="34257"/>
                  </a:cubicBezTo>
                  <a:cubicBezTo>
                    <a:pt x="9680" y="35836"/>
                    <a:pt x="10777" y="37460"/>
                    <a:pt x="13249" y="37817"/>
                  </a:cubicBezTo>
                  <a:cubicBezTo>
                    <a:pt x="16210" y="38236"/>
                    <a:pt x="20073" y="40047"/>
                    <a:pt x="21162" y="41965"/>
                  </a:cubicBezTo>
                  <a:cubicBezTo>
                    <a:pt x="21242" y="42108"/>
                    <a:pt x="21351" y="42179"/>
                    <a:pt x="21460" y="42179"/>
                  </a:cubicBezTo>
                  <a:cubicBezTo>
                    <a:pt x="21570" y="42179"/>
                    <a:pt x="21679" y="42108"/>
                    <a:pt x="21759" y="41965"/>
                  </a:cubicBezTo>
                  <a:cubicBezTo>
                    <a:pt x="22848" y="40047"/>
                    <a:pt x="26702" y="38236"/>
                    <a:pt x="29672" y="37817"/>
                  </a:cubicBezTo>
                  <a:cubicBezTo>
                    <a:pt x="32143" y="37460"/>
                    <a:pt x="33241" y="35836"/>
                    <a:pt x="33651" y="34257"/>
                  </a:cubicBezTo>
                  <a:cubicBezTo>
                    <a:pt x="33776" y="33794"/>
                    <a:pt x="34151" y="33455"/>
                    <a:pt x="34615" y="33365"/>
                  </a:cubicBezTo>
                  <a:cubicBezTo>
                    <a:pt x="36301" y="33026"/>
                    <a:pt x="38129" y="31947"/>
                    <a:pt x="38513" y="29306"/>
                  </a:cubicBezTo>
                  <a:cubicBezTo>
                    <a:pt x="38932" y="26336"/>
                    <a:pt x="40743" y="22482"/>
                    <a:pt x="42661" y="21393"/>
                  </a:cubicBezTo>
                  <a:cubicBezTo>
                    <a:pt x="42920" y="21242"/>
                    <a:pt x="42920" y="20947"/>
                    <a:pt x="42661" y="20796"/>
                  </a:cubicBezTo>
                  <a:cubicBezTo>
                    <a:pt x="40743" y="19698"/>
                    <a:pt x="38932" y="15844"/>
                    <a:pt x="38513" y="12874"/>
                  </a:cubicBezTo>
                  <a:cubicBezTo>
                    <a:pt x="38129" y="10233"/>
                    <a:pt x="36301" y="9163"/>
                    <a:pt x="34615" y="8824"/>
                  </a:cubicBezTo>
                  <a:cubicBezTo>
                    <a:pt x="34151" y="8726"/>
                    <a:pt x="33776" y="8387"/>
                    <a:pt x="33651" y="7923"/>
                  </a:cubicBezTo>
                  <a:cubicBezTo>
                    <a:pt x="33241" y="6344"/>
                    <a:pt x="32143" y="4720"/>
                    <a:pt x="29672" y="4363"/>
                  </a:cubicBezTo>
                  <a:cubicBezTo>
                    <a:pt x="26702" y="3944"/>
                    <a:pt x="22848" y="2133"/>
                    <a:pt x="21759" y="215"/>
                  </a:cubicBezTo>
                  <a:cubicBezTo>
                    <a:pt x="21679" y="72"/>
                    <a:pt x="21570" y="1"/>
                    <a:pt x="214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42" name="Google Shape;1542;p16"/>
          <p:cNvGrpSpPr/>
          <p:nvPr/>
        </p:nvGrpSpPr>
        <p:grpSpPr>
          <a:xfrm>
            <a:off x="3364350" y="-1644190"/>
            <a:ext cx="2415313" cy="2415313"/>
            <a:chOff x="277450" y="4273200"/>
            <a:chExt cx="870289" cy="870289"/>
          </a:xfrm>
        </p:grpSpPr>
        <p:sp>
          <p:nvSpPr>
            <p:cNvPr id="1543" name="Google Shape;1543;p16"/>
            <p:cNvSpPr/>
            <p:nvPr/>
          </p:nvSpPr>
          <p:spPr>
            <a:xfrm>
              <a:off x="325701" y="4321451"/>
              <a:ext cx="773783" cy="773783"/>
            </a:xfrm>
            <a:custGeom>
              <a:avLst/>
              <a:gdLst/>
              <a:ahLst/>
              <a:cxnLst/>
              <a:rect l="l" t="t" r="r" b="b"/>
              <a:pathLst>
                <a:path w="48076" h="48076" extrusionOk="0">
                  <a:moveTo>
                    <a:pt x="23962" y="0"/>
                  </a:moveTo>
                  <a:lnTo>
                    <a:pt x="16977" y="6985"/>
                  </a:lnTo>
                  <a:lnTo>
                    <a:pt x="7092" y="6985"/>
                  </a:lnTo>
                  <a:lnTo>
                    <a:pt x="7092" y="16870"/>
                  </a:lnTo>
                  <a:lnTo>
                    <a:pt x="0" y="23962"/>
                  </a:lnTo>
                  <a:lnTo>
                    <a:pt x="7092" y="31054"/>
                  </a:lnTo>
                  <a:lnTo>
                    <a:pt x="7092" y="41090"/>
                  </a:lnTo>
                  <a:lnTo>
                    <a:pt x="17120" y="41090"/>
                  </a:lnTo>
                  <a:lnTo>
                    <a:pt x="24114" y="48076"/>
                  </a:lnTo>
                  <a:lnTo>
                    <a:pt x="31099" y="41090"/>
                  </a:lnTo>
                  <a:lnTo>
                    <a:pt x="40983" y="41090"/>
                  </a:lnTo>
                  <a:lnTo>
                    <a:pt x="40983" y="31206"/>
                  </a:lnTo>
                  <a:lnTo>
                    <a:pt x="48076" y="24114"/>
                  </a:lnTo>
                  <a:lnTo>
                    <a:pt x="40983" y="17022"/>
                  </a:lnTo>
                  <a:lnTo>
                    <a:pt x="40983" y="6985"/>
                  </a:lnTo>
                  <a:lnTo>
                    <a:pt x="30956" y="698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4" name="Google Shape;1544;p16"/>
            <p:cNvSpPr/>
            <p:nvPr/>
          </p:nvSpPr>
          <p:spPr>
            <a:xfrm>
              <a:off x="277450" y="4273200"/>
              <a:ext cx="870289" cy="870289"/>
            </a:xfrm>
            <a:custGeom>
              <a:avLst/>
              <a:gdLst/>
              <a:ahLst/>
              <a:cxnLst/>
              <a:rect l="l" t="t" r="r" b="b"/>
              <a:pathLst>
                <a:path w="54072" h="54072" extrusionOk="0">
                  <a:moveTo>
                    <a:pt x="26960" y="1410"/>
                  </a:moveTo>
                  <a:lnTo>
                    <a:pt x="34409" y="8859"/>
                  </a:lnTo>
                  <a:lnTo>
                    <a:pt x="45097" y="8859"/>
                  </a:lnTo>
                  <a:lnTo>
                    <a:pt x="45097" y="19556"/>
                  </a:lnTo>
                  <a:lnTo>
                    <a:pt x="52662" y="27112"/>
                  </a:lnTo>
                  <a:lnTo>
                    <a:pt x="45097" y="34677"/>
                  </a:lnTo>
                  <a:lnTo>
                    <a:pt x="45097" y="45212"/>
                  </a:lnTo>
                  <a:lnTo>
                    <a:pt x="34561" y="45212"/>
                  </a:lnTo>
                  <a:lnTo>
                    <a:pt x="27112" y="52662"/>
                  </a:lnTo>
                  <a:lnTo>
                    <a:pt x="19663" y="45212"/>
                  </a:lnTo>
                  <a:lnTo>
                    <a:pt x="8975" y="45212"/>
                  </a:lnTo>
                  <a:lnTo>
                    <a:pt x="8975" y="34516"/>
                  </a:lnTo>
                  <a:lnTo>
                    <a:pt x="1410" y="26960"/>
                  </a:lnTo>
                  <a:lnTo>
                    <a:pt x="8975" y="19395"/>
                  </a:lnTo>
                  <a:lnTo>
                    <a:pt x="8975" y="8859"/>
                  </a:lnTo>
                  <a:lnTo>
                    <a:pt x="19502" y="8859"/>
                  </a:lnTo>
                  <a:lnTo>
                    <a:pt x="26960" y="1410"/>
                  </a:lnTo>
                  <a:close/>
                  <a:moveTo>
                    <a:pt x="26960" y="1"/>
                  </a:moveTo>
                  <a:lnTo>
                    <a:pt x="19092" y="7860"/>
                  </a:lnTo>
                  <a:lnTo>
                    <a:pt x="7976" y="7860"/>
                  </a:lnTo>
                  <a:lnTo>
                    <a:pt x="7976" y="18985"/>
                  </a:lnTo>
                  <a:lnTo>
                    <a:pt x="1" y="26960"/>
                  </a:lnTo>
                  <a:lnTo>
                    <a:pt x="7976" y="34927"/>
                  </a:lnTo>
                  <a:lnTo>
                    <a:pt x="7976" y="46212"/>
                  </a:lnTo>
                  <a:lnTo>
                    <a:pt x="19252" y="46212"/>
                  </a:lnTo>
                  <a:lnTo>
                    <a:pt x="27112" y="54071"/>
                  </a:lnTo>
                  <a:lnTo>
                    <a:pt x="34980" y="46212"/>
                  </a:lnTo>
                  <a:lnTo>
                    <a:pt x="46096" y="46212"/>
                  </a:lnTo>
                  <a:lnTo>
                    <a:pt x="46096" y="35087"/>
                  </a:lnTo>
                  <a:lnTo>
                    <a:pt x="54071" y="27112"/>
                  </a:lnTo>
                  <a:lnTo>
                    <a:pt x="46096" y="19136"/>
                  </a:lnTo>
                  <a:lnTo>
                    <a:pt x="46096" y="7860"/>
                  </a:lnTo>
                  <a:lnTo>
                    <a:pt x="34820" y="7860"/>
                  </a:lnTo>
                  <a:lnTo>
                    <a:pt x="26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5" name="Google Shape;1545;p16"/>
            <p:cNvSpPr/>
            <p:nvPr/>
          </p:nvSpPr>
          <p:spPr>
            <a:xfrm>
              <a:off x="354847" y="4350742"/>
              <a:ext cx="715197" cy="715053"/>
            </a:xfrm>
            <a:custGeom>
              <a:avLst/>
              <a:gdLst/>
              <a:ahLst/>
              <a:cxnLst/>
              <a:rect l="l" t="t" r="r" b="b"/>
              <a:pathLst>
                <a:path w="44436" h="44427" extrusionOk="0">
                  <a:moveTo>
                    <a:pt x="22151" y="0"/>
                  </a:moveTo>
                  <a:lnTo>
                    <a:pt x="15692" y="6459"/>
                  </a:lnTo>
                  <a:lnTo>
                    <a:pt x="6557" y="6459"/>
                  </a:lnTo>
                  <a:lnTo>
                    <a:pt x="6557" y="15594"/>
                  </a:lnTo>
                  <a:lnTo>
                    <a:pt x="0" y="22142"/>
                  </a:lnTo>
                  <a:lnTo>
                    <a:pt x="6557" y="28699"/>
                  </a:lnTo>
                  <a:lnTo>
                    <a:pt x="6557" y="37968"/>
                  </a:lnTo>
                  <a:lnTo>
                    <a:pt x="15826" y="37968"/>
                  </a:lnTo>
                  <a:lnTo>
                    <a:pt x="22285" y="44427"/>
                  </a:lnTo>
                  <a:lnTo>
                    <a:pt x="28744" y="37968"/>
                  </a:lnTo>
                  <a:lnTo>
                    <a:pt x="37879" y="37968"/>
                  </a:lnTo>
                  <a:lnTo>
                    <a:pt x="37879" y="28833"/>
                  </a:lnTo>
                  <a:lnTo>
                    <a:pt x="44436" y="22276"/>
                  </a:lnTo>
                  <a:lnTo>
                    <a:pt x="37879" y="15728"/>
                  </a:lnTo>
                  <a:lnTo>
                    <a:pt x="37879" y="6459"/>
                  </a:lnTo>
                  <a:lnTo>
                    <a:pt x="28610" y="6459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BLANK_1_1_1_3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17"/>
          <p:cNvSpPr txBox="1"/>
          <p:nvPr>
            <p:ph type="title"/>
          </p:nvPr>
        </p:nvSpPr>
        <p:spPr>
          <a:xfrm>
            <a:off x="2387900" y="2983100"/>
            <a:ext cx="60435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48" name="Google Shape;1548;p17"/>
          <p:cNvSpPr txBox="1"/>
          <p:nvPr>
            <p:ph type="subTitle" idx="1"/>
          </p:nvPr>
        </p:nvSpPr>
        <p:spPr>
          <a:xfrm>
            <a:off x="2387900" y="1607075"/>
            <a:ext cx="6043500" cy="13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549" name="Google Shape;1549;p17"/>
          <p:cNvGrpSpPr/>
          <p:nvPr/>
        </p:nvGrpSpPr>
        <p:grpSpPr>
          <a:xfrm>
            <a:off x="4190511" y="156829"/>
            <a:ext cx="762985" cy="762897"/>
            <a:chOff x="8021087" y="4295195"/>
            <a:chExt cx="1136578" cy="1136447"/>
          </a:xfrm>
        </p:grpSpPr>
        <p:sp>
          <p:nvSpPr>
            <p:cNvPr id="1550" name="Google Shape;1550;p17"/>
            <p:cNvSpPr/>
            <p:nvPr/>
          </p:nvSpPr>
          <p:spPr>
            <a:xfrm>
              <a:off x="8084049" y="4358026"/>
              <a:ext cx="1010657" cy="1010788"/>
            </a:xfrm>
            <a:custGeom>
              <a:avLst/>
              <a:gdLst/>
              <a:ahLst/>
              <a:cxnLst/>
              <a:rect l="l" t="t" r="r" b="b"/>
              <a:pathLst>
                <a:path w="61994" h="62002" extrusionOk="0">
                  <a:moveTo>
                    <a:pt x="30903" y="1"/>
                  </a:moveTo>
                  <a:lnTo>
                    <a:pt x="21893" y="9011"/>
                  </a:lnTo>
                  <a:lnTo>
                    <a:pt x="9145" y="9011"/>
                  </a:lnTo>
                  <a:lnTo>
                    <a:pt x="9145" y="21759"/>
                  </a:lnTo>
                  <a:lnTo>
                    <a:pt x="1" y="30903"/>
                  </a:lnTo>
                  <a:lnTo>
                    <a:pt x="9145" y="40056"/>
                  </a:lnTo>
                  <a:lnTo>
                    <a:pt x="9145" y="52982"/>
                  </a:lnTo>
                  <a:lnTo>
                    <a:pt x="22080" y="52982"/>
                  </a:lnTo>
                  <a:lnTo>
                    <a:pt x="31091" y="62002"/>
                  </a:lnTo>
                  <a:lnTo>
                    <a:pt x="40101" y="52982"/>
                  </a:lnTo>
                  <a:lnTo>
                    <a:pt x="52849" y="52982"/>
                  </a:lnTo>
                  <a:lnTo>
                    <a:pt x="52849" y="40234"/>
                  </a:lnTo>
                  <a:lnTo>
                    <a:pt x="61993" y="31090"/>
                  </a:lnTo>
                  <a:lnTo>
                    <a:pt x="52849" y="21946"/>
                  </a:lnTo>
                  <a:lnTo>
                    <a:pt x="52849" y="9011"/>
                  </a:lnTo>
                  <a:lnTo>
                    <a:pt x="39914" y="9011"/>
                  </a:lnTo>
                  <a:lnTo>
                    <a:pt x="309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1" name="Google Shape;1551;p17"/>
            <p:cNvSpPr/>
            <p:nvPr/>
          </p:nvSpPr>
          <p:spPr>
            <a:xfrm>
              <a:off x="8021087" y="4295195"/>
              <a:ext cx="1136578" cy="1136447"/>
            </a:xfrm>
            <a:custGeom>
              <a:avLst/>
              <a:gdLst/>
              <a:ahLst/>
              <a:cxnLst/>
              <a:rect l="l" t="t" r="r" b="b"/>
              <a:pathLst>
                <a:path w="69718" h="69710" extrusionOk="0">
                  <a:moveTo>
                    <a:pt x="34756" y="1812"/>
                  </a:moveTo>
                  <a:lnTo>
                    <a:pt x="44364" y="11420"/>
                  </a:lnTo>
                  <a:lnTo>
                    <a:pt x="58147" y="11420"/>
                  </a:lnTo>
                  <a:lnTo>
                    <a:pt x="58147" y="25203"/>
                  </a:lnTo>
                  <a:lnTo>
                    <a:pt x="67898" y="34953"/>
                  </a:lnTo>
                  <a:lnTo>
                    <a:pt x="58147" y="44704"/>
                  </a:lnTo>
                  <a:lnTo>
                    <a:pt x="58147" y="58291"/>
                  </a:lnTo>
                  <a:lnTo>
                    <a:pt x="44570" y="58291"/>
                  </a:lnTo>
                  <a:lnTo>
                    <a:pt x="34962" y="67899"/>
                  </a:lnTo>
                  <a:lnTo>
                    <a:pt x="25354" y="58291"/>
                  </a:lnTo>
                  <a:lnTo>
                    <a:pt x="11571" y="58291"/>
                  </a:lnTo>
                  <a:lnTo>
                    <a:pt x="11571" y="44499"/>
                  </a:lnTo>
                  <a:lnTo>
                    <a:pt x="1820" y="34748"/>
                  </a:lnTo>
                  <a:lnTo>
                    <a:pt x="11571" y="24997"/>
                  </a:lnTo>
                  <a:lnTo>
                    <a:pt x="11571" y="11420"/>
                  </a:lnTo>
                  <a:lnTo>
                    <a:pt x="25148" y="11420"/>
                  </a:lnTo>
                  <a:lnTo>
                    <a:pt x="34756" y="1812"/>
                  </a:lnTo>
                  <a:close/>
                  <a:moveTo>
                    <a:pt x="34756" y="1"/>
                  </a:moveTo>
                  <a:lnTo>
                    <a:pt x="24622" y="10135"/>
                  </a:lnTo>
                  <a:lnTo>
                    <a:pt x="10286" y="10135"/>
                  </a:lnTo>
                  <a:lnTo>
                    <a:pt x="10286" y="24471"/>
                  </a:lnTo>
                  <a:lnTo>
                    <a:pt x="0" y="34748"/>
                  </a:lnTo>
                  <a:lnTo>
                    <a:pt x="10286" y="45034"/>
                  </a:lnTo>
                  <a:lnTo>
                    <a:pt x="10286" y="59575"/>
                  </a:lnTo>
                  <a:lnTo>
                    <a:pt x="24827" y="59575"/>
                  </a:lnTo>
                  <a:lnTo>
                    <a:pt x="34962" y="69709"/>
                  </a:lnTo>
                  <a:lnTo>
                    <a:pt x="45096" y="59575"/>
                  </a:lnTo>
                  <a:lnTo>
                    <a:pt x="59432" y="59575"/>
                  </a:lnTo>
                  <a:lnTo>
                    <a:pt x="59432" y="45239"/>
                  </a:lnTo>
                  <a:lnTo>
                    <a:pt x="69718" y="34953"/>
                  </a:lnTo>
                  <a:lnTo>
                    <a:pt x="59432" y="24676"/>
                  </a:lnTo>
                  <a:lnTo>
                    <a:pt x="59432" y="10135"/>
                  </a:lnTo>
                  <a:lnTo>
                    <a:pt x="44891" y="10135"/>
                  </a:lnTo>
                  <a:lnTo>
                    <a:pt x="347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2" name="Google Shape;1552;p17"/>
            <p:cNvSpPr/>
            <p:nvPr/>
          </p:nvSpPr>
          <p:spPr>
            <a:xfrm>
              <a:off x="8121871" y="4393371"/>
              <a:ext cx="937051" cy="937051"/>
            </a:xfrm>
            <a:custGeom>
              <a:avLst/>
              <a:gdLst/>
              <a:ahLst/>
              <a:cxnLst/>
              <a:rect l="l" t="t" r="r" b="b"/>
              <a:pathLst>
                <a:path w="57479" h="57479" extrusionOk="0">
                  <a:moveTo>
                    <a:pt x="28655" y="0"/>
                  </a:moveTo>
                  <a:lnTo>
                    <a:pt x="20296" y="8351"/>
                  </a:lnTo>
                  <a:lnTo>
                    <a:pt x="8484" y="8351"/>
                  </a:lnTo>
                  <a:lnTo>
                    <a:pt x="8484" y="20171"/>
                  </a:lnTo>
                  <a:lnTo>
                    <a:pt x="0" y="28646"/>
                  </a:lnTo>
                  <a:lnTo>
                    <a:pt x="8484" y="37130"/>
                  </a:lnTo>
                  <a:lnTo>
                    <a:pt x="8484" y="49119"/>
                  </a:lnTo>
                  <a:lnTo>
                    <a:pt x="20474" y="49119"/>
                  </a:lnTo>
                  <a:lnTo>
                    <a:pt x="28824" y="57478"/>
                  </a:lnTo>
                  <a:lnTo>
                    <a:pt x="37183" y="49119"/>
                  </a:lnTo>
                  <a:lnTo>
                    <a:pt x="49004" y="49119"/>
                  </a:lnTo>
                  <a:lnTo>
                    <a:pt x="49004" y="37299"/>
                  </a:lnTo>
                  <a:lnTo>
                    <a:pt x="57479" y="28824"/>
                  </a:lnTo>
                  <a:lnTo>
                    <a:pt x="49004" y="20340"/>
                  </a:lnTo>
                  <a:lnTo>
                    <a:pt x="49004" y="8351"/>
                  </a:lnTo>
                  <a:lnTo>
                    <a:pt x="37014" y="8351"/>
                  </a:lnTo>
                  <a:lnTo>
                    <a:pt x="286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53" name="Google Shape;1553;p17"/>
          <p:cNvGrpSpPr/>
          <p:nvPr/>
        </p:nvGrpSpPr>
        <p:grpSpPr>
          <a:xfrm>
            <a:off x="8381679" y="-566125"/>
            <a:ext cx="879624" cy="2268101"/>
            <a:chOff x="8323519" y="219016"/>
            <a:chExt cx="984360" cy="2538161"/>
          </a:xfrm>
        </p:grpSpPr>
        <p:sp>
          <p:nvSpPr>
            <p:cNvPr id="1554" name="Google Shape;1554;p17"/>
            <p:cNvSpPr/>
            <p:nvPr/>
          </p:nvSpPr>
          <p:spPr>
            <a:xfrm>
              <a:off x="8987581" y="1443424"/>
              <a:ext cx="320298" cy="303989"/>
            </a:xfrm>
            <a:custGeom>
              <a:avLst/>
              <a:gdLst/>
              <a:ahLst/>
              <a:cxnLst/>
              <a:rect l="l" t="t" r="r" b="b"/>
              <a:pathLst>
                <a:path w="5951" h="5648" extrusionOk="0">
                  <a:moveTo>
                    <a:pt x="2971" y="982"/>
                  </a:moveTo>
                  <a:lnTo>
                    <a:pt x="3479" y="2150"/>
                  </a:lnTo>
                  <a:cubicBezTo>
                    <a:pt x="3524" y="2240"/>
                    <a:pt x="3613" y="2311"/>
                    <a:pt x="3711" y="2320"/>
                  </a:cubicBezTo>
                  <a:lnTo>
                    <a:pt x="4987" y="2436"/>
                  </a:lnTo>
                  <a:lnTo>
                    <a:pt x="4024" y="3283"/>
                  </a:lnTo>
                  <a:cubicBezTo>
                    <a:pt x="3952" y="3346"/>
                    <a:pt x="3916" y="3453"/>
                    <a:pt x="3934" y="3551"/>
                  </a:cubicBezTo>
                  <a:lnTo>
                    <a:pt x="4220" y="4800"/>
                  </a:lnTo>
                  <a:lnTo>
                    <a:pt x="3114" y="4149"/>
                  </a:lnTo>
                  <a:cubicBezTo>
                    <a:pt x="3073" y="4122"/>
                    <a:pt x="3024" y="4109"/>
                    <a:pt x="2975" y="4109"/>
                  </a:cubicBezTo>
                  <a:cubicBezTo>
                    <a:pt x="2926" y="4109"/>
                    <a:pt x="2877" y="4122"/>
                    <a:pt x="2837" y="4149"/>
                  </a:cubicBezTo>
                  <a:lnTo>
                    <a:pt x="1731" y="4800"/>
                  </a:lnTo>
                  <a:lnTo>
                    <a:pt x="2007" y="3551"/>
                  </a:lnTo>
                  <a:cubicBezTo>
                    <a:pt x="2034" y="3453"/>
                    <a:pt x="1998" y="3346"/>
                    <a:pt x="1927" y="3283"/>
                  </a:cubicBezTo>
                  <a:lnTo>
                    <a:pt x="964" y="2436"/>
                  </a:lnTo>
                  <a:lnTo>
                    <a:pt x="2239" y="2320"/>
                  </a:lnTo>
                  <a:cubicBezTo>
                    <a:pt x="2337" y="2311"/>
                    <a:pt x="2427" y="2240"/>
                    <a:pt x="2462" y="2150"/>
                  </a:cubicBezTo>
                  <a:lnTo>
                    <a:pt x="2971" y="982"/>
                  </a:lnTo>
                  <a:close/>
                  <a:moveTo>
                    <a:pt x="2971" y="1"/>
                  </a:moveTo>
                  <a:cubicBezTo>
                    <a:pt x="2864" y="1"/>
                    <a:pt x="2766" y="63"/>
                    <a:pt x="2721" y="170"/>
                  </a:cubicBezTo>
                  <a:lnTo>
                    <a:pt x="2025" y="1776"/>
                  </a:lnTo>
                  <a:lnTo>
                    <a:pt x="277" y="1945"/>
                  </a:lnTo>
                  <a:cubicBezTo>
                    <a:pt x="161" y="1954"/>
                    <a:pt x="72" y="2026"/>
                    <a:pt x="36" y="2133"/>
                  </a:cubicBezTo>
                  <a:cubicBezTo>
                    <a:pt x="0" y="2240"/>
                    <a:pt x="36" y="2356"/>
                    <a:pt x="116" y="2427"/>
                  </a:cubicBezTo>
                  <a:lnTo>
                    <a:pt x="1428" y="3596"/>
                  </a:lnTo>
                  <a:lnTo>
                    <a:pt x="1053" y="5309"/>
                  </a:lnTo>
                  <a:cubicBezTo>
                    <a:pt x="1026" y="5416"/>
                    <a:pt x="1071" y="5523"/>
                    <a:pt x="1160" y="5594"/>
                  </a:cubicBezTo>
                  <a:cubicBezTo>
                    <a:pt x="1204" y="5630"/>
                    <a:pt x="1267" y="5648"/>
                    <a:pt x="1320" y="5648"/>
                  </a:cubicBezTo>
                  <a:cubicBezTo>
                    <a:pt x="1374" y="5648"/>
                    <a:pt x="1419" y="5630"/>
                    <a:pt x="1463" y="5603"/>
                  </a:cubicBezTo>
                  <a:lnTo>
                    <a:pt x="2971" y="4711"/>
                  </a:lnTo>
                  <a:lnTo>
                    <a:pt x="4487" y="5603"/>
                  </a:lnTo>
                  <a:cubicBezTo>
                    <a:pt x="4533" y="5632"/>
                    <a:pt x="4582" y="5646"/>
                    <a:pt x="4631" y="5646"/>
                  </a:cubicBezTo>
                  <a:cubicBezTo>
                    <a:pt x="4688" y="5646"/>
                    <a:pt x="4743" y="5627"/>
                    <a:pt x="4791" y="5594"/>
                  </a:cubicBezTo>
                  <a:cubicBezTo>
                    <a:pt x="4880" y="5523"/>
                    <a:pt x="4925" y="5416"/>
                    <a:pt x="4898" y="5309"/>
                  </a:cubicBezTo>
                  <a:lnTo>
                    <a:pt x="4514" y="3596"/>
                  </a:lnTo>
                  <a:lnTo>
                    <a:pt x="5834" y="2427"/>
                  </a:lnTo>
                  <a:cubicBezTo>
                    <a:pt x="5915" y="2356"/>
                    <a:pt x="5950" y="2240"/>
                    <a:pt x="5915" y="2133"/>
                  </a:cubicBezTo>
                  <a:cubicBezTo>
                    <a:pt x="5879" y="2026"/>
                    <a:pt x="5790" y="1954"/>
                    <a:pt x="5674" y="1945"/>
                  </a:cubicBezTo>
                  <a:lnTo>
                    <a:pt x="3925" y="1776"/>
                  </a:lnTo>
                  <a:lnTo>
                    <a:pt x="3230" y="170"/>
                  </a:lnTo>
                  <a:cubicBezTo>
                    <a:pt x="3185" y="63"/>
                    <a:pt x="3087" y="1"/>
                    <a:pt x="2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5" name="Google Shape;1555;p17"/>
            <p:cNvSpPr/>
            <p:nvPr/>
          </p:nvSpPr>
          <p:spPr>
            <a:xfrm>
              <a:off x="9119123" y="454812"/>
              <a:ext cx="57213" cy="931506"/>
            </a:xfrm>
            <a:custGeom>
              <a:avLst/>
              <a:gdLst/>
              <a:ahLst/>
              <a:cxnLst/>
              <a:rect l="l" t="t" r="r" b="b"/>
              <a:pathLst>
                <a:path w="1063" h="17307" extrusionOk="0">
                  <a:moveTo>
                    <a:pt x="527" y="0"/>
                  </a:moveTo>
                  <a:cubicBezTo>
                    <a:pt x="232" y="0"/>
                    <a:pt x="1" y="232"/>
                    <a:pt x="1" y="527"/>
                  </a:cubicBezTo>
                  <a:cubicBezTo>
                    <a:pt x="1" y="821"/>
                    <a:pt x="232" y="1062"/>
                    <a:pt x="527" y="1062"/>
                  </a:cubicBezTo>
                  <a:cubicBezTo>
                    <a:pt x="821" y="1062"/>
                    <a:pt x="1062" y="821"/>
                    <a:pt x="1062" y="527"/>
                  </a:cubicBezTo>
                  <a:cubicBezTo>
                    <a:pt x="1062" y="232"/>
                    <a:pt x="821" y="0"/>
                    <a:pt x="527" y="0"/>
                  </a:cubicBezTo>
                  <a:close/>
                  <a:moveTo>
                    <a:pt x="527" y="2320"/>
                  </a:moveTo>
                  <a:cubicBezTo>
                    <a:pt x="232" y="2320"/>
                    <a:pt x="1" y="2561"/>
                    <a:pt x="1" y="2846"/>
                  </a:cubicBezTo>
                  <a:cubicBezTo>
                    <a:pt x="1" y="3140"/>
                    <a:pt x="232" y="3381"/>
                    <a:pt x="527" y="3381"/>
                  </a:cubicBezTo>
                  <a:cubicBezTo>
                    <a:pt x="821" y="3381"/>
                    <a:pt x="1062" y="3140"/>
                    <a:pt x="1062" y="2846"/>
                  </a:cubicBezTo>
                  <a:cubicBezTo>
                    <a:pt x="1062" y="2561"/>
                    <a:pt x="821" y="2320"/>
                    <a:pt x="527" y="2320"/>
                  </a:cubicBezTo>
                  <a:close/>
                  <a:moveTo>
                    <a:pt x="527" y="4639"/>
                  </a:moveTo>
                  <a:cubicBezTo>
                    <a:pt x="232" y="4639"/>
                    <a:pt x="1" y="4880"/>
                    <a:pt x="1" y="5174"/>
                  </a:cubicBezTo>
                  <a:cubicBezTo>
                    <a:pt x="1" y="5469"/>
                    <a:pt x="232" y="5701"/>
                    <a:pt x="527" y="5701"/>
                  </a:cubicBezTo>
                  <a:cubicBezTo>
                    <a:pt x="821" y="5701"/>
                    <a:pt x="1062" y="5469"/>
                    <a:pt x="1062" y="5174"/>
                  </a:cubicBezTo>
                  <a:cubicBezTo>
                    <a:pt x="1062" y="4880"/>
                    <a:pt x="821" y="4639"/>
                    <a:pt x="527" y="4639"/>
                  </a:cubicBezTo>
                  <a:close/>
                  <a:moveTo>
                    <a:pt x="527" y="6959"/>
                  </a:moveTo>
                  <a:cubicBezTo>
                    <a:pt x="232" y="6959"/>
                    <a:pt x="1" y="7199"/>
                    <a:pt x="1" y="7494"/>
                  </a:cubicBezTo>
                  <a:cubicBezTo>
                    <a:pt x="1" y="7788"/>
                    <a:pt x="232" y="8020"/>
                    <a:pt x="527" y="8020"/>
                  </a:cubicBezTo>
                  <a:cubicBezTo>
                    <a:pt x="821" y="8020"/>
                    <a:pt x="1062" y="7788"/>
                    <a:pt x="1062" y="7494"/>
                  </a:cubicBezTo>
                  <a:cubicBezTo>
                    <a:pt x="1062" y="7199"/>
                    <a:pt x="821" y="6959"/>
                    <a:pt x="527" y="6959"/>
                  </a:cubicBezTo>
                  <a:close/>
                  <a:moveTo>
                    <a:pt x="527" y="9287"/>
                  </a:moveTo>
                  <a:cubicBezTo>
                    <a:pt x="232" y="9287"/>
                    <a:pt x="1" y="9519"/>
                    <a:pt x="1" y="9813"/>
                  </a:cubicBezTo>
                  <a:cubicBezTo>
                    <a:pt x="1" y="10108"/>
                    <a:pt x="232" y="10349"/>
                    <a:pt x="527" y="10349"/>
                  </a:cubicBezTo>
                  <a:cubicBezTo>
                    <a:pt x="821" y="10349"/>
                    <a:pt x="1062" y="10108"/>
                    <a:pt x="1062" y="9813"/>
                  </a:cubicBezTo>
                  <a:cubicBezTo>
                    <a:pt x="1062" y="9519"/>
                    <a:pt x="821" y="9287"/>
                    <a:pt x="527" y="9287"/>
                  </a:cubicBezTo>
                  <a:close/>
                  <a:moveTo>
                    <a:pt x="527" y="11606"/>
                  </a:moveTo>
                  <a:cubicBezTo>
                    <a:pt x="232" y="11606"/>
                    <a:pt x="1" y="11838"/>
                    <a:pt x="1" y="12133"/>
                  </a:cubicBezTo>
                  <a:cubicBezTo>
                    <a:pt x="1" y="12427"/>
                    <a:pt x="232" y="12668"/>
                    <a:pt x="527" y="12668"/>
                  </a:cubicBezTo>
                  <a:cubicBezTo>
                    <a:pt x="821" y="12668"/>
                    <a:pt x="1062" y="12427"/>
                    <a:pt x="1062" y="12133"/>
                  </a:cubicBezTo>
                  <a:cubicBezTo>
                    <a:pt x="1062" y="11838"/>
                    <a:pt x="821" y="11606"/>
                    <a:pt x="527" y="11606"/>
                  </a:cubicBezTo>
                  <a:close/>
                  <a:moveTo>
                    <a:pt x="527" y="13926"/>
                  </a:moveTo>
                  <a:cubicBezTo>
                    <a:pt x="232" y="13926"/>
                    <a:pt x="1" y="14167"/>
                    <a:pt x="1" y="14461"/>
                  </a:cubicBezTo>
                  <a:cubicBezTo>
                    <a:pt x="1" y="14747"/>
                    <a:pt x="232" y="14987"/>
                    <a:pt x="527" y="14987"/>
                  </a:cubicBezTo>
                  <a:cubicBezTo>
                    <a:pt x="821" y="14987"/>
                    <a:pt x="1062" y="14747"/>
                    <a:pt x="1062" y="14461"/>
                  </a:cubicBezTo>
                  <a:cubicBezTo>
                    <a:pt x="1062" y="14167"/>
                    <a:pt x="821" y="13926"/>
                    <a:pt x="527" y="13926"/>
                  </a:cubicBezTo>
                  <a:close/>
                  <a:moveTo>
                    <a:pt x="527" y="16245"/>
                  </a:moveTo>
                  <a:cubicBezTo>
                    <a:pt x="232" y="16245"/>
                    <a:pt x="1" y="16486"/>
                    <a:pt x="1" y="16781"/>
                  </a:cubicBezTo>
                  <a:cubicBezTo>
                    <a:pt x="1" y="17075"/>
                    <a:pt x="232" y="17307"/>
                    <a:pt x="527" y="17307"/>
                  </a:cubicBezTo>
                  <a:cubicBezTo>
                    <a:pt x="821" y="17307"/>
                    <a:pt x="1062" y="17075"/>
                    <a:pt x="1062" y="16781"/>
                  </a:cubicBezTo>
                  <a:cubicBezTo>
                    <a:pt x="1062" y="16486"/>
                    <a:pt x="821" y="16245"/>
                    <a:pt x="527" y="162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6" name="Google Shape;1556;p17"/>
            <p:cNvSpPr/>
            <p:nvPr/>
          </p:nvSpPr>
          <p:spPr>
            <a:xfrm>
              <a:off x="9139791" y="483123"/>
              <a:ext cx="15878" cy="983391"/>
            </a:xfrm>
            <a:custGeom>
              <a:avLst/>
              <a:gdLst/>
              <a:ahLst/>
              <a:cxnLst/>
              <a:rect l="l" t="t" r="r" b="b"/>
              <a:pathLst>
                <a:path w="295" h="18271" extrusionOk="0">
                  <a:moveTo>
                    <a:pt x="0" y="1"/>
                  </a:moveTo>
                  <a:lnTo>
                    <a:pt x="0" y="18271"/>
                  </a:lnTo>
                  <a:lnTo>
                    <a:pt x="295" y="18271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7" name="Google Shape;1557;p17"/>
            <p:cNvSpPr/>
            <p:nvPr/>
          </p:nvSpPr>
          <p:spPr>
            <a:xfrm>
              <a:off x="8323519" y="781299"/>
              <a:ext cx="320298" cy="303667"/>
            </a:xfrm>
            <a:custGeom>
              <a:avLst/>
              <a:gdLst/>
              <a:ahLst/>
              <a:cxnLst/>
              <a:rect l="l" t="t" r="r" b="b"/>
              <a:pathLst>
                <a:path w="5951" h="5642" extrusionOk="0">
                  <a:moveTo>
                    <a:pt x="2971" y="973"/>
                  </a:moveTo>
                  <a:lnTo>
                    <a:pt x="3480" y="2150"/>
                  </a:lnTo>
                  <a:cubicBezTo>
                    <a:pt x="3515" y="2240"/>
                    <a:pt x="3604" y="2302"/>
                    <a:pt x="3711" y="2311"/>
                  </a:cubicBezTo>
                  <a:lnTo>
                    <a:pt x="4978" y="2436"/>
                  </a:lnTo>
                  <a:lnTo>
                    <a:pt x="4024" y="3283"/>
                  </a:lnTo>
                  <a:cubicBezTo>
                    <a:pt x="3943" y="3346"/>
                    <a:pt x="3917" y="3453"/>
                    <a:pt x="3935" y="3551"/>
                  </a:cubicBezTo>
                  <a:lnTo>
                    <a:pt x="4211" y="4800"/>
                  </a:lnTo>
                  <a:lnTo>
                    <a:pt x="3114" y="4149"/>
                  </a:lnTo>
                  <a:cubicBezTo>
                    <a:pt x="3069" y="4122"/>
                    <a:pt x="3025" y="4113"/>
                    <a:pt x="2971" y="4113"/>
                  </a:cubicBezTo>
                  <a:cubicBezTo>
                    <a:pt x="2926" y="4113"/>
                    <a:pt x="2873" y="4122"/>
                    <a:pt x="2828" y="4149"/>
                  </a:cubicBezTo>
                  <a:lnTo>
                    <a:pt x="1731" y="4800"/>
                  </a:lnTo>
                  <a:lnTo>
                    <a:pt x="2008" y="3551"/>
                  </a:lnTo>
                  <a:cubicBezTo>
                    <a:pt x="2034" y="3453"/>
                    <a:pt x="1999" y="3346"/>
                    <a:pt x="1918" y="3283"/>
                  </a:cubicBezTo>
                  <a:lnTo>
                    <a:pt x="964" y="2436"/>
                  </a:lnTo>
                  <a:lnTo>
                    <a:pt x="2231" y="2311"/>
                  </a:lnTo>
                  <a:cubicBezTo>
                    <a:pt x="2338" y="2302"/>
                    <a:pt x="2427" y="2240"/>
                    <a:pt x="2463" y="2150"/>
                  </a:cubicBezTo>
                  <a:lnTo>
                    <a:pt x="2971" y="973"/>
                  </a:lnTo>
                  <a:close/>
                  <a:moveTo>
                    <a:pt x="2971" y="0"/>
                  </a:moveTo>
                  <a:cubicBezTo>
                    <a:pt x="2864" y="0"/>
                    <a:pt x="2757" y="63"/>
                    <a:pt x="2712" y="161"/>
                  </a:cubicBezTo>
                  <a:lnTo>
                    <a:pt x="2016" y="1776"/>
                  </a:lnTo>
                  <a:lnTo>
                    <a:pt x="268" y="1945"/>
                  </a:lnTo>
                  <a:cubicBezTo>
                    <a:pt x="161" y="1954"/>
                    <a:pt x="63" y="2026"/>
                    <a:pt x="27" y="2133"/>
                  </a:cubicBezTo>
                  <a:cubicBezTo>
                    <a:pt x="0" y="2240"/>
                    <a:pt x="27" y="2356"/>
                    <a:pt x="116" y="2427"/>
                  </a:cubicBezTo>
                  <a:lnTo>
                    <a:pt x="1428" y="3587"/>
                  </a:lnTo>
                  <a:lnTo>
                    <a:pt x="1044" y="5300"/>
                  </a:lnTo>
                  <a:cubicBezTo>
                    <a:pt x="1026" y="5416"/>
                    <a:pt x="1062" y="5523"/>
                    <a:pt x="1151" y="5594"/>
                  </a:cubicBezTo>
                  <a:cubicBezTo>
                    <a:pt x="1197" y="5626"/>
                    <a:pt x="1253" y="5642"/>
                    <a:pt x="1310" y="5642"/>
                  </a:cubicBezTo>
                  <a:cubicBezTo>
                    <a:pt x="1363" y="5642"/>
                    <a:pt x="1416" y="5629"/>
                    <a:pt x="1463" y="5603"/>
                  </a:cubicBezTo>
                  <a:lnTo>
                    <a:pt x="2971" y="4711"/>
                  </a:lnTo>
                  <a:lnTo>
                    <a:pt x="4488" y="5603"/>
                  </a:lnTo>
                  <a:cubicBezTo>
                    <a:pt x="4523" y="5630"/>
                    <a:pt x="4577" y="5639"/>
                    <a:pt x="4621" y="5639"/>
                  </a:cubicBezTo>
                  <a:cubicBezTo>
                    <a:pt x="4684" y="5639"/>
                    <a:pt x="4737" y="5621"/>
                    <a:pt x="4791" y="5594"/>
                  </a:cubicBezTo>
                  <a:cubicBezTo>
                    <a:pt x="4880" y="5523"/>
                    <a:pt x="4925" y="5416"/>
                    <a:pt x="4898" y="5300"/>
                  </a:cubicBezTo>
                  <a:lnTo>
                    <a:pt x="4514" y="3587"/>
                  </a:lnTo>
                  <a:lnTo>
                    <a:pt x="5835" y="2427"/>
                  </a:lnTo>
                  <a:cubicBezTo>
                    <a:pt x="5915" y="2356"/>
                    <a:pt x="5951" y="2240"/>
                    <a:pt x="5915" y="2133"/>
                  </a:cubicBezTo>
                  <a:cubicBezTo>
                    <a:pt x="5879" y="2026"/>
                    <a:pt x="5781" y="1954"/>
                    <a:pt x="5674" y="1945"/>
                  </a:cubicBezTo>
                  <a:lnTo>
                    <a:pt x="3926" y="1776"/>
                  </a:lnTo>
                  <a:lnTo>
                    <a:pt x="3230" y="161"/>
                  </a:lnTo>
                  <a:cubicBezTo>
                    <a:pt x="3185" y="63"/>
                    <a:pt x="3087" y="0"/>
                    <a:pt x="2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8" name="Google Shape;1558;p17"/>
            <p:cNvSpPr/>
            <p:nvPr/>
          </p:nvSpPr>
          <p:spPr>
            <a:xfrm>
              <a:off x="8454577" y="219016"/>
              <a:ext cx="57698" cy="557063"/>
            </a:xfrm>
            <a:custGeom>
              <a:avLst/>
              <a:gdLst/>
              <a:ahLst/>
              <a:cxnLst/>
              <a:rect l="l" t="t" r="r" b="b"/>
              <a:pathLst>
                <a:path w="1072" h="10350" extrusionOk="0">
                  <a:moveTo>
                    <a:pt x="536" y="1"/>
                  </a:moveTo>
                  <a:cubicBezTo>
                    <a:pt x="242" y="1"/>
                    <a:pt x="1" y="242"/>
                    <a:pt x="1" y="536"/>
                  </a:cubicBezTo>
                  <a:cubicBezTo>
                    <a:pt x="1" y="831"/>
                    <a:pt x="242" y="1063"/>
                    <a:pt x="536" y="1063"/>
                  </a:cubicBezTo>
                  <a:cubicBezTo>
                    <a:pt x="830" y="1063"/>
                    <a:pt x="1071" y="831"/>
                    <a:pt x="1071" y="536"/>
                  </a:cubicBezTo>
                  <a:cubicBezTo>
                    <a:pt x="1071" y="242"/>
                    <a:pt x="830" y="1"/>
                    <a:pt x="536" y="1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6"/>
                  </a:cubicBezTo>
                  <a:cubicBezTo>
                    <a:pt x="1" y="3150"/>
                    <a:pt x="242" y="3382"/>
                    <a:pt x="536" y="3382"/>
                  </a:cubicBezTo>
                  <a:cubicBezTo>
                    <a:pt x="830" y="3382"/>
                    <a:pt x="1071" y="3150"/>
                    <a:pt x="1071" y="2856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40"/>
                  </a:moveTo>
                  <a:cubicBezTo>
                    <a:pt x="242" y="4640"/>
                    <a:pt x="1" y="4881"/>
                    <a:pt x="1" y="5175"/>
                  </a:cubicBezTo>
                  <a:cubicBezTo>
                    <a:pt x="1" y="5470"/>
                    <a:pt x="242" y="5710"/>
                    <a:pt x="536" y="5710"/>
                  </a:cubicBezTo>
                  <a:cubicBezTo>
                    <a:pt x="830" y="5710"/>
                    <a:pt x="1071" y="5470"/>
                    <a:pt x="1071" y="5175"/>
                  </a:cubicBezTo>
                  <a:cubicBezTo>
                    <a:pt x="1071" y="4881"/>
                    <a:pt x="830" y="4640"/>
                    <a:pt x="536" y="4640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5"/>
                  </a:cubicBezTo>
                  <a:cubicBezTo>
                    <a:pt x="1" y="7789"/>
                    <a:pt x="242" y="8030"/>
                    <a:pt x="536" y="8030"/>
                  </a:cubicBezTo>
                  <a:cubicBezTo>
                    <a:pt x="830" y="8030"/>
                    <a:pt x="1071" y="7789"/>
                    <a:pt x="1071" y="7495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8"/>
                  </a:moveTo>
                  <a:cubicBezTo>
                    <a:pt x="242" y="9288"/>
                    <a:pt x="1" y="9520"/>
                    <a:pt x="1" y="9814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4"/>
                  </a:cubicBezTo>
                  <a:cubicBezTo>
                    <a:pt x="1071" y="9520"/>
                    <a:pt x="830" y="9288"/>
                    <a:pt x="536" y="92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9" name="Google Shape;1559;p17"/>
            <p:cNvSpPr/>
            <p:nvPr/>
          </p:nvSpPr>
          <p:spPr>
            <a:xfrm>
              <a:off x="8475729" y="247865"/>
              <a:ext cx="15393" cy="556040"/>
            </a:xfrm>
            <a:custGeom>
              <a:avLst/>
              <a:gdLst/>
              <a:ahLst/>
              <a:cxnLst/>
              <a:rect l="l" t="t" r="r" b="b"/>
              <a:pathLst>
                <a:path w="286" h="10331" extrusionOk="0">
                  <a:moveTo>
                    <a:pt x="0" y="0"/>
                  </a:moveTo>
                  <a:lnTo>
                    <a:pt x="0" y="10331"/>
                  </a:lnTo>
                  <a:lnTo>
                    <a:pt x="286" y="10331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0" name="Google Shape;1560;p17"/>
            <p:cNvSpPr/>
            <p:nvPr/>
          </p:nvSpPr>
          <p:spPr>
            <a:xfrm>
              <a:off x="8801248" y="381344"/>
              <a:ext cx="57698" cy="1431840"/>
            </a:xfrm>
            <a:custGeom>
              <a:avLst/>
              <a:gdLst/>
              <a:ahLst/>
              <a:cxnLst/>
              <a:rect l="l" t="t" r="r" b="b"/>
              <a:pathLst>
                <a:path w="1072" h="26603" extrusionOk="0">
                  <a:moveTo>
                    <a:pt x="536" y="0"/>
                  </a:moveTo>
                  <a:cubicBezTo>
                    <a:pt x="242" y="0"/>
                    <a:pt x="1" y="241"/>
                    <a:pt x="1" y="536"/>
                  </a:cubicBezTo>
                  <a:cubicBezTo>
                    <a:pt x="1" y="830"/>
                    <a:pt x="242" y="1062"/>
                    <a:pt x="536" y="1062"/>
                  </a:cubicBezTo>
                  <a:cubicBezTo>
                    <a:pt x="830" y="1062"/>
                    <a:pt x="1071" y="830"/>
                    <a:pt x="1071" y="536"/>
                  </a:cubicBezTo>
                  <a:cubicBezTo>
                    <a:pt x="1071" y="241"/>
                    <a:pt x="830" y="0"/>
                    <a:pt x="536" y="0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5"/>
                  </a:cubicBezTo>
                  <a:cubicBezTo>
                    <a:pt x="1" y="3149"/>
                    <a:pt x="242" y="3381"/>
                    <a:pt x="536" y="3381"/>
                  </a:cubicBezTo>
                  <a:cubicBezTo>
                    <a:pt x="830" y="3381"/>
                    <a:pt x="1071" y="3149"/>
                    <a:pt x="1071" y="2855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39"/>
                  </a:moveTo>
                  <a:cubicBezTo>
                    <a:pt x="242" y="4639"/>
                    <a:pt x="1" y="4880"/>
                    <a:pt x="1" y="5174"/>
                  </a:cubicBezTo>
                  <a:cubicBezTo>
                    <a:pt x="1" y="5469"/>
                    <a:pt x="242" y="5710"/>
                    <a:pt x="536" y="5710"/>
                  </a:cubicBezTo>
                  <a:cubicBezTo>
                    <a:pt x="830" y="5710"/>
                    <a:pt x="1071" y="5469"/>
                    <a:pt x="1071" y="5174"/>
                  </a:cubicBezTo>
                  <a:cubicBezTo>
                    <a:pt x="1071" y="4880"/>
                    <a:pt x="830" y="4639"/>
                    <a:pt x="536" y="4639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4"/>
                  </a:cubicBezTo>
                  <a:cubicBezTo>
                    <a:pt x="1" y="7788"/>
                    <a:pt x="242" y="8029"/>
                    <a:pt x="536" y="8029"/>
                  </a:cubicBezTo>
                  <a:cubicBezTo>
                    <a:pt x="830" y="8029"/>
                    <a:pt x="1071" y="7788"/>
                    <a:pt x="1071" y="7494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7"/>
                  </a:moveTo>
                  <a:cubicBezTo>
                    <a:pt x="242" y="9287"/>
                    <a:pt x="1" y="9519"/>
                    <a:pt x="1" y="9813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3"/>
                  </a:cubicBezTo>
                  <a:cubicBezTo>
                    <a:pt x="1071" y="9519"/>
                    <a:pt x="830" y="9287"/>
                    <a:pt x="536" y="9287"/>
                  </a:cubicBezTo>
                  <a:close/>
                  <a:moveTo>
                    <a:pt x="536" y="11607"/>
                  </a:moveTo>
                  <a:cubicBezTo>
                    <a:pt x="242" y="11607"/>
                    <a:pt x="1" y="11847"/>
                    <a:pt x="1" y="12142"/>
                  </a:cubicBezTo>
                  <a:cubicBezTo>
                    <a:pt x="1" y="12436"/>
                    <a:pt x="242" y="12668"/>
                    <a:pt x="536" y="12668"/>
                  </a:cubicBezTo>
                  <a:cubicBezTo>
                    <a:pt x="830" y="12668"/>
                    <a:pt x="1071" y="12436"/>
                    <a:pt x="1071" y="12142"/>
                  </a:cubicBezTo>
                  <a:cubicBezTo>
                    <a:pt x="1071" y="11847"/>
                    <a:pt x="830" y="11607"/>
                    <a:pt x="536" y="11607"/>
                  </a:cubicBezTo>
                  <a:close/>
                  <a:moveTo>
                    <a:pt x="536" y="13926"/>
                  </a:moveTo>
                  <a:cubicBezTo>
                    <a:pt x="242" y="13926"/>
                    <a:pt x="1" y="14167"/>
                    <a:pt x="1" y="14461"/>
                  </a:cubicBezTo>
                  <a:cubicBezTo>
                    <a:pt x="1" y="14756"/>
                    <a:pt x="242" y="14988"/>
                    <a:pt x="536" y="14988"/>
                  </a:cubicBezTo>
                  <a:cubicBezTo>
                    <a:pt x="830" y="14988"/>
                    <a:pt x="1071" y="14756"/>
                    <a:pt x="1071" y="14461"/>
                  </a:cubicBezTo>
                  <a:cubicBezTo>
                    <a:pt x="1071" y="14167"/>
                    <a:pt x="830" y="13926"/>
                    <a:pt x="536" y="13926"/>
                  </a:cubicBezTo>
                  <a:close/>
                  <a:moveTo>
                    <a:pt x="536" y="16245"/>
                  </a:moveTo>
                  <a:cubicBezTo>
                    <a:pt x="242" y="16245"/>
                    <a:pt x="1" y="16486"/>
                    <a:pt x="1" y="16781"/>
                  </a:cubicBezTo>
                  <a:cubicBezTo>
                    <a:pt x="1" y="17075"/>
                    <a:pt x="242" y="17316"/>
                    <a:pt x="536" y="17316"/>
                  </a:cubicBezTo>
                  <a:cubicBezTo>
                    <a:pt x="830" y="17316"/>
                    <a:pt x="1071" y="17075"/>
                    <a:pt x="1071" y="16781"/>
                  </a:cubicBezTo>
                  <a:cubicBezTo>
                    <a:pt x="1071" y="16486"/>
                    <a:pt x="830" y="16245"/>
                    <a:pt x="536" y="16245"/>
                  </a:cubicBezTo>
                  <a:close/>
                  <a:moveTo>
                    <a:pt x="536" y="18574"/>
                  </a:moveTo>
                  <a:cubicBezTo>
                    <a:pt x="242" y="18574"/>
                    <a:pt x="1" y="18806"/>
                    <a:pt x="1" y="19100"/>
                  </a:cubicBezTo>
                  <a:cubicBezTo>
                    <a:pt x="1" y="19395"/>
                    <a:pt x="242" y="19635"/>
                    <a:pt x="536" y="19635"/>
                  </a:cubicBezTo>
                  <a:cubicBezTo>
                    <a:pt x="830" y="19635"/>
                    <a:pt x="1071" y="19395"/>
                    <a:pt x="1071" y="19100"/>
                  </a:cubicBezTo>
                  <a:cubicBezTo>
                    <a:pt x="1071" y="18806"/>
                    <a:pt x="830" y="18574"/>
                    <a:pt x="536" y="18574"/>
                  </a:cubicBezTo>
                  <a:close/>
                  <a:moveTo>
                    <a:pt x="536" y="20893"/>
                  </a:moveTo>
                  <a:cubicBezTo>
                    <a:pt x="242" y="20893"/>
                    <a:pt x="1" y="21134"/>
                    <a:pt x="1" y="21420"/>
                  </a:cubicBezTo>
                  <a:cubicBezTo>
                    <a:pt x="1" y="21714"/>
                    <a:pt x="242" y="21955"/>
                    <a:pt x="536" y="21955"/>
                  </a:cubicBezTo>
                  <a:cubicBezTo>
                    <a:pt x="830" y="21955"/>
                    <a:pt x="1071" y="21714"/>
                    <a:pt x="1071" y="21420"/>
                  </a:cubicBezTo>
                  <a:cubicBezTo>
                    <a:pt x="1071" y="21134"/>
                    <a:pt x="830" y="20893"/>
                    <a:pt x="536" y="20893"/>
                  </a:cubicBezTo>
                  <a:close/>
                  <a:moveTo>
                    <a:pt x="536" y="23213"/>
                  </a:moveTo>
                  <a:cubicBezTo>
                    <a:pt x="242" y="23213"/>
                    <a:pt x="1" y="23454"/>
                    <a:pt x="1" y="23748"/>
                  </a:cubicBezTo>
                  <a:cubicBezTo>
                    <a:pt x="1" y="24042"/>
                    <a:pt x="242" y="24274"/>
                    <a:pt x="536" y="24274"/>
                  </a:cubicBezTo>
                  <a:cubicBezTo>
                    <a:pt x="830" y="24274"/>
                    <a:pt x="1071" y="24042"/>
                    <a:pt x="1071" y="23748"/>
                  </a:cubicBezTo>
                  <a:cubicBezTo>
                    <a:pt x="1071" y="23454"/>
                    <a:pt x="830" y="23213"/>
                    <a:pt x="536" y="23213"/>
                  </a:cubicBezTo>
                  <a:close/>
                  <a:moveTo>
                    <a:pt x="536" y="25532"/>
                  </a:moveTo>
                  <a:cubicBezTo>
                    <a:pt x="242" y="25532"/>
                    <a:pt x="1" y="25773"/>
                    <a:pt x="1" y="26067"/>
                  </a:cubicBezTo>
                  <a:cubicBezTo>
                    <a:pt x="1" y="26362"/>
                    <a:pt x="242" y="26603"/>
                    <a:pt x="536" y="26603"/>
                  </a:cubicBezTo>
                  <a:cubicBezTo>
                    <a:pt x="830" y="26603"/>
                    <a:pt x="1071" y="26362"/>
                    <a:pt x="1071" y="26067"/>
                  </a:cubicBezTo>
                  <a:cubicBezTo>
                    <a:pt x="1071" y="25773"/>
                    <a:pt x="830" y="25532"/>
                    <a:pt x="536" y="255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1" name="Google Shape;1561;p17"/>
            <p:cNvSpPr/>
            <p:nvPr/>
          </p:nvSpPr>
          <p:spPr>
            <a:xfrm>
              <a:off x="8822400" y="410139"/>
              <a:ext cx="15393" cy="1481787"/>
            </a:xfrm>
            <a:custGeom>
              <a:avLst/>
              <a:gdLst/>
              <a:ahLst/>
              <a:cxnLst/>
              <a:rect l="l" t="t" r="r" b="b"/>
              <a:pathLst>
                <a:path w="286" h="27531" extrusionOk="0">
                  <a:moveTo>
                    <a:pt x="0" y="1"/>
                  </a:moveTo>
                  <a:lnTo>
                    <a:pt x="0" y="27531"/>
                  </a:lnTo>
                  <a:lnTo>
                    <a:pt x="286" y="27531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2" name="Google Shape;1562;p17"/>
            <p:cNvSpPr/>
            <p:nvPr/>
          </p:nvSpPr>
          <p:spPr>
            <a:xfrm>
              <a:off x="8600544" y="1872658"/>
              <a:ext cx="459590" cy="239672"/>
            </a:xfrm>
            <a:custGeom>
              <a:avLst/>
              <a:gdLst/>
              <a:ahLst/>
              <a:cxnLst/>
              <a:rect l="l" t="t" r="r" b="b"/>
              <a:pathLst>
                <a:path w="8539" h="4453" extrusionOk="0">
                  <a:moveTo>
                    <a:pt x="4265" y="376"/>
                  </a:moveTo>
                  <a:cubicBezTo>
                    <a:pt x="4729" y="724"/>
                    <a:pt x="6094" y="1446"/>
                    <a:pt x="7048" y="1749"/>
                  </a:cubicBezTo>
                  <a:cubicBezTo>
                    <a:pt x="7566" y="1910"/>
                    <a:pt x="7941" y="2311"/>
                    <a:pt x="8065" y="2847"/>
                  </a:cubicBezTo>
                  <a:cubicBezTo>
                    <a:pt x="8181" y="3320"/>
                    <a:pt x="8074" y="3810"/>
                    <a:pt x="7798" y="4122"/>
                  </a:cubicBezTo>
                  <a:lnTo>
                    <a:pt x="741" y="4122"/>
                  </a:lnTo>
                  <a:cubicBezTo>
                    <a:pt x="465" y="3810"/>
                    <a:pt x="358" y="3320"/>
                    <a:pt x="465" y="2847"/>
                  </a:cubicBezTo>
                  <a:cubicBezTo>
                    <a:pt x="598" y="2311"/>
                    <a:pt x="964" y="1910"/>
                    <a:pt x="1482" y="1749"/>
                  </a:cubicBezTo>
                  <a:cubicBezTo>
                    <a:pt x="2436" y="1446"/>
                    <a:pt x="3810" y="724"/>
                    <a:pt x="4265" y="376"/>
                  </a:cubicBezTo>
                  <a:close/>
                  <a:moveTo>
                    <a:pt x="4265" y="1"/>
                  </a:moveTo>
                  <a:cubicBezTo>
                    <a:pt x="4220" y="10"/>
                    <a:pt x="4167" y="28"/>
                    <a:pt x="4140" y="72"/>
                  </a:cubicBezTo>
                  <a:cubicBezTo>
                    <a:pt x="3988" y="188"/>
                    <a:pt x="2588" y="1054"/>
                    <a:pt x="1384" y="1428"/>
                  </a:cubicBezTo>
                  <a:cubicBezTo>
                    <a:pt x="750" y="1633"/>
                    <a:pt x="295" y="2115"/>
                    <a:pt x="144" y="2766"/>
                  </a:cubicBezTo>
                  <a:cubicBezTo>
                    <a:pt x="1" y="3382"/>
                    <a:pt x="161" y="4024"/>
                    <a:pt x="554" y="4408"/>
                  </a:cubicBezTo>
                  <a:cubicBezTo>
                    <a:pt x="590" y="4435"/>
                    <a:pt x="625" y="4452"/>
                    <a:pt x="670" y="4452"/>
                  </a:cubicBezTo>
                  <a:lnTo>
                    <a:pt x="7860" y="4452"/>
                  </a:lnTo>
                  <a:cubicBezTo>
                    <a:pt x="7905" y="4452"/>
                    <a:pt x="7949" y="4435"/>
                    <a:pt x="7976" y="4408"/>
                  </a:cubicBezTo>
                  <a:cubicBezTo>
                    <a:pt x="8369" y="4024"/>
                    <a:pt x="8538" y="3382"/>
                    <a:pt x="8387" y="2775"/>
                  </a:cubicBezTo>
                  <a:cubicBezTo>
                    <a:pt x="8235" y="2115"/>
                    <a:pt x="7789" y="1633"/>
                    <a:pt x="7147" y="1428"/>
                  </a:cubicBezTo>
                  <a:cubicBezTo>
                    <a:pt x="5951" y="1054"/>
                    <a:pt x="4542" y="188"/>
                    <a:pt x="4399" y="72"/>
                  </a:cubicBezTo>
                  <a:cubicBezTo>
                    <a:pt x="4372" y="28"/>
                    <a:pt x="4319" y="1"/>
                    <a:pt x="42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3" name="Google Shape;1563;p17"/>
            <p:cNvSpPr/>
            <p:nvPr/>
          </p:nvSpPr>
          <p:spPr>
            <a:xfrm>
              <a:off x="8698985" y="1872658"/>
              <a:ext cx="262708" cy="239672"/>
            </a:xfrm>
            <a:custGeom>
              <a:avLst/>
              <a:gdLst/>
              <a:ahLst/>
              <a:cxnLst/>
              <a:rect l="l" t="t" r="r" b="b"/>
              <a:pathLst>
                <a:path w="4881" h="4453" extrusionOk="0">
                  <a:moveTo>
                    <a:pt x="2436" y="456"/>
                  </a:moveTo>
                  <a:cubicBezTo>
                    <a:pt x="2730" y="822"/>
                    <a:pt x="3373" y="1446"/>
                    <a:pt x="3846" y="1732"/>
                  </a:cubicBezTo>
                  <a:cubicBezTo>
                    <a:pt x="4381" y="2053"/>
                    <a:pt x="4532" y="3435"/>
                    <a:pt x="4229" y="4122"/>
                  </a:cubicBezTo>
                  <a:lnTo>
                    <a:pt x="643" y="4122"/>
                  </a:lnTo>
                  <a:cubicBezTo>
                    <a:pt x="349" y="3435"/>
                    <a:pt x="491" y="2053"/>
                    <a:pt x="1027" y="1732"/>
                  </a:cubicBezTo>
                  <a:cubicBezTo>
                    <a:pt x="1508" y="1446"/>
                    <a:pt x="2142" y="822"/>
                    <a:pt x="2436" y="456"/>
                  </a:cubicBezTo>
                  <a:close/>
                  <a:moveTo>
                    <a:pt x="2436" y="1"/>
                  </a:moveTo>
                  <a:cubicBezTo>
                    <a:pt x="2374" y="1"/>
                    <a:pt x="2311" y="46"/>
                    <a:pt x="2284" y="108"/>
                  </a:cubicBezTo>
                  <a:cubicBezTo>
                    <a:pt x="2204" y="233"/>
                    <a:pt x="1473" y="1080"/>
                    <a:pt x="857" y="1446"/>
                  </a:cubicBezTo>
                  <a:cubicBezTo>
                    <a:pt x="81" y="1910"/>
                    <a:pt x="1" y="3632"/>
                    <a:pt x="393" y="4363"/>
                  </a:cubicBezTo>
                  <a:cubicBezTo>
                    <a:pt x="429" y="4417"/>
                    <a:pt x="482" y="4452"/>
                    <a:pt x="545" y="4452"/>
                  </a:cubicBezTo>
                  <a:lnTo>
                    <a:pt x="4336" y="4452"/>
                  </a:lnTo>
                  <a:cubicBezTo>
                    <a:pt x="4399" y="4452"/>
                    <a:pt x="4452" y="4417"/>
                    <a:pt x="4479" y="4363"/>
                  </a:cubicBezTo>
                  <a:cubicBezTo>
                    <a:pt x="4880" y="3632"/>
                    <a:pt x="4800" y="1910"/>
                    <a:pt x="4015" y="1446"/>
                  </a:cubicBezTo>
                  <a:cubicBezTo>
                    <a:pt x="3400" y="1080"/>
                    <a:pt x="2668" y="233"/>
                    <a:pt x="2597" y="108"/>
                  </a:cubicBezTo>
                  <a:cubicBezTo>
                    <a:pt x="2570" y="46"/>
                    <a:pt x="2507" y="1"/>
                    <a:pt x="2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4" name="Google Shape;1564;p17"/>
            <p:cNvSpPr/>
            <p:nvPr/>
          </p:nvSpPr>
          <p:spPr>
            <a:xfrm>
              <a:off x="8600544" y="2517990"/>
              <a:ext cx="459590" cy="239187"/>
            </a:xfrm>
            <a:custGeom>
              <a:avLst/>
              <a:gdLst/>
              <a:ahLst/>
              <a:cxnLst/>
              <a:rect l="l" t="t" r="r" b="b"/>
              <a:pathLst>
                <a:path w="8539" h="4444" extrusionOk="0">
                  <a:moveTo>
                    <a:pt x="7798" y="331"/>
                  </a:moveTo>
                  <a:cubicBezTo>
                    <a:pt x="8074" y="634"/>
                    <a:pt x="8181" y="1125"/>
                    <a:pt x="8065" y="1606"/>
                  </a:cubicBezTo>
                  <a:cubicBezTo>
                    <a:pt x="7941" y="2142"/>
                    <a:pt x="7566" y="2543"/>
                    <a:pt x="7048" y="2704"/>
                  </a:cubicBezTo>
                  <a:cubicBezTo>
                    <a:pt x="6103" y="3007"/>
                    <a:pt x="4729" y="3730"/>
                    <a:pt x="4265" y="4069"/>
                  </a:cubicBezTo>
                  <a:cubicBezTo>
                    <a:pt x="3801" y="3721"/>
                    <a:pt x="2436" y="3007"/>
                    <a:pt x="1482" y="2704"/>
                  </a:cubicBezTo>
                  <a:cubicBezTo>
                    <a:pt x="964" y="2543"/>
                    <a:pt x="598" y="2142"/>
                    <a:pt x="465" y="1606"/>
                  </a:cubicBezTo>
                  <a:cubicBezTo>
                    <a:pt x="358" y="1134"/>
                    <a:pt x="465" y="643"/>
                    <a:pt x="741" y="331"/>
                  </a:cubicBezTo>
                  <a:close/>
                  <a:moveTo>
                    <a:pt x="670" y="1"/>
                  </a:moveTo>
                  <a:cubicBezTo>
                    <a:pt x="625" y="1"/>
                    <a:pt x="590" y="19"/>
                    <a:pt x="554" y="45"/>
                  </a:cubicBezTo>
                  <a:cubicBezTo>
                    <a:pt x="161" y="429"/>
                    <a:pt x="1" y="1071"/>
                    <a:pt x="144" y="1678"/>
                  </a:cubicBezTo>
                  <a:cubicBezTo>
                    <a:pt x="295" y="2329"/>
                    <a:pt x="750" y="2820"/>
                    <a:pt x="1384" y="3025"/>
                  </a:cubicBezTo>
                  <a:cubicBezTo>
                    <a:pt x="2588" y="3400"/>
                    <a:pt x="3988" y="4256"/>
                    <a:pt x="4140" y="4381"/>
                  </a:cubicBezTo>
                  <a:cubicBezTo>
                    <a:pt x="4167" y="4417"/>
                    <a:pt x="4212" y="4443"/>
                    <a:pt x="4265" y="4443"/>
                  </a:cubicBezTo>
                  <a:cubicBezTo>
                    <a:pt x="4319" y="4443"/>
                    <a:pt x="4363" y="4426"/>
                    <a:pt x="4399" y="4381"/>
                  </a:cubicBezTo>
                  <a:cubicBezTo>
                    <a:pt x="4542" y="4265"/>
                    <a:pt x="5951" y="3400"/>
                    <a:pt x="7147" y="3025"/>
                  </a:cubicBezTo>
                  <a:cubicBezTo>
                    <a:pt x="7789" y="2820"/>
                    <a:pt x="8235" y="2329"/>
                    <a:pt x="8387" y="1678"/>
                  </a:cubicBezTo>
                  <a:cubicBezTo>
                    <a:pt x="8538" y="1071"/>
                    <a:pt x="8369" y="429"/>
                    <a:pt x="7976" y="45"/>
                  </a:cubicBezTo>
                  <a:cubicBezTo>
                    <a:pt x="7949" y="19"/>
                    <a:pt x="7905" y="1"/>
                    <a:pt x="7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5" name="Google Shape;1565;p17"/>
            <p:cNvSpPr/>
            <p:nvPr/>
          </p:nvSpPr>
          <p:spPr>
            <a:xfrm>
              <a:off x="8698985" y="2517990"/>
              <a:ext cx="262708" cy="239187"/>
            </a:xfrm>
            <a:custGeom>
              <a:avLst/>
              <a:gdLst/>
              <a:ahLst/>
              <a:cxnLst/>
              <a:rect l="l" t="t" r="r" b="b"/>
              <a:pathLst>
                <a:path w="4881" h="4444" extrusionOk="0">
                  <a:moveTo>
                    <a:pt x="4229" y="331"/>
                  </a:moveTo>
                  <a:cubicBezTo>
                    <a:pt x="4532" y="1018"/>
                    <a:pt x="4381" y="2400"/>
                    <a:pt x="3846" y="2722"/>
                  </a:cubicBezTo>
                  <a:cubicBezTo>
                    <a:pt x="3373" y="3007"/>
                    <a:pt x="2730" y="3632"/>
                    <a:pt x="2436" y="3997"/>
                  </a:cubicBezTo>
                  <a:cubicBezTo>
                    <a:pt x="2142" y="3632"/>
                    <a:pt x="1508" y="3007"/>
                    <a:pt x="1027" y="2722"/>
                  </a:cubicBezTo>
                  <a:cubicBezTo>
                    <a:pt x="491" y="2400"/>
                    <a:pt x="349" y="1018"/>
                    <a:pt x="643" y="331"/>
                  </a:cubicBezTo>
                  <a:close/>
                  <a:moveTo>
                    <a:pt x="545" y="1"/>
                  </a:moveTo>
                  <a:cubicBezTo>
                    <a:pt x="482" y="1"/>
                    <a:pt x="429" y="36"/>
                    <a:pt x="393" y="90"/>
                  </a:cubicBezTo>
                  <a:cubicBezTo>
                    <a:pt x="1" y="821"/>
                    <a:pt x="81" y="2534"/>
                    <a:pt x="857" y="3007"/>
                  </a:cubicBezTo>
                  <a:cubicBezTo>
                    <a:pt x="1473" y="3373"/>
                    <a:pt x="2204" y="4220"/>
                    <a:pt x="2284" y="4345"/>
                  </a:cubicBezTo>
                  <a:cubicBezTo>
                    <a:pt x="2311" y="4408"/>
                    <a:pt x="2374" y="4443"/>
                    <a:pt x="2436" y="4443"/>
                  </a:cubicBezTo>
                  <a:cubicBezTo>
                    <a:pt x="2507" y="4443"/>
                    <a:pt x="2570" y="4408"/>
                    <a:pt x="2597" y="4345"/>
                  </a:cubicBezTo>
                  <a:cubicBezTo>
                    <a:pt x="2668" y="4220"/>
                    <a:pt x="3400" y="3373"/>
                    <a:pt x="4015" y="3007"/>
                  </a:cubicBezTo>
                  <a:cubicBezTo>
                    <a:pt x="4800" y="2534"/>
                    <a:pt x="4880" y="821"/>
                    <a:pt x="4479" y="90"/>
                  </a:cubicBezTo>
                  <a:cubicBezTo>
                    <a:pt x="4452" y="36"/>
                    <a:pt x="4399" y="1"/>
                    <a:pt x="4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6" name="Google Shape;1566;p17"/>
            <p:cNvSpPr/>
            <p:nvPr/>
          </p:nvSpPr>
          <p:spPr>
            <a:xfrm>
              <a:off x="8565990" y="2117066"/>
              <a:ext cx="528698" cy="395703"/>
            </a:xfrm>
            <a:custGeom>
              <a:avLst/>
              <a:gdLst/>
              <a:ahLst/>
              <a:cxnLst/>
              <a:rect l="l" t="t" r="r" b="b"/>
              <a:pathLst>
                <a:path w="9823" h="7352" extrusionOk="0">
                  <a:moveTo>
                    <a:pt x="8217" y="340"/>
                  </a:moveTo>
                  <a:cubicBezTo>
                    <a:pt x="8235" y="375"/>
                    <a:pt x="8270" y="429"/>
                    <a:pt x="8306" y="491"/>
                  </a:cubicBezTo>
                  <a:cubicBezTo>
                    <a:pt x="8377" y="598"/>
                    <a:pt x="8449" y="714"/>
                    <a:pt x="8538" y="839"/>
                  </a:cubicBezTo>
                  <a:cubicBezTo>
                    <a:pt x="8939" y="1419"/>
                    <a:pt x="9484" y="2213"/>
                    <a:pt x="9484" y="3676"/>
                  </a:cubicBezTo>
                  <a:cubicBezTo>
                    <a:pt x="9484" y="5139"/>
                    <a:pt x="8939" y="5942"/>
                    <a:pt x="8538" y="6522"/>
                  </a:cubicBezTo>
                  <a:cubicBezTo>
                    <a:pt x="8449" y="6647"/>
                    <a:pt x="8377" y="6763"/>
                    <a:pt x="8306" y="6870"/>
                  </a:cubicBezTo>
                  <a:cubicBezTo>
                    <a:pt x="8270" y="6932"/>
                    <a:pt x="8235" y="6986"/>
                    <a:pt x="8217" y="7022"/>
                  </a:cubicBezTo>
                  <a:lnTo>
                    <a:pt x="1606" y="7022"/>
                  </a:lnTo>
                  <a:cubicBezTo>
                    <a:pt x="1579" y="6986"/>
                    <a:pt x="1544" y="6932"/>
                    <a:pt x="1508" y="6870"/>
                  </a:cubicBezTo>
                  <a:cubicBezTo>
                    <a:pt x="1446" y="6763"/>
                    <a:pt x="1365" y="6647"/>
                    <a:pt x="1285" y="6522"/>
                  </a:cubicBezTo>
                  <a:cubicBezTo>
                    <a:pt x="884" y="5942"/>
                    <a:pt x="331" y="5139"/>
                    <a:pt x="331" y="3676"/>
                  </a:cubicBezTo>
                  <a:cubicBezTo>
                    <a:pt x="331" y="2213"/>
                    <a:pt x="884" y="1419"/>
                    <a:pt x="1285" y="839"/>
                  </a:cubicBezTo>
                  <a:cubicBezTo>
                    <a:pt x="1365" y="714"/>
                    <a:pt x="1446" y="598"/>
                    <a:pt x="1508" y="491"/>
                  </a:cubicBezTo>
                  <a:cubicBezTo>
                    <a:pt x="1544" y="429"/>
                    <a:pt x="1579" y="375"/>
                    <a:pt x="1606" y="340"/>
                  </a:cubicBezTo>
                  <a:close/>
                  <a:moveTo>
                    <a:pt x="1517" y="1"/>
                  </a:moveTo>
                  <a:cubicBezTo>
                    <a:pt x="1464" y="1"/>
                    <a:pt x="1410" y="27"/>
                    <a:pt x="1374" y="81"/>
                  </a:cubicBezTo>
                  <a:cubicBezTo>
                    <a:pt x="1374" y="81"/>
                    <a:pt x="1321" y="161"/>
                    <a:pt x="1223" y="322"/>
                  </a:cubicBezTo>
                  <a:cubicBezTo>
                    <a:pt x="1169" y="420"/>
                    <a:pt x="1089" y="527"/>
                    <a:pt x="1009" y="652"/>
                  </a:cubicBezTo>
                  <a:cubicBezTo>
                    <a:pt x="607" y="1232"/>
                    <a:pt x="0" y="2115"/>
                    <a:pt x="0" y="3676"/>
                  </a:cubicBezTo>
                  <a:cubicBezTo>
                    <a:pt x="0" y="5246"/>
                    <a:pt x="607" y="6129"/>
                    <a:pt x="1009" y="6709"/>
                  </a:cubicBezTo>
                  <a:cubicBezTo>
                    <a:pt x="1089" y="6834"/>
                    <a:pt x="1169" y="6941"/>
                    <a:pt x="1223" y="7039"/>
                  </a:cubicBezTo>
                  <a:cubicBezTo>
                    <a:pt x="1321" y="7191"/>
                    <a:pt x="1374" y="7280"/>
                    <a:pt x="1374" y="7280"/>
                  </a:cubicBezTo>
                  <a:cubicBezTo>
                    <a:pt x="1410" y="7325"/>
                    <a:pt x="1464" y="7352"/>
                    <a:pt x="1517" y="7352"/>
                  </a:cubicBezTo>
                  <a:lnTo>
                    <a:pt x="8306" y="7352"/>
                  </a:lnTo>
                  <a:cubicBezTo>
                    <a:pt x="8359" y="7352"/>
                    <a:pt x="8413" y="7325"/>
                    <a:pt x="8440" y="7280"/>
                  </a:cubicBezTo>
                  <a:cubicBezTo>
                    <a:pt x="8440" y="7280"/>
                    <a:pt x="8502" y="7191"/>
                    <a:pt x="8591" y="7039"/>
                  </a:cubicBezTo>
                  <a:cubicBezTo>
                    <a:pt x="8654" y="6941"/>
                    <a:pt x="8725" y="6834"/>
                    <a:pt x="8814" y="6709"/>
                  </a:cubicBezTo>
                  <a:cubicBezTo>
                    <a:pt x="9216" y="6129"/>
                    <a:pt x="9823" y="5246"/>
                    <a:pt x="9823" y="3676"/>
                  </a:cubicBezTo>
                  <a:cubicBezTo>
                    <a:pt x="9823" y="2115"/>
                    <a:pt x="9216" y="1232"/>
                    <a:pt x="8814" y="652"/>
                  </a:cubicBezTo>
                  <a:cubicBezTo>
                    <a:pt x="8725" y="527"/>
                    <a:pt x="8654" y="420"/>
                    <a:pt x="8591" y="322"/>
                  </a:cubicBezTo>
                  <a:cubicBezTo>
                    <a:pt x="8502" y="161"/>
                    <a:pt x="8440" y="72"/>
                    <a:pt x="8440" y="72"/>
                  </a:cubicBezTo>
                  <a:cubicBezTo>
                    <a:pt x="8413" y="27"/>
                    <a:pt x="8359" y="1"/>
                    <a:pt x="8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7" name="Google Shape;1567;p17"/>
            <p:cNvSpPr/>
            <p:nvPr/>
          </p:nvSpPr>
          <p:spPr>
            <a:xfrm>
              <a:off x="8681708" y="2117066"/>
              <a:ext cx="297262" cy="395703"/>
            </a:xfrm>
            <a:custGeom>
              <a:avLst/>
              <a:gdLst/>
              <a:ahLst/>
              <a:cxnLst/>
              <a:rect l="l" t="t" r="r" b="b"/>
              <a:pathLst>
                <a:path w="5523" h="7352" extrusionOk="0">
                  <a:moveTo>
                    <a:pt x="4523" y="340"/>
                  </a:moveTo>
                  <a:cubicBezTo>
                    <a:pt x="4675" y="634"/>
                    <a:pt x="5192" y="1776"/>
                    <a:pt x="5192" y="3676"/>
                  </a:cubicBezTo>
                  <a:cubicBezTo>
                    <a:pt x="5192" y="5585"/>
                    <a:pt x="4675" y="6727"/>
                    <a:pt x="4523" y="7022"/>
                  </a:cubicBezTo>
                  <a:lnTo>
                    <a:pt x="1000" y="7022"/>
                  </a:lnTo>
                  <a:cubicBezTo>
                    <a:pt x="848" y="6727"/>
                    <a:pt x="331" y="5585"/>
                    <a:pt x="331" y="3676"/>
                  </a:cubicBezTo>
                  <a:cubicBezTo>
                    <a:pt x="331" y="1776"/>
                    <a:pt x="848" y="634"/>
                    <a:pt x="1000" y="340"/>
                  </a:cubicBezTo>
                  <a:close/>
                  <a:moveTo>
                    <a:pt x="901" y="1"/>
                  </a:moveTo>
                  <a:cubicBezTo>
                    <a:pt x="839" y="1"/>
                    <a:pt x="785" y="36"/>
                    <a:pt x="759" y="81"/>
                  </a:cubicBezTo>
                  <a:cubicBezTo>
                    <a:pt x="732" y="135"/>
                    <a:pt x="0" y="1348"/>
                    <a:pt x="0" y="3676"/>
                  </a:cubicBezTo>
                  <a:cubicBezTo>
                    <a:pt x="0" y="6013"/>
                    <a:pt x="732" y="7227"/>
                    <a:pt x="759" y="7271"/>
                  </a:cubicBezTo>
                  <a:cubicBezTo>
                    <a:pt x="785" y="7325"/>
                    <a:pt x="839" y="7352"/>
                    <a:pt x="901" y="7352"/>
                  </a:cubicBezTo>
                  <a:lnTo>
                    <a:pt x="4622" y="7352"/>
                  </a:lnTo>
                  <a:cubicBezTo>
                    <a:pt x="4675" y="7352"/>
                    <a:pt x="4729" y="7325"/>
                    <a:pt x="4755" y="7271"/>
                  </a:cubicBezTo>
                  <a:cubicBezTo>
                    <a:pt x="4791" y="7227"/>
                    <a:pt x="5523" y="6013"/>
                    <a:pt x="5523" y="3676"/>
                  </a:cubicBezTo>
                  <a:cubicBezTo>
                    <a:pt x="5523" y="1348"/>
                    <a:pt x="4791" y="135"/>
                    <a:pt x="4755" y="81"/>
                  </a:cubicBezTo>
                  <a:cubicBezTo>
                    <a:pt x="4729" y="36"/>
                    <a:pt x="4675" y="1"/>
                    <a:pt x="4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8" name="Google Shape;1568;p17"/>
            <p:cNvSpPr/>
            <p:nvPr/>
          </p:nvSpPr>
          <p:spPr>
            <a:xfrm>
              <a:off x="8620243" y="2097852"/>
              <a:ext cx="420192" cy="35577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1"/>
                  </a:moveTo>
                  <a:cubicBezTo>
                    <a:pt x="143" y="1"/>
                    <a:pt x="1" y="144"/>
                    <a:pt x="1" y="331"/>
                  </a:cubicBezTo>
                  <a:cubicBezTo>
                    <a:pt x="1" y="420"/>
                    <a:pt x="36" y="500"/>
                    <a:pt x="99" y="563"/>
                  </a:cubicBezTo>
                  <a:cubicBezTo>
                    <a:pt x="152" y="625"/>
                    <a:pt x="241" y="661"/>
                    <a:pt x="331" y="661"/>
                  </a:cubicBezTo>
                  <a:lnTo>
                    <a:pt x="7476" y="661"/>
                  </a:lnTo>
                  <a:cubicBezTo>
                    <a:pt x="7655" y="661"/>
                    <a:pt x="7806" y="509"/>
                    <a:pt x="7806" y="331"/>
                  </a:cubicBezTo>
                  <a:cubicBezTo>
                    <a:pt x="7806" y="242"/>
                    <a:pt x="7771" y="153"/>
                    <a:pt x="7708" y="99"/>
                  </a:cubicBezTo>
                  <a:cubicBezTo>
                    <a:pt x="7646" y="37"/>
                    <a:pt x="7566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9" name="Google Shape;1569;p17"/>
            <p:cNvSpPr/>
            <p:nvPr/>
          </p:nvSpPr>
          <p:spPr>
            <a:xfrm>
              <a:off x="8620243" y="2497860"/>
              <a:ext cx="420192" cy="35577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0"/>
                  </a:moveTo>
                  <a:cubicBezTo>
                    <a:pt x="143" y="0"/>
                    <a:pt x="1" y="143"/>
                    <a:pt x="1" y="330"/>
                  </a:cubicBezTo>
                  <a:cubicBezTo>
                    <a:pt x="1" y="419"/>
                    <a:pt x="36" y="509"/>
                    <a:pt x="99" y="562"/>
                  </a:cubicBezTo>
                  <a:cubicBezTo>
                    <a:pt x="152" y="625"/>
                    <a:pt x="241" y="660"/>
                    <a:pt x="331" y="660"/>
                  </a:cubicBezTo>
                  <a:lnTo>
                    <a:pt x="7476" y="660"/>
                  </a:lnTo>
                  <a:cubicBezTo>
                    <a:pt x="7655" y="660"/>
                    <a:pt x="7806" y="517"/>
                    <a:pt x="7806" y="330"/>
                  </a:cubicBezTo>
                  <a:cubicBezTo>
                    <a:pt x="7806" y="241"/>
                    <a:pt x="7771" y="152"/>
                    <a:pt x="7708" y="98"/>
                  </a:cubicBezTo>
                  <a:cubicBezTo>
                    <a:pt x="7646" y="36"/>
                    <a:pt x="7566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0" name="Google Shape;1570;p17"/>
            <p:cNvSpPr/>
            <p:nvPr/>
          </p:nvSpPr>
          <p:spPr>
            <a:xfrm>
              <a:off x="8812281" y="1864047"/>
              <a:ext cx="35630" cy="35577"/>
            </a:xfrm>
            <a:custGeom>
              <a:avLst/>
              <a:gdLst/>
              <a:ahLst/>
              <a:cxnLst/>
              <a:rect l="l" t="t" r="r" b="b"/>
              <a:pathLst>
                <a:path w="662" h="661" extrusionOk="0">
                  <a:moveTo>
                    <a:pt x="331" y="0"/>
                  </a:moveTo>
                  <a:cubicBezTo>
                    <a:pt x="153" y="0"/>
                    <a:pt x="1" y="152"/>
                    <a:pt x="1" y="330"/>
                  </a:cubicBezTo>
                  <a:cubicBezTo>
                    <a:pt x="1" y="518"/>
                    <a:pt x="153" y="660"/>
                    <a:pt x="331" y="660"/>
                  </a:cubicBezTo>
                  <a:cubicBezTo>
                    <a:pt x="518" y="660"/>
                    <a:pt x="661" y="518"/>
                    <a:pt x="661" y="330"/>
                  </a:cubicBezTo>
                  <a:cubicBezTo>
                    <a:pt x="661" y="152"/>
                    <a:pt x="518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18"/>
          <p:cNvSpPr txBox="1"/>
          <p:nvPr>
            <p:ph type="subTitle" idx="1"/>
          </p:nvPr>
        </p:nvSpPr>
        <p:spPr>
          <a:xfrm>
            <a:off x="1975350" y="1611400"/>
            <a:ext cx="5193300" cy="27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73" name="Google Shape;157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574" name="Google Shape;1574;p18"/>
          <p:cNvGrpSpPr/>
          <p:nvPr/>
        </p:nvGrpSpPr>
        <p:grpSpPr>
          <a:xfrm>
            <a:off x="-1370337" y="-609883"/>
            <a:ext cx="2590965" cy="2590965"/>
            <a:chOff x="2924725" y="208150"/>
            <a:chExt cx="1242550" cy="1242550"/>
          </a:xfrm>
        </p:grpSpPr>
        <p:sp>
          <p:nvSpPr>
            <p:cNvPr id="1575" name="Google Shape;1575;p18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6" name="Google Shape;1576;p18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7" name="Google Shape;1577;p18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8" name="Google Shape;1578;p18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9" name="Google Shape;1579;p18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0" name="Google Shape;1580;p18"/>
            <p:cNvSpPr/>
            <p:nvPr/>
          </p:nvSpPr>
          <p:spPr>
            <a:xfrm>
              <a:off x="3188350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1" name="Google Shape;1581;p18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2" name="Google Shape;1582;p18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3" name="Google Shape;1583;p18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4" name="Google Shape;1584;p18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5" name="Google Shape;1585;p18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6" name="Google Shape;1586;p18"/>
            <p:cNvSpPr/>
            <p:nvPr/>
          </p:nvSpPr>
          <p:spPr>
            <a:xfrm>
              <a:off x="3743450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7" name="Google Shape;1587;p18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8" name="Google Shape;1588;p18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9" name="Google Shape;1589;p18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0" name="Google Shape;1590;p18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1" name="Google Shape;1591;p18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2" name="Google Shape;1592;p18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93" name="Google Shape;1593;p18"/>
          <p:cNvGrpSpPr/>
          <p:nvPr/>
        </p:nvGrpSpPr>
        <p:grpSpPr>
          <a:xfrm>
            <a:off x="7904137" y="2566719"/>
            <a:ext cx="3160799" cy="3160799"/>
            <a:chOff x="2924725" y="208150"/>
            <a:chExt cx="1242550" cy="1242550"/>
          </a:xfrm>
        </p:grpSpPr>
        <p:sp>
          <p:nvSpPr>
            <p:cNvPr id="1594" name="Google Shape;1594;p18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5" name="Google Shape;1595;p18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6" name="Google Shape;1596;p18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7" name="Google Shape;1597;p18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8" name="Google Shape;1598;p18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9" name="Google Shape;1599;p18"/>
            <p:cNvSpPr/>
            <p:nvPr/>
          </p:nvSpPr>
          <p:spPr>
            <a:xfrm>
              <a:off x="3188350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0" name="Google Shape;1600;p18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1" name="Google Shape;1601;p18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2" name="Google Shape;1602;p18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3" name="Google Shape;1603;p18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4" name="Google Shape;1604;p18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5" name="Google Shape;1605;p18"/>
            <p:cNvSpPr/>
            <p:nvPr/>
          </p:nvSpPr>
          <p:spPr>
            <a:xfrm>
              <a:off x="3743450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6" name="Google Shape;1606;p18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7" name="Google Shape;1607;p18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8" name="Google Shape;1608;p18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9" name="Google Shape;1609;p18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0" name="Google Shape;1610;p18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1" name="Google Shape;1611;p18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12" name="Google Shape;1612;p18"/>
          <p:cNvGrpSpPr/>
          <p:nvPr/>
        </p:nvGrpSpPr>
        <p:grpSpPr>
          <a:xfrm>
            <a:off x="8047423" y="4226968"/>
            <a:ext cx="762954" cy="763070"/>
            <a:chOff x="940300" y="793900"/>
            <a:chExt cx="1313400" cy="1313600"/>
          </a:xfrm>
        </p:grpSpPr>
        <p:sp>
          <p:nvSpPr>
            <p:cNvPr id="1613" name="Google Shape;1613;p18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4" name="Google Shape;1614;p18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5" name="Google Shape;1615;p18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6" name="Google Shape;1616;p18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7" name="Google Shape;1617;p18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8" name="Google Shape;1618;p18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9" name="Google Shape;1619;p18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0" name="Google Shape;1620;p18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1" name="Google Shape;1621;p18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2" name="Google Shape;1622;p18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3" name="Google Shape;1623;p18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4" name="Google Shape;1624;p18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5" name="Google Shape;1625;p18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6" name="Google Shape;1626;p18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7" name="Google Shape;1627;p18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8" name="Google Shape;1628;p18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9" name="Google Shape;1629;p18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0" name="Google Shape;1630;p18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1" name="Google Shape;1631;p18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2" name="Google Shape;1632;p18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3" name="Google Shape;1633;p18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4" name="Google Shape;1634;p18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5" name="Google Shape;1635;p18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6" name="Google Shape;1636;p18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7" name="Google Shape;1637;p18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8" name="Google Shape;1638;p18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9" name="Google Shape;1639;p18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0" name="Google Shape;1640;p18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1" name="Google Shape;1641;p18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2" name="Google Shape;1642;p18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3" name="Google Shape;1643;p18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4" name="Google Shape;1644;p18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5" name="Google Shape;1645;p18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6" name="Google Shape;1646;p18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7" name="Google Shape;1647;p18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8" name="Google Shape;1648;p18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49" name="Google Shape;1649;p18"/>
          <p:cNvGrpSpPr/>
          <p:nvPr/>
        </p:nvGrpSpPr>
        <p:grpSpPr>
          <a:xfrm>
            <a:off x="333623" y="4226956"/>
            <a:ext cx="762954" cy="763070"/>
            <a:chOff x="940300" y="793900"/>
            <a:chExt cx="1313400" cy="1313600"/>
          </a:xfrm>
        </p:grpSpPr>
        <p:sp>
          <p:nvSpPr>
            <p:cNvPr id="1650" name="Google Shape;1650;p18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1" name="Google Shape;1651;p18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2" name="Google Shape;1652;p18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3" name="Google Shape;1653;p18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4" name="Google Shape;1654;p18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5" name="Google Shape;1655;p18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6" name="Google Shape;1656;p18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7" name="Google Shape;1657;p18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8" name="Google Shape;1658;p18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9" name="Google Shape;1659;p18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0" name="Google Shape;1660;p18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1" name="Google Shape;1661;p18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2" name="Google Shape;1662;p18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3" name="Google Shape;1663;p18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4" name="Google Shape;1664;p18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5" name="Google Shape;1665;p18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6" name="Google Shape;1666;p18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7" name="Google Shape;1667;p18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8" name="Google Shape;1668;p18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9" name="Google Shape;1669;p18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0" name="Google Shape;1670;p18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1" name="Google Shape;1671;p18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2" name="Google Shape;1672;p18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3" name="Google Shape;1673;p18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4" name="Google Shape;1674;p18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5" name="Google Shape;1675;p18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6" name="Google Shape;1676;p18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7" name="Google Shape;1677;p18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8" name="Google Shape;1678;p18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9" name="Google Shape;1679;p18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0" name="Google Shape;1680;p18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1" name="Google Shape;1681;p18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2" name="Google Shape;1682;p18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3" name="Google Shape;1683;p18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4" name="Google Shape;1684;p18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5" name="Google Shape;1685;p18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86" name="Google Shape;1686;p18"/>
          <p:cNvGrpSpPr/>
          <p:nvPr/>
        </p:nvGrpSpPr>
        <p:grpSpPr>
          <a:xfrm>
            <a:off x="8244855" y="-1601950"/>
            <a:ext cx="368085" cy="2619666"/>
            <a:chOff x="6715575" y="2099409"/>
            <a:chExt cx="177450" cy="1262916"/>
          </a:xfrm>
        </p:grpSpPr>
        <p:sp>
          <p:nvSpPr>
            <p:cNvPr id="1687" name="Google Shape;1687;p18"/>
            <p:cNvSpPr/>
            <p:nvPr/>
          </p:nvSpPr>
          <p:spPr>
            <a:xfrm>
              <a:off x="6715575" y="3184875"/>
              <a:ext cx="177450" cy="177450"/>
            </a:xfrm>
            <a:custGeom>
              <a:avLst/>
              <a:gdLst/>
              <a:ahLst/>
              <a:cxnLst/>
              <a:rect l="l" t="t" r="r" b="b"/>
              <a:pathLst>
                <a:path w="7098" h="7098" extrusionOk="0">
                  <a:moveTo>
                    <a:pt x="3549" y="672"/>
                  </a:moveTo>
                  <a:lnTo>
                    <a:pt x="4399" y="1517"/>
                  </a:lnTo>
                  <a:lnTo>
                    <a:pt x="5581" y="1517"/>
                  </a:lnTo>
                  <a:lnTo>
                    <a:pt x="5581" y="2699"/>
                  </a:lnTo>
                  <a:lnTo>
                    <a:pt x="6426" y="3550"/>
                  </a:lnTo>
                  <a:lnTo>
                    <a:pt x="5581" y="4398"/>
                  </a:lnTo>
                  <a:lnTo>
                    <a:pt x="5581" y="5588"/>
                  </a:lnTo>
                  <a:lnTo>
                    <a:pt x="4399" y="5588"/>
                  </a:lnTo>
                  <a:lnTo>
                    <a:pt x="3549" y="6431"/>
                  </a:lnTo>
                  <a:lnTo>
                    <a:pt x="2700" y="5588"/>
                  </a:lnTo>
                  <a:lnTo>
                    <a:pt x="1516" y="5588"/>
                  </a:lnTo>
                  <a:lnTo>
                    <a:pt x="1516" y="4398"/>
                  </a:lnTo>
                  <a:lnTo>
                    <a:pt x="673" y="3550"/>
                  </a:lnTo>
                  <a:lnTo>
                    <a:pt x="1516" y="2699"/>
                  </a:lnTo>
                  <a:lnTo>
                    <a:pt x="1516" y="1517"/>
                  </a:lnTo>
                  <a:lnTo>
                    <a:pt x="2700" y="1517"/>
                  </a:lnTo>
                  <a:lnTo>
                    <a:pt x="3549" y="672"/>
                  </a:lnTo>
                  <a:close/>
                  <a:moveTo>
                    <a:pt x="3549" y="0"/>
                  </a:moveTo>
                  <a:lnTo>
                    <a:pt x="2509" y="1040"/>
                  </a:lnTo>
                  <a:lnTo>
                    <a:pt x="1041" y="1040"/>
                  </a:lnTo>
                  <a:lnTo>
                    <a:pt x="1041" y="2508"/>
                  </a:lnTo>
                  <a:lnTo>
                    <a:pt x="1" y="3550"/>
                  </a:lnTo>
                  <a:lnTo>
                    <a:pt x="1041" y="4589"/>
                  </a:lnTo>
                  <a:lnTo>
                    <a:pt x="1041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90" y="6057"/>
                  </a:lnTo>
                  <a:lnTo>
                    <a:pt x="6058" y="6057"/>
                  </a:lnTo>
                  <a:lnTo>
                    <a:pt x="6058" y="4589"/>
                  </a:lnTo>
                  <a:lnTo>
                    <a:pt x="7098" y="3550"/>
                  </a:lnTo>
                  <a:lnTo>
                    <a:pt x="6058" y="2508"/>
                  </a:lnTo>
                  <a:lnTo>
                    <a:pt x="6058" y="1040"/>
                  </a:lnTo>
                  <a:lnTo>
                    <a:pt x="4590" y="104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8" name="Google Shape;1688;p18"/>
            <p:cNvSpPr/>
            <p:nvPr/>
          </p:nvSpPr>
          <p:spPr>
            <a:xfrm>
              <a:off x="6802499" y="2099409"/>
              <a:ext cx="3580" cy="1094275"/>
            </a:xfrm>
            <a:custGeom>
              <a:avLst/>
              <a:gdLst/>
              <a:ahLst/>
              <a:cxnLst/>
              <a:rect l="l" t="t" r="r" b="b"/>
              <a:pathLst>
                <a:path w="143" h="28774" extrusionOk="0">
                  <a:moveTo>
                    <a:pt x="0" y="0"/>
                  </a:moveTo>
                  <a:lnTo>
                    <a:pt x="0" y="28773"/>
                  </a:lnTo>
                  <a:lnTo>
                    <a:pt x="143" y="28773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89" name="Google Shape;1689;p18"/>
          <p:cNvGrpSpPr/>
          <p:nvPr/>
        </p:nvGrpSpPr>
        <p:grpSpPr>
          <a:xfrm>
            <a:off x="967046" y="-1601945"/>
            <a:ext cx="394386" cy="3137876"/>
            <a:chOff x="7324500" y="2391875"/>
            <a:chExt cx="177300" cy="1410725"/>
          </a:xfrm>
        </p:grpSpPr>
        <p:sp>
          <p:nvSpPr>
            <p:cNvPr id="1690" name="Google Shape;1690;p18"/>
            <p:cNvSpPr/>
            <p:nvPr/>
          </p:nvSpPr>
          <p:spPr>
            <a:xfrm>
              <a:off x="7324500" y="3625150"/>
              <a:ext cx="177300" cy="177450"/>
            </a:xfrm>
            <a:custGeom>
              <a:avLst/>
              <a:gdLst/>
              <a:ahLst/>
              <a:cxnLst/>
              <a:rect l="l" t="t" r="r" b="b"/>
              <a:pathLst>
                <a:path w="7092" h="7098" extrusionOk="0">
                  <a:moveTo>
                    <a:pt x="3549" y="673"/>
                  </a:moveTo>
                  <a:lnTo>
                    <a:pt x="4393" y="1510"/>
                  </a:lnTo>
                  <a:lnTo>
                    <a:pt x="5581" y="1510"/>
                  </a:lnTo>
                  <a:lnTo>
                    <a:pt x="5581" y="2700"/>
                  </a:lnTo>
                  <a:lnTo>
                    <a:pt x="6426" y="3548"/>
                  </a:lnTo>
                  <a:lnTo>
                    <a:pt x="5581" y="4398"/>
                  </a:lnTo>
                  <a:lnTo>
                    <a:pt x="5581" y="5581"/>
                  </a:lnTo>
                  <a:lnTo>
                    <a:pt x="4393" y="5581"/>
                  </a:lnTo>
                  <a:lnTo>
                    <a:pt x="3543" y="6425"/>
                  </a:lnTo>
                  <a:lnTo>
                    <a:pt x="2693" y="5581"/>
                  </a:lnTo>
                  <a:lnTo>
                    <a:pt x="1510" y="5581"/>
                  </a:lnTo>
                  <a:lnTo>
                    <a:pt x="1510" y="4398"/>
                  </a:lnTo>
                  <a:lnTo>
                    <a:pt x="667" y="3548"/>
                  </a:lnTo>
                  <a:lnTo>
                    <a:pt x="1510" y="2700"/>
                  </a:lnTo>
                  <a:lnTo>
                    <a:pt x="1510" y="1510"/>
                  </a:lnTo>
                  <a:lnTo>
                    <a:pt x="2700" y="1510"/>
                  </a:lnTo>
                  <a:lnTo>
                    <a:pt x="3549" y="673"/>
                  </a:lnTo>
                  <a:close/>
                  <a:moveTo>
                    <a:pt x="3549" y="1"/>
                  </a:moveTo>
                  <a:lnTo>
                    <a:pt x="2509" y="1041"/>
                  </a:lnTo>
                  <a:lnTo>
                    <a:pt x="1035" y="1041"/>
                  </a:lnTo>
                  <a:lnTo>
                    <a:pt x="1035" y="2508"/>
                  </a:lnTo>
                  <a:lnTo>
                    <a:pt x="1" y="3548"/>
                  </a:lnTo>
                  <a:lnTo>
                    <a:pt x="1035" y="4590"/>
                  </a:lnTo>
                  <a:lnTo>
                    <a:pt x="1035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83" y="6057"/>
                  </a:lnTo>
                  <a:lnTo>
                    <a:pt x="6058" y="6057"/>
                  </a:lnTo>
                  <a:lnTo>
                    <a:pt x="6058" y="4590"/>
                  </a:lnTo>
                  <a:lnTo>
                    <a:pt x="7092" y="3548"/>
                  </a:lnTo>
                  <a:lnTo>
                    <a:pt x="6058" y="2508"/>
                  </a:lnTo>
                  <a:lnTo>
                    <a:pt x="6058" y="1041"/>
                  </a:lnTo>
                  <a:lnTo>
                    <a:pt x="4583" y="1041"/>
                  </a:lnTo>
                  <a:lnTo>
                    <a:pt x="3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1" name="Google Shape;1691;p18"/>
            <p:cNvSpPr/>
            <p:nvPr/>
          </p:nvSpPr>
          <p:spPr>
            <a:xfrm>
              <a:off x="7411275" y="2391875"/>
              <a:ext cx="3725" cy="1239250"/>
            </a:xfrm>
            <a:custGeom>
              <a:avLst/>
              <a:gdLst/>
              <a:ahLst/>
              <a:cxnLst/>
              <a:rect l="l" t="t" r="r" b="b"/>
              <a:pathLst>
                <a:path w="149" h="49570" extrusionOk="0">
                  <a:moveTo>
                    <a:pt x="1" y="0"/>
                  </a:moveTo>
                  <a:lnTo>
                    <a:pt x="1" y="49570"/>
                  </a:lnTo>
                  <a:lnTo>
                    <a:pt x="149" y="4957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"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3" name="Google Shape;1693;p19"/>
          <p:cNvGrpSpPr/>
          <p:nvPr/>
        </p:nvGrpSpPr>
        <p:grpSpPr>
          <a:xfrm>
            <a:off x="6989422" y="-762060"/>
            <a:ext cx="2883963" cy="2883963"/>
            <a:chOff x="277450" y="4273200"/>
            <a:chExt cx="870289" cy="870289"/>
          </a:xfrm>
        </p:grpSpPr>
        <p:sp>
          <p:nvSpPr>
            <p:cNvPr id="1694" name="Google Shape;1694;p19"/>
            <p:cNvSpPr/>
            <p:nvPr/>
          </p:nvSpPr>
          <p:spPr>
            <a:xfrm>
              <a:off x="325701" y="4321451"/>
              <a:ext cx="773783" cy="773783"/>
            </a:xfrm>
            <a:custGeom>
              <a:avLst/>
              <a:gdLst/>
              <a:ahLst/>
              <a:cxnLst/>
              <a:rect l="l" t="t" r="r" b="b"/>
              <a:pathLst>
                <a:path w="48076" h="48076" extrusionOk="0">
                  <a:moveTo>
                    <a:pt x="23962" y="0"/>
                  </a:moveTo>
                  <a:lnTo>
                    <a:pt x="16977" y="6985"/>
                  </a:lnTo>
                  <a:lnTo>
                    <a:pt x="7092" y="6985"/>
                  </a:lnTo>
                  <a:lnTo>
                    <a:pt x="7092" y="16870"/>
                  </a:lnTo>
                  <a:lnTo>
                    <a:pt x="0" y="23962"/>
                  </a:lnTo>
                  <a:lnTo>
                    <a:pt x="7092" y="31054"/>
                  </a:lnTo>
                  <a:lnTo>
                    <a:pt x="7092" y="41090"/>
                  </a:lnTo>
                  <a:lnTo>
                    <a:pt x="17120" y="41090"/>
                  </a:lnTo>
                  <a:lnTo>
                    <a:pt x="24114" y="48076"/>
                  </a:lnTo>
                  <a:lnTo>
                    <a:pt x="31099" y="41090"/>
                  </a:lnTo>
                  <a:lnTo>
                    <a:pt x="40983" y="41090"/>
                  </a:lnTo>
                  <a:lnTo>
                    <a:pt x="40983" y="31206"/>
                  </a:lnTo>
                  <a:lnTo>
                    <a:pt x="48076" y="24114"/>
                  </a:lnTo>
                  <a:lnTo>
                    <a:pt x="40983" y="17022"/>
                  </a:lnTo>
                  <a:lnTo>
                    <a:pt x="40983" y="6985"/>
                  </a:lnTo>
                  <a:lnTo>
                    <a:pt x="30956" y="698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5" name="Google Shape;1695;p19"/>
            <p:cNvSpPr/>
            <p:nvPr/>
          </p:nvSpPr>
          <p:spPr>
            <a:xfrm>
              <a:off x="277450" y="4273200"/>
              <a:ext cx="870289" cy="870289"/>
            </a:xfrm>
            <a:custGeom>
              <a:avLst/>
              <a:gdLst/>
              <a:ahLst/>
              <a:cxnLst/>
              <a:rect l="l" t="t" r="r" b="b"/>
              <a:pathLst>
                <a:path w="54072" h="54072" extrusionOk="0">
                  <a:moveTo>
                    <a:pt x="26960" y="1410"/>
                  </a:moveTo>
                  <a:lnTo>
                    <a:pt x="34409" y="8859"/>
                  </a:lnTo>
                  <a:lnTo>
                    <a:pt x="45097" y="8859"/>
                  </a:lnTo>
                  <a:lnTo>
                    <a:pt x="45097" y="19556"/>
                  </a:lnTo>
                  <a:lnTo>
                    <a:pt x="52662" y="27112"/>
                  </a:lnTo>
                  <a:lnTo>
                    <a:pt x="45097" y="34677"/>
                  </a:lnTo>
                  <a:lnTo>
                    <a:pt x="45097" y="45212"/>
                  </a:lnTo>
                  <a:lnTo>
                    <a:pt x="34561" y="45212"/>
                  </a:lnTo>
                  <a:lnTo>
                    <a:pt x="27112" y="52662"/>
                  </a:lnTo>
                  <a:lnTo>
                    <a:pt x="19663" y="45212"/>
                  </a:lnTo>
                  <a:lnTo>
                    <a:pt x="8975" y="45212"/>
                  </a:lnTo>
                  <a:lnTo>
                    <a:pt x="8975" y="34516"/>
                  </a:lnTo>
                  <a:lnTo>
                    <a:pt x="1410" y="26960"/>
                  </a:lnTo>
                  <a:lnTo>
                    <a:pt x="8975" y="19395"/>
                  </a:lnTo>
                  <a:lnTo>
                    <a:pt x="8975" y="8859"/>
                  </a:lnTo>
                  <a:lnTo>
                    <a:pt x="19502" y="8859"/>
                  </a:lnTo>
                  <a:lnTo>
                    <a:pt x="26960" y="1410"/>
                  </a:lnTo>
                  <a:close/>
                  <a:moveTo>
                    <a:pt x="26960" y="1"/>
                  </a:moveTo>
                  <a:lnTo>
                    <a:pt x="19092" y="7860"/>
                  </a:lnTo>
                  <a:lnTo>
                    <a:pt x="7976" y="7860"/>
                  </a:lnTo>
                  <a:lnTo>
                    <a:pt x="7976" y="18985"/>
                  </a:lnTo>
                  <a:lnTo>
                    <a:pt x="1" y="26960"/>
                  </a:lnTo>
                  <a:lnTo>
                    <a:pt x="7976" y="34927"/>
                  </a:lnTo>
                  <a:lnTo>
                    <a:pt x="7976" y="46212"/>
                  </a:lnTo>
                  <a:lnTo>
                    <a:pt x="19252" y="46212"/>
                  </a:lnTo>
                  <a:lnTo>
                    <a:pt x="27112" y="54071"/>
                  </a:lnTo>
                  <a:lnTo>
                    <a:pt x="34980" y="46212"/>
                  </a:lnTo>
                  <a:lnTo>
                    <a:pt x="46096" y="46212"/>
                  </a:lnTo>
                  <a:lnTo>
                    <a:pt x="46096" y="35087"/>
                  </a:lnTo>
                  <a:lnTo>
                    <a:pt x="54071" y="27112"/>
                  </a:lnTo>
                  <a:lnTo>
                    <a:pt x="46096" y="19136"/>
                  </a:lnTo>
                  <a:lnTo>
                    <a:pt x="46096" y="7860"/>
                  </a:lnTo>
                  <a:lnTo>
                    <a:pt x="34820" y="7860"/>
                  </a:lnTo>
                  <a:lnTo>
                    <a:pt x="26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6" name="Google Shape;1696;p19"/>
            <p:cNvSpPr/>
            <p:nvPr/>
          </p:nvSpPr>
          <p:spPr>
            <a:xfrm>
              <a:off x="354847" y="4350742"/>
              <a:ext cx="715197" cy="715053"/>
            </a:xfrm>
            <a:custGeom>
              <a:avLst/>
              <a:gdLst/>
              <a:ahLst/>
              <a:cxnLst/>
              <a:rect l="l" t="t" r="r" b="b"/>
              <a:pathLst>
                <a:path w="44436" h="44427" extrusionOk="0">
                  <a:moveTo>
                    <a:pt x="22151" y="0"/>
                  </a:moveTo>
                  <a:lnTo>
                    <a:pt x="15692" y="6459"/>
                  </a:lnTo>
                  <a:lnTo>
                    <a:pt x="6557" y="6459"/>
                  </a:lnTo>
                  <a:lnTo>
                    <a:pt x="6557" y="15594"/>
                  </a:lnTo>
                  <a:lnTo>
                    <a:pt x="0" y="22142"/>
                  </a:lnTo>
                  <a:lnTo>
                    <a:pt x="6557" y="28699"/>
                  </a:lnTo>
                  <a:lnTo>
                    <a:pt x="6557" y="37968"/>
                  </a:lnTo>
                  <a:lnTo>
                    <a:pt x="15826" y="37968"/>
                  </a:lnTo>
                  <a:lnTo>
                    <a:pt x="22285" y="44427"/>
                  </a:lnTo>
                  <a:lnTo>
                    <a:pt x="28744" y="37968"/>
                  </a:lnTo>
                  <a:lnTo>
                    <a:pt x="37879" y="37968"/>
                  </a:lnTo>
                  <a:lnTo>
                    <a:pt x="37879" y="28833"/>
                  </a:lnTo>
                  <a:lnTo>
                    <a:pt x="44436" y="22276"/>
                  </a:lnTo>
                  <a:lnTo>
                    <a:pt x="37879" y="15728"/>
                  </a:lnTo>
                  <a:lnTo>
                    <a:pt x="37879" y="6459"/>
                  </a:lnTo>
                  <a:lnTo>
                    <a:pt x="28610" y="6459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97" name="Google Shape;1697;p19"/>
          <p:cNvGrpSpPr/>
          <p:nvPr/>
        </p:nvGrpSpPr>
        <p:grpSpPr>
          <a:xfrm>
            <a:off x="6989422" y="3033115"/>
            <a:ext cx="2883963" cy="2883963"/>
            <a:chOff x="277450" y="4273200"/>
            <a:chExt cx="870289" cy="870289"/>
          </a:xfrm>
        </p:grpSpPr>
        <p:sp>
          <p:nvSpPr>
            <p:cNvPr id="1698" name="Google Shape;1698;p19"/>
            <p:cNvSpPr/>
            <p:nvPr/>
          </p:nvSpPr>
          <p:spPr>
            <a:xfrm>
              <a:off x="325701" y="4321451"/>
              <a:ext cx="773783" cy="773783"/>
            </a:xfrm>
            <a:custGeom>
              <a:avLst/>
              <a:gdLst/>
              <a:ahLst/>
              <a:cxnLst/>
              <a:rect l="l" t="t" r="r" b="b"/>
              <a:pathLst>
                <a:path w="48076" h="48076" extrusionOk="0">
                  <a:moveTo>
                    <a:pt x="23962" y="0"/>
                  </a:moveTo>
                  <a:lnTo>
                    <a:pt x="16977" y="6985"/>
                  </a:lnTo>
                  <a:lnTo>
                    <a:pt x="7092" y="6985"/>
                  </a:lnTo>
                  <a:lnTo>
                    <a:pt x="7092" y="16870"/>
                  </a:lnTo>
                  <a:lnTo>
                    <a:pt x="0" y="23962"/>
                  </a:lnTo>
                  <a:lnTo>
                    <a:pt x="7092" y="31054"/>
                  </a:lnTo>
                  <a:lnTo>
                    <a:pt x="7092" y="41090"/>
                  </a:lnTo>
                  <a:lnTo>
                    <a:pt x="17120" y="41090"/>
                  </a:lnTo>
                  <a:lnTo>
                    <a:pt x="24114" y="48076"/>
                  </a:lnTo>
                  <a:lnTo>
                    <a:pt x="31099" y="41090"/>
                  </a:lnTo>
                  <a:lnTo>
                    <a:pt x="40983" y="41090"/>
                  </a:lnTo>
                  <a:lnTo>
                    <a:pt x="40983" y="31206"/>
                  </a:lnTo>
                  <a:lnTo>
                    <a:pt x="48076" y="24114"/>
                  </a:lnTo>
                  <a:lnTo>
                    <a:pt x="40983" y="17022"/>
                  </a:lnTo>
                  <a:lnTo>
                    <a:pt x="40983" y="6985"/>
                  </a:lnTo>
                  <a:lnTo>
                    <a:pt x="30956" y="698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9" name="Google Shape;1699;p19"/>
            <p:cNvSpPr/>
            <p:nvPr/>
          </p:nvSpPr>
          <p:spPr>
            <a:xfrm>
              <a:off x="277450" y="4273200"/>
              <a:ext cx="870289" cy="870289"/>
            </a:xfrm>
            <a:custGeom>
              <a:avLst/>
              <a:gdLst/>
              <a:ahLst/>
              <a:cxnLst/>
              <a:rect l="l" t="t" r="r" b="b"/>
              <a:pathLst>
                <a:path w="54072" h="54072" extrusionOk="0">
                  <a:moveTo>
                    <a:pt x="26960" y="1410"/>
                  </a:moveTo>
                  <a:lnTo>
                    <a:pt x="34409" y="8859"/>
                  </a:lnTo>
                  <a:lnTo>
                    <a:pt x="45097" y="8859"/>
                  </a:lnTo>
                  <a:lnTo>
                    <a:pt x="45097" y="19556"/>
                  </a:lnTo>
                  <a:lnTo>
                    <a:pt x="52662" y="27112"/>
                  </a:lnTo>
                  <a:lnTo>
                    <a:pt x="45097" y="34677"/>
                  </a:lnTo>
                  <a:lnTo>
                    <a:pt x="45097" y="45212"/>
                  </a:lnTo>
                  <a:lnTo>
                    <a:pt x="34561" y="45212"/>
                  </a:lnTo>
                  <a:lnTo>
                    <a:pt x="27112" y="52662"/>
                  </a:lnTo>
                  <a:lnTo>
                    <a:pt x="19663" y="45212"/>
                  </a:lnTo>
                  <a:lnTo>
                    <a:pt x="8975" y="45212"/>
                  </a:lnTo>
                  <a:lnTo>
                    <a:pt x="8975" y="34516"/>
                  </a:lnTo>
                  <a:lnTo>
                    <a:pt x="1410" y="26960"/>
                  </a:lnTo>
                  <a:lnTo>
                    <a:pt x="8975" y="19395"/>
                  </a:lnTo>
                  <a:lnTo>
                    <a:pt x="8975" y="8859"/>
                  </a:lnTo>
                  <a:lnTo>
                    <a:pt x="19502" y="8859"/>
                  </a:lnTo>
                  <a:lnTo>
                    <a:pt x="26960" y="1410"/>
                  </a:lnTo>
                  <a:close/>
                  <a:moveTo>
                    <a:pt x="26960" y="1"/>
                  </a:moveTo>
                  <a:lnTo>
                    <a:pt x="19092" y="7860"/>
                  </a:lnTo>
                  <a:lnTo>
                    <a:pt x="7976" y="7860"/>
                  </a:lnTo>
                  <a:lnTo>
                    <a:pt x="7976" y="18985"/>
                  </a:lnTo>
                  <a:lnTo>
                    <a:pt x="1" y="26960"/>
                  </a:lnTo>
                  <a:lnTo>
                    <a:pt x="7976" y="34927"/>
                  </a:lnTo>
                  <a:lnTo>
                    <a:pt x="7976" y="46212"/>
                  </a:lnTo>
                  <a:lnTo>
                    <a:pt x="19252" y="46212"/>
                  </a:lnTo>
                  <a:lnTo>
                    <a:pt x="27112" y="54071"/>
                  </a:lnTo>
                  <a:lnTo>
                    <a:pt x="34980" y="46212"/>
                  </a:lnTo>
                  <a:lnTo>
                    <a:pt x="46096" y="46212"/>
                  </a:lnTo>
                  <a:lnTo>
                    <a:pt x="46096" y="35087"/>
                  </a:lnTo>
                  <a:lnTo>
                    <a:pt x="54071" y="27112"/>
                  </a:lnTo>
                  <a:lnTo>
                    <a:pt x="46096" y="19136"/>
                  </a:lnTo>
                  <a:lnTo>
                    <a:pt x="46096" y="7860"/>
                  </a:lnTo>
                  <a:lnTo>
                    <a:pt x="34820" y="7860"/>
                  </a:lnTo>
                  <a:lnTo>
                    <a:pt x="26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0" name="Google Shape;1700;p19"/>
            <p:cNvSpPr/>
            <p:nvPr/>
          </p:nvSpPr>
          <p:spPr>
            <a:xfrm>
              <a:off x="354847" y="4350742"/>
              <a:ext cx="715197" cy="715053"/>
            </a:xfrm>
            <a:custGeom>
              <a:avLst/>
              <a:gdLst/>
              <a:ahLst/>
              <a:cxnLst/>
              <a:rect l="l" t="t" r="r" b="b"/>
              <a:pathLst>
                <a:path w="44436" h="44427" extrusionOk="0">
                  <a:moveTo>
                    <a:pt x="22151" y="0"/>
                  </a:moveTo>
                  <a:lnTo>
                    <a:pt x="15692" y="6459"/>
                  </a:lnTo>
                  <a:lnTo>
                    <a:pt x="6557" y="6459"/>
                  </a:lnTo>
                  <a:lnTo>
                    <a:pt x="6557" y="15594"/>
                  </a:lnTo>
                  <a:lnTo>
                    <a:pt x="0" y="22142"/>
                  </a:lnTo>
                  <a:lnTo>
                    <a:pt x="6557" y="28699"/>
                  </a:lnTo>
                  <a:lnTo>
                    <a:pt x="6557" y="37968"/>
                  </a:lnTo>
                  <a:lnTo>
                    <a:pt x="15826" y="37968"/>
                  </a:lnTo>
                  <a:lnTo>
                    <a:pt x="22285" y="44427"/>
                  </a:lnTo>
                  <a:lnTo>
                    <a:pt x="28744" y="37968"/>
                  </a:lnTo>
                  <a:lnTo>
                    <a:pt x="37879" y="37968"/>
                  </a:lnTo>
                  <a:lnTo>
                    <a:pt x="37879" y="28833"/>
                  </a:lnTo>
                  <a:lnTo>
                    <a:pt x="44436" y="22276"/>
                  </a:lnTo>
                  <a:lnTo>
                    <a:pt x="37879" y="15728"/>
                  </a:lnTo>
                  <a:lnTo>
                    <a:pt x="37879" y="6459"/>
                  </a:lnTo>
                  <a:lnTo>
                    <a:pt x="28610" y="6459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01" name="Google Shape;1701;p19"/>
          <p:cNvGrpSpPr/>
          <p:nvPr/>
        </p:nvGrpSpPr>
        <p:grpSpPr>
          <a:xfrm>
            <a:off x="8047411" y="4227154"/>
            <a:ext cx="762985" cy="762897"/>
            <a:chOff x="8021087" y="4295195"/>
            <a:chExt cx="1136578" cy="1136447"/>
          </a:xfrm>
        </p:grpSpPr>
        <p:sp>
          <p:nvSpPr>
            <p:cNvPr id="1702" name="Google Shape;1702;p19"/>
            <p:cNvSpPr/>
            <p:nvPr/>
          </p:nvSpPr>
          <p:spPr>
            <a:xfrm>
              <a:off x="8084049" y="4358026"/>
              <a:ext cx="1010657" cy="1010788"/>
            </a:xfrm>
            <a:custGeom>
              <a:avLst/>
              <a:gdLst/>
              <a:ahLst/>
              <a:cxnLst/>
              <a:rect l="l" t="t" r="r" b="b"/>
              <a:pathLst>
                <a:path w="61994" h="62002" extrusionOk="0">
                  <a:moveTo>
                    <a:pt x="30903" y="1"/>
                  </a:moveTo>
                  <a:lnTo>
                    <a:pt x="21893" y="9011"/>
                  </a:lnTo>
                  <a:lnTo>
                    <a:pt x="9145" y="9011"/>
                  </a:lnTo>
                  <a:lnTo>
                    <a:pt x="9145" y="21759"/>
                  </a:lnTo>
                  <a:lnTo>
                    <a:pt x="1" y="30903"/>
                  </a:lnTo>
                  <a:lnTo>
                    <a:pt x="9145" y="40056"/>
                  </a:lnTo>
                  <a:lnTo>
                    <a:pt x="9145" y="52982"/>
                  </a:lnTo>
                  <a:lnTo>
                    <a:pt x="22080" y="52982"/>
                  </a:lnTo>
                  <a:lnTo>
                    <a:pt x="31091" y="62002"/>
                  </a:lnTo>
                  <a:lnTo>
                    <a:pt x="40101" y="52982"/>
                  </a:lnTo>
                  <a:lnTo>
                    <a:pt x="52849" y="52982"/>
                  </a:lnTo>
                  <a:lnTo>
                    <a:pt x="52849" y="40234"/>
                  </a:lnTo>
                  <a:lnTo>
                    <a:pt x="61993" y="31090"/>
                  </a:lnTo>
                  <a:lnTo>
                    <a:pt x="52849" y="21946"/>
                  </a:lnTo>
                  <a:lnTo>
                    <a:pt x="52849" y="9011"/>
                  </a:lnTo>
                  <a:lnTo>
                    <a:pt x="39914" y="9011"/>
                  </a:lnTo>
                  <a:lnTo>
                    <a:pt x="309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3" name="Google Shape;1703;p19"/>
            <p:cNvSpPr/>
            <p:nvPr/>
          </p:nvSpPr>
          <p:spPr>
            <a:xfrm>
              <a:off x="8021087" y="4295195"/>
              <a:ext cx="1136578" cy="1136447"/>
            </a:xfrm>
            <a:custGeom>
              <a:avLst/>
              <a:gdLst/>
              <a:ahLst/>
              <a:cxnLst/>
              <a:rect l="l" t="t" r="r" b="b"/>
              <a:pathLst>
                <a:path w="69718" h="69710" extrusionOk="0">
                  <a:moveTo>
                    <a:pt x="34756" y="1812"/>
                  </a:moveTo>
                  <a:lnTo>
                    <a:pt x="44364" y="11420"/>
                  </a:lnTo>
                  <a:lnTo>
                    <a:pt x="58147" y="11420"/>
                  </a:lnTo>
                  <a:lnTo>
                    <a:pt x="58147" y="25203"/>
                  </a:lnTo>
                  <a:lnTo>
                    <a:pt x="67898" y="34953"/>
                  </a:lnTo>
                  <a:lnTo>
                    <a:pt x="58147" y="44704"/>
                  </a:lnTo>
                  <a:lnTo>
                    <a:pt x="58147" y="58291"/>
                  </a:lnTo>
                  <a:lnTo>
                    <a:pt x="44570" y="58291"/>
                  </a:lnTo>
                  <a:lnTo>
                    <a:pt x="34962" y="67899"/>
                  </a:lnTo>
                  <a:lnTo>
                    <a:pt x="25354" y="58291"/>
                  </a:lnTo>
                  <a:lnTo>
                    <a:pt x="11571" y="58291"/>
                  </a:lnTo>
                  <a:lnTo>
                    <a:pt x="11571" y="44499"/>
                  </a:lnTo>
                  <a:lnTo>
                    <a:pt x="1820" y="34748"/>
                  </a:lnTo>
                  <a:lnTo>
                    <a:pt x="11571" y="24997"/>
                  </a:lnTo>
                  <a:lnTo>
                    <a:pt x="11571" y="11420"/>
                  </a:lnTo>
                  <a:lnTo>
                    <a:pt x="25148" y="11420"/>
                  </a:lnTo>
                  <a:lnTo>
                    <a:pt x="34756" y="1812"/>
                  </a:lnTo>
                  <a:close/>
                  <a:moveTo>
                    <a:pt x="34756" y="1"/>
                  </a:moveTo>
                  <a:lnTo>
                    <a:pt x="24622" y="10135"/>
                  </a:lnTo>
                  <a:lnTo>
                    <a:pt x="10286" y="10135"/>
                  </a:lnTo>
                  <a:lnTo>
                    <a:pt x="10286" y="24471"/>
                  </a:lnTo>
                  <a:lnTo>
                    <a:pt x="0" y="34748"/>
                  </a:lnTo>
                  <a:lnTo>
                    <a:pt x="10286" y="45034"/>
                  </a:lnTo>
                  <a:lnTo>
                    <a:pt x="10286" y="59575"/>
                  </a:lnTo>
                  <a:lnTo>
                    <a:pt x="24827" y="59575"/>
                  </a:lnTo>
                  <a:lnTo>
                    <a:pt x="34962" y="69709"/>
                  </a:lnTo>
                  <a:lnTo>
                    <a:pt x="45096" y="59575"/>
                  </a:lnTo>
                  <a:lnTo>
                    <a:pt x="59432" y="59575"/>
                  </a:lnTo>
                  <a:lnTo>
                    <a:pt x="59432" y="45239"/>
                  </a:lnTo>
                  <a:lnTo>
                    <a:pt x="69718" y="34953"/>
                  </a:lnTo>
                  <a:lnTo>
                    <a:pt x="59432" y="24676"/>
                  </a:lnTo>
                  <a:lnTo>
                    <a:pt x="59432" y="10135"/>
                  </a:lnTo>
                  <a:lnTo>
                    <a:pt x="44891" y="10135"/>
                  </a:lnTo>
                  <a:lnTo>
                    <a:pt x="347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4" name="Google Shape;1704;p19"/>
            <p:cNvSpPr/>
            <p:nvPr/>
          </p:nvSpPr>
          <p:spPr>
            <a:xfrm>
              <a:off x="8121871" y="4393371"/>
              <a:ext cx="937051" cy="937051"/>
            </a:xfrm>
            <a:custGeom>
              <a:avLst/>
              <a:gdLst/>
              <a:ahLst/>
              <a:cxnLst/>
              <a:rect l="l" t="t" r="r" b="b"/>
              <a:pathLst>
                <a:path w="57479" h="57479" extrusionOk="0">
                  <a:moveTo>
                    <a:pt x="28655" y="0"/>
                  </a:moveTo>
                  <a:lnTo>
                    <a:pt x="20296" y="8351"/>
                  </a:lnTo>
                  <a:lnTo>
                    <a:pt x="8484" y="8351"/>
                  </a:lnTo>
                  <a:lnTo>
                    <a:pt x="8484" y="20171"/>
                  </a:lnTo>
                  <a:lnTo>
                    <a:pt x="0" y="28646"/>
                  </a:lnTo>
                  <a:lnTo>
                    <a:pt x="8484" y="37130"/>
                  </a:lnTo>
                  <a:lnTo>
                    <a:pt x="8484" y="49119"/>
                  </a:lnTo>
                  <a:lnTo>
                    <a:pt x="20474" y="49119"/>
                  </a:lnTo>
                  <a:lnTo>
                    <a:pt x="28824" y="57478"/>
                  </a:lnTo>
                  <a:lnTo>
                    <a:pt x="37183" y="49119"/>
                  </a:lnTo>
                  <a:lnTo>
                    <a:pt x="49004" y="49119"/>
                  </a:lnTo>
                  <a:lnTo>
                    <a:pt x="49004" y="37299"/>
                  </a:lnTo>
                  <a:lnTo>
                    <a:pt x="57479" y="28824"/>
                  </a:lnTo>
                  <a:lnTo>
                    <a:pt x="49004" y="20340"/>
                  </a:lnTo>
                  <a:lnTo>
                    <a:pt x="49004" y="8351"/>
                  </a:lnTo>
                  <a:lnTo>
                    <a:pt x="37014" y="8351"/>
                  </a:lnTo>
                  <a:lnTo>
                    <a:pt x="286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05" name="Google Shape;1705;p19"/>
          <p:cNvSpPr txBox="1"/>
          <p:nvPr>
            <p:ph type="title"/>
          </p:nvPr>
        </p:nvSpPr>
        <p:spPr>
          <a:xfrm>
            <a:off x="1477000" y="1774488"/>
            <a:ext cx="32079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06" name="Google Shape;1706;p19"/>
          <p:cNvSpPr txBox="1"/>
          <p:nvPr>
            <p:ph type="subTitle" idx="1"/>
          </p:nvPr>
        </p:nvSpPr>
        <p:spPr>
          <a:xfrm>
            <a:off x="1477000" y="2116187"/>
            <a:ext cx="32079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7" name="Google Shape;1707;p19"/>
          <p:cNvSpPr txBox="1"/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708" name="Google Shape;1708;p19"/>
          <p:cNvSpPr txBox="1"/>
          <p:nvPr>
            <p:ph type="title" idx="3"/>
          </p:nvPr>
        </p:nvSpPr>
        <p:spPr>
          <a:xfrm>
            <a:off x="1477017" y="3348661"/>
            <a:ext cx="32079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09" name="Google Shape;1709;p19"/>
          <p:cNvSpPr txBox="1"/>
          <p:nvPr>
            <p:ph type="subTitle" idx="4"/>
          </p:nvPr>
        </p:nvSpPr>
        <p:spPr>
          <a:xfrm>
            <a:off x="1477025" y="3690350"/>
            <a:ext cx="32079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4_1"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1" name="Google Shape;1711;p20"/>
          <p:cNvGrpSpPr/>
          <p:nvPr/>
        </p:nvGrpSpPr>
        <p:grpSpPr>
          <a:xfrm>
            <a:off x="-729378" y="-776885"/>
            <a:ext cx="2883963" cy="2883963"/>
            <a:chOff x="277450" y="4273200"/>
            <a:chExt cx="870289" cy="870289"/>
          </a:xfrm>
        </p:grpSpPr>
        <p:sp>
          <p:nvSpPr>
            <p:cNvPr id="1712" name="Google Shape;1712;p20"/>
            <p:cNvSpPr/>
            <p:nvPr/>
          </p:nvSpPr>
          <p:spPr>
            <a:xfrm>
              <a:off x="325701" y="4321451"/>
              <a:ext cx="773783" cy="773783"/>
            </a:xfrm>
            <a:custGeom>
              <a:avLst/>
              <a:gdLst/>
              <a:ahLst/>
              <a:cxnLst/>
              <a:rect l="l" t="t" r="r" b="b"/>
              <a:pathLst>
                <a:path w="48076" h="48076" extrusionOk="0">
                  <a:moveTo>
                    <a:pt x="23962" y="0"/>
                  </a:moveTo>
                  <a:lnTo>
                    <a:pt x="16977" y="6985"/>
                  </a:lnTo>
                  <a:lnTo>
                    <a:pt x="7092" y="6985"/>
                  </a:lnTo>
                  <a:lnTo>
                    <a:pt x="7092" y="16870"/>
                  </a:lnTo>
                  <a:lnTo>
                    <a:pt x="0" y="23962"/>
                  </a:lnTo>
                  <a:lnTo>
                    <a:pt x="7092" y="31054"/>
                  </a:lnTo>
                  <a:lnTo>
                    <a:pt x="7092" y="41090"/>
                  </a:lnTo>
                  <a:lnTo>
                    <a:pt x="17120" y="41090"/>
                  </a:lnTo>
                  <a:lnTo>
                    <a:pt x="24114" y="48076"/>
                  </a:lnTo>
                  <a:lnTo>
                    <a:pt x="31099" y="41090"/>
                  </a:lnTo>
                  <a:lnTo>
                    <a:pt x="40983" y="41090"/>
                  </a:lnTo>
                  <a:lnTo>
                    <a:pt x="40983" y="31206"/>
                  </a:lnTo>
                  <a:lnTo>
                    <a:pt x="48076" y="24114"/>
                  </a:lnTo>
                  <a:lnTo>
                    <a:pt x="40983" y="17022"/>
                  </a:lnTo>
                  <a:lnTo>
                    <a:pt x="40983" y="6985"/>
                  </a:lnTo>
                  <a:lnTo>
                    <a:pt x="30956" y="698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3" name="Google Shape;1713;p20"/>
            <p:cNvSpPr/>
            <p:nvPr/>
          </p:nvSpPr>
          <p:spPr>
            <a:xfrm>
              <a:off x="277450" y="4273200"/>
              <a:ext cx="870289" cy="870289"/>
            </a:xfrm>
            <a:custGeom>
              <a:avLst/>
              <a:gdLst/>
              <a:ahLst/>
              <a:cxnLst/>
              <a:rect l="l" t="t" r="r" b="b"/>
              <a:pathLst>
                <a:path w="54072" h="54072" extrusionOk="0">
                  <a:moveTo>
                    <a:pt x="26960" y="1410"/>
                  </a:moveTo>
                  <a:lnTo>
                    <a:pt x="34409" y="8859"/>
                  </a:lnTo>
                  <a:lnTo>
                    <a:pt x="45097" y="8859"/>
                  </a:lnTo>
                  <a:lnTo>
                    <a:pt x="45097" y="19556"/>
                  </a:lnTo>
                  <a:lnTo>
                    <a:pt x="52662" y="27112"/>
                  </a:lnTo>
                  <a:lnTo>
                    <a:pt x="45097" y="34677"/>
                  </a:lnTo>
                  <a:lnTo>
                    <a:pt x="45097" y="45212"/>
                  </a:lnTo>
                  <a:lnTo>
                    <a:pt x="34561" y="45212"/>
                  </a:lnTo>
                  <a:lnTo>
                    <a:pt x="27112" y="52662"/>
                  </a:lnTo>
                  <a:lnTo>
                    <a:pt x="19663" y="45212"/>
                  </a:lnTo>
                  <a:lnTo>
                    <a:pt x="8975" y="45212"/>
                  </a:lnTo>
                  <a:lnTo>
                    <a:pt x="8975" y="34516"/>
                  </a:lnTo>
                  <a:lnTo>
                    <a:pt x="1410" y="26960"/>
                  </a:lnTo>
                  <a:lnTo>
                    <a:pt x="8975" y="19395"/>
                  </a:lnTo>
                  <a:lnTo>
                    <a:pt x="8975" y="8859"/>
                  </a:lnTo>
                  <a:lnTo>
                    <a:pt x="19502" y="8859"/>
                  </a:lnTo>
                  <a:lnTo>
                    <a:pt x="26960" y="1410"/>
                  </a:lnTo>
                  <a:close/>
                  <a:moveTo>
                    <a:pt x="26960" y="1"/>
                  </a:moveTo>
                  <a:lnTo>
                    <a:pt x="19092" y="7860"/>
                  </a:lnTo>
                  <a:lnTo>
                    <a:pt x="7976" y="7860"/>
                  </a:lnTo>
                  <a:lnTo>
                    <a:pt x="7976" y="18985"/>
                  </a:lnTo>
                  <a:lnTo>
                    <a:pt x="1" y="26960"/>
                  </a:lnTo>
                  <a:lnTo>
                    <a:pt x="7976" y="34927"/>
                  </a:lnTo>
                  <a:lnTo>
                    <a:pt x="7976" y="46212"/>
                  </a:lnTo>
                  <a:lnTo>
                    <a:pt x="19252" y="46212"/>
                  </a:lnTo>
                  <a:lnTo>
                    <a:pt x="27112" y="54071"/>
                  </a:lnTo>
                  <a:lnTo>
                    <a:pt x="34980" y="46212"/>
                  </a:lnTo>
                  <a:lnTo>
                    <a:pt x="46096" y="46212"/>
                  </a:lnTo>
                  <a:lnTo>
                    <a:pt x="46096" y="35087"/>
                  </a:lnTo>
                  <a:lnTo>
                    <a:pt x="54071" y="27112"/>
                  </a:lnTo>
                  <a:lnTo>
                    <a:pt x="46096" y="19136"/>
                  </a:lnTo>
                  <a:lnTo>
                    <a:pt x="46096" y="7860"/>
                  </a:lnTo>
                  <a:lnTo>
                    <a:pt x="34820" y="7860"/>
                  </a:lnTo>
                  <a:lnTo>
                    <a:pt x="26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4" name="Google Shape;1714;p20"/>
            <p:cNvSpPr/>
            <p:nvPr/>
          </p:nvSpPr>
          <p:spPr>
            <a:xfrm>
              <a:off x="354847" y="4350742"/>
              <a:ext cx="715197" cy="715053"/>
            </a:xfrm>
            <a:custGeom>
              <a:avLst/>
              <a:gdLst/>
              <a:ahLst/>
              <a:cxnLst/>
              <a:rect l="l" t="t" r="r" b="b"/>
              <a:pathLst>
                <a:path w="44436" h="44427" extrusionOk="0">
                  <a:moveTo>
                    <a:pt x="22151" y="0"/>
                  </a:moveTo>
                  <a:lnTo>
                    <a:pt x="15692" y="6459"/>
                  </a:lnTo>
                  <a:lnTo>
                    <a:pt x="6557" y="6459"/>
                  </a:lnTo>
                  <a:lnTo>
                    <a:pt x="6557" y="15594"/>
                  </a:lnTo>
                  <a:lnTo>
                    <a:pt x="0" y="22142"/>
                  </a:lnTo>
                  <a:lnTo>
                    <a:pt x="6557" y="28699"/>
                  </a:lnTo>
                  <a:lnTo>
                    <a:pt x="6557" y="37968"/>
                  </a:lnTo>
                  <a:lnTo>
                    <a:pt x="15826" y="37968"/>
                  </a:lnTo>
                  <a:lnTo>
                    <a:pt x="22285" y="44427"/>
                  </a:lnTo>
                  <a:lnTo>
                    <a:pt x="28744" y="37968"/>
                  </a:lnTo>
                  <a:lnTo>
                    <a:pt x="37879" y="37968"/>
                  </a:lnTo>
                  <a:lnTo>
                    <a:pt x="37879" y="28833"/>
                  </a:lnTo>
                  <a:lnTo>
                    <a:pt x="44436" y="22276"/>
                  </a:lnTo>
                  <a:lnTo>
                    <a:pt x="37879" y="15728"/>
                  </a:lnTo>
                  <a:lnTo>
                    <a:pt x="37879" y="6459"/>
                  </a:lnTo>
                  <a:lnTo>
                    <a:pt x="28610" y="6459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15" name="Google Shape;1715;p20"/>
          <p:cNvGrpSpPr/>
          <p:nvPr/>
        </p:nvGrpSpPr>
        <p:grpSpPr>
          <a:xfrm>
            <a:off x="7637230" y="-55006"/>
            <a:ext cx="1564732" cy="1777368"/>
            <a:chOff x="7637230" y="-495206"/>
            <a:chExt cx="1564732" cy="1777368"/>
          </a:xfrm>
        </p:grpSpPr>
        <p:sp>
          <p:nvSpPr>
            <p:cNvPr id="1716" name="Google Shape;1716;p20"/>
            <p:cNvSpPr/>
            <p:nvPr/>
          </p:nvSpPr>
          <p:spPr>
            <a:xfrm>
              <a:off x="7637230" y="-495206"/>
              <a:ext cx="1540421" cy="648878"/>
            </a:xfrm>
            <a:custGeom>
              <a:avLst/>
              <a:gdLst/>
              <a:ahLst/>
              <a:cxnLst/>
              <a:rect l="l" t="t" r="r" b="b"/>
              <a:pathLst>
                <a:path w="31600" h="13311" extrusionOk="0">
                  <a:moveTo>
                    <a:pt x="242" y="0"/>
                  </a:moveTo>
                  <a:lnTo>
                    <a:pt x="1" y="152"/>
                  </a:lnTo>
                  <a:cubicBezTo>
                    <a:pt x="28" y="197"/>
                    <a:pt x="2695" y="4434"/>
                    <a:pt x="7896" y="8056"/>
                  </a:cubicBezTo>
                  <a:cubicBezTo>
                    <a:pt x="11607" y="10643"/>
                    <a:pt x="17236" y="13311"/>
                    <a:pt x="24614" y="13311"/>
                  </a:cubicBezTo>
                  <a:cubicBezTo>
                    <a:pt x="26791" y="13311"/>
                    <a:pt x="29119" y="13079"/>
                    <a:pt x="31599" y="12543"/>
                  </a:cubicBezTo>
                  <a:lnTo>
                    <a:pt x="31537" y="12258"/>
                  </a:lnTo>
                  <a:cubicBezTo>
                    <a:pt x="29077" y="12791"/>
                    <a:pt x="26765" y="13023"/>
                    <a:pt x="24605" y="13023"/>
                  </a:cubicBezTo>
                  <a:cubicBezTo>
                    <a:pt x="17305" y="13023"/>
                    <a:pt x="11744" y="10378"/>
                    <a:pt x="8074" y="7824"/>
                  </a:cubicBezTo>
                  <a:cubicBezTo>
                    <a:pt x="2918" y="4238"/>
                    <a:pt x="268" y="36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7" name="Google Shape;1717;p20"/>
            <p:cNvSpPr/>
            <p:nvPr/>
          </p:nvSpPr>
          <p:spPr>
            <a:xfrm>
              <a:off x="7637230" y="-495206"/>
              <a:ext cx="1540421" cy="648878"/>
            </a:xfrm>
            <a:custGeom>
              <a:avLst/>
              <a:gdLst/>
              <a:ahLst/>
              <a:cxnLst/>
              <a:rect l="l" t="t" r="r" b="b"/>
              <a:pathLst>
                <a:path w="31600" h="13311" extrusionOk="0">
                  <a:moveTo>
                    <a:pt x="242" y="0"/>
                  </a:moveTo>
                  <a:lnTo>
                    <a:pt x="1" y="152"/>
                  </a:lnTo>
                  <a:cubicBezTo>
                    <a:pt x="28" y="197"/>
                    <a:pt x="2695" y="4434"/>
                    <a:pt x="7896" y="8056"/>
                  </a:cubicBezTo>
                  <a:cubicBezTo>
                    <a:pt x="11607" y="10643"/>
                    <a:pt x="17236" y="13311"/>
                    <a:pt x="24614" y="13311"/>
                  </a:cubicBezTo>
                  <a:cubicBezTo>
                    <a:pt x="26791" y="13311"/>
                    <a:pt x="29119" y="13079"/>
                    <a:pt x="31599" y="12543"/>
                  </a:cubicBezTo>
                  <a:lnTo>
                    <a:pt x="31537" y="12258"/>
                  </a:lnTo>
                  <a:cubicBezTo>
                    <a:pt x="29077" y="12791"/>
                    <a:pt x="26765" y="13023"/>
                    <a:pt x="24605" y="13023"/>
                  </a:cubicBezTo>
                  <a:cubicBezTo>
                    <a:pt x="17305" y="13023"/>
                    <a:pt x="11744" y="10378"/>
                    <a:pt x="8074" y="7824"/>
                  </a:cubicBezTo>
                  <a:cubicBezTo>
                    <a:pt x="2918" y="4238"/>
                    <a:pt x="268" y="36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8" name="Google Shape;1718;p20"/>
            <p:cNvSpPr/>
            <p:nvPr/>
          </p:nvSpPr>
          <p:spPr>
            <a:xfrm>
              <a:off x="7683345" y="-423889"/>
              <a:ext cx="1405585" cy="597108"/>
            </a:xfrm>
            <a:custGeom>
              <a:avLst/>
              <a:gdLst/>
              <a:ahLst/>
              <a:cxnLst/>
              <a:rect l="l" t="t" r="r" b="b"/>
              <a:pathLst>
                <a:path w="28834" h="12249" extrusionOk="0">
                  <a:moveTo>
                    <a:pt x="598" y="0"/>
                  </a:moveTo>
                  <a:cubicBezTo>
                    <a:pt x="479" y="0"/>
                    <a:pt x="360" y="39"/>
                    <a:pt x="259" y="116"/>
                  </a:cubicBezTo>
                  <a:cubicBezTo>
                    <a:pt x="36" y="304"/>
                    <a:pt x="0" y="643"/>
                    <a:pt x="188" y="875"/>
                  </a:cubicBezTo>
                  <a:cubicBezTo>
                    <a:pt x="295" y="1000"/>
                    <a:pt x="447" y="1062"/>
                    <a:pt x="598" y="1062"/>
                  </a:cubicBezTo>
                  <a:cubicBezTo>
                    <a:pt x="714" y="1062"/>
                    <a:pt x="839" y="1026"/>
                    <a:pt x="937" y="946"/>
                  </a:cubicBezTo>
                  <a:cubicBezTo>
                    <a:pt x="1160" y="759"/>
                    <a:pt x="1196" y="420"/>
                    <a:pt x="1009" y="197"/>
                  </a:cubicBezTo>
                  <a:cubicBezTo>
                    <a:pt x="903" y="66"/>
                    <a:pt x="751" y="0"/>
                    <a:pt x="598" y="0"/>
                  </a:cubicBezTo>
                  <a:close/>
                  <a:moveTo>
                    <a:pt x="2190" y="1791"/>
                  </a:moveTo>
                  <a:cubicBezTo>
                    <a:pt x="2058" y="1791"/>
                    <a:pt x="1925" y="1840"/>
                    <a:pt x="1820" y="1936"/>
                  </a:cubicBezTo>
                  <a:cubicBezTo>
                    <a:pt x="1606" y="2141"/>
                    <a:pt x="1606" y="2480"/>
                    <a:pt x="1803" y="2695"/>
                  </a:cubicBezTo>
                  <a:cubicBezTo>
                    <a:pt x="1910" y="2802"/>
                    <a:pt x="2052" y="2855"/>
                    <a:pt x="2186" y="2855"/>
                  </a:cubicBezTo>
                  <a:cubicBezTo>
                    <a:pt x="2320" y="2855"/>
                    <a:pt x="2454" y="2811"/>
                    <a:pt x="2552" y="2704"/>
                  </a:cubicBezTo>
                  <a:cubicBezTo>
                    <a:pt x="2766" y="2507"/>
                    <a:pt x="2775" y="2168"/>
                    <a:pt x="2570" y="1954"/>
                  </a:cubicBezTo>
                  <a:cubicBezTo>
                    <a:pt x="2465" y="1845"/>
                    <a:pt x="2328" y="1791"/>
                    <a:pt x="2190" y="1791"/>
                  </a:cubicBezTo>
                  <a:close/>
                  <a:moveTo>
                    <a:pt x="3906" y="3459"/>
                  </a:moveTo>
                  <a:cubicBezTo>
                    <a:pt x="3762" y="3459"/>
                    <a:pt x="3620" y="3517"/>
                    <a:pt x="3515" y="3631"/>
                  </a:cubicBezTo>
                  <a:cubicBezTo>
                    <a:pt x="3319" y="3854"/>
                    <a:pt x="3337" y="4193"/>
                    <a:pt x="3551" y="4390"/>
                  </a:cubicBezTo>
                  <a:cubicBezTo>
                    <a:pt x="3658" y="4479"/>
                    <a:pt x="3783" y="4523"/>
                    <a:pt x="3908" y="4523"/>
                  </a:cubicBezTo>
                  <a:cubicBezTo>
                    <a:pt x="4051" y="4523"/>
                    <a:pt x="4202" y="4461"/>
                    <a:pt x="4300" y="4345"/>
                  </a:cubicBezTo>
                  <a:cubicBezTo>
                    <a:pt x="4497" y="4131"/>
                    <a:pt x="4479" y="3792"/>
                    <a:pt x="4265" y="3596"/>
                  </a:cubicBezTo>
                  <a:cubicBezTo>
                    <a:pt x="4160" y="3504"/>
                    <a:pt x="4033" y="3459"/>
                    <a:pt x="3906" y="3459"/>
                  </a:cubicBezTo>
                  <a:close/>
                  <a:moveTo>
                    <a:pt x="5746" y="4994"/>
                  </a:moveTo>
                  <a:cubicBezTo>
                    <a:pt x="5588" y="4994"/>
                    <a:pt x="5431" y="5065"/>
                    <a:pt x="5326" y="5201"/>
                  </a:cubicBezTo>
                  <a:cubicBezTo>
                    <a:pt x="5139" y="5433"/>
                    <a:pt x="5184" y="5763"/>
                    <a:pt x="5416" y="5951"/>
                  </a:cubicBezTo>
                  <a:cubicBezTo>
                    <a:pt x="5514" y="6022"/>
                    <a:pt x="5630" y="6058"/>
                    <a:pt x="5746" y="6058"/>
                  </a:cubicBezTo>
                  <a:cubicBezTo>
                    <a:pt x="5906" y="6058"/>
                    <a:pt x="6058" y="5986"/>
                    <a:pt x="6165" y="5853"/>
                  </a:cubicBezTo>
                  <a:cubicBezTo>
                    <a:pt x="6343" y="5621"/>
                    <a:pt x="6299" y="5282"/>
                    <a:pt x="6067" y="5103"/>
                  </a:cubicBezTo>
                  <a:cubicBezTo>
                    <a:pt x="5971" y="5029"/>
                    <a:pt x="5858" y="4994"/>
                    <a:pt x="5746" y="4994"/>
                  </a:cubicBezTo>
                  <a:close/>
                  <a:moveTo>
                    <a:pt x="7686" y="6389"/>
                  </a:moveTo>
                  <a:cubicBezTo>
                    <a:pt x="7513" y="6389"/>
                    <a:pt x="7345" y="6472"/>
                    <a:pt x="7244" y="6629"/>
                  </a:cubicBezTo>
                  <a:cubicBezTo>
                    <a:pt x="7084" y="6870"/>
                    <a:pt x="7155" y="7200"/>
                    <a:pt x="7396" y="7360"/>
                  </a:cubicBezTo>
                  <a:cubicBezTo>
                    <a:pt x="7485" y="7423"/>
                    <a:pt x="7592" y="7449"/>
                    <a:pt x="7690" y="7449"/>
                  </a:cubicBezTo>
                  <a:cubicBezTo>
                    <a:pt x="7860" y="7449"/>
                    <a:pt x="8029" y="7369"/>
                    <a:pt x="8136" y="7209"/>
                  </a:cubicBezTo>
                  <a:cubicBezTo>
                    <a:pt x="8297" y="6968"/>
                    <a:pt x="8226" y="6638"/>
                    <a:pt x="7985" y="6477"/>
                  </a:cubicBezTo>
                  <a:cubicBezTo>
                    <a:pt x="7892" y="6418"/>
                    <a:pt x="7788" y="6389"/>
                    <a:pt x="7686" y="6389"/>
                  </a:cubicBezTo>
                  <a:close/>
                  <a:moveTo>
                    <a:pt x="9744" y="7624"/>
                  </a:moveTo>
                  <a:cubicBezTo>
                    <a:pt x="9554" y="7624"/>
                    <a:pt x="9370" y="7724"/>
                    <a:pt x="9278" y="7896"/>
                  </a:cubicBezTo>
                  <a:cubicBezTo>
                    <a:pt x="9136" y="8154"/>
                    <a:pt x="9225" y="8484"/>
                    <a:pt x="9484" y="8618"/>
                  </a:cubicBezTo>
                  <a:cubicBezTo>
                    <a:pt x="9564" y="8663"/>
                    <a:pt x="9653" y="8690"/>
                    <a:pt x="9742" y="8690"/>
                  </a:cubicBezTo>
                  <a:cubicBezTo>
                    <a:pt x="9930" y="8690"/>
                    <a:pt x="10108" y="8591"/>
                    <a:pt x="10206" y="8413"/>
                  </a:cubicBezTo>
                  <a:cubicBezTo>
                    <a:pt x="10349" y="8154"/>
                    <a:pt x="10251" y="7833"/>
                    <a:pt x="10001" y="7690"/>
                  </a:cubicBezTo>
                  <a:cubicBezTo>
                    <a:pt x="9920" y="7645"/>
                    <a:pt x="9831" y="7624"/>
                    <a:pt x="9744" y="7624"/>
                  </a:cubicBezTo>
                  <a:close/>
                  <a:moveTo>
                    <a:pt x="11880" y="8694"/>
                  </a:moveTo>
                  <a:cubicBezTo>
                    <a:pt x="11677" y="8694"/>
                    <a:pt x="11484" y="8814"/>
                    <a:pt x="11393" y="9011"/>
                  </a:cubicBezTo>
                  <a:cubicBezTo>
                    <a:pt x="11277" y="9278"/>
                    <a:pt x="11393" y="9591"/>
                    <a:pt x="11660" y="9706"/>
                  </a:cubicBezTo>
                  <a:cubicBezTo>
                    <a:pt x="11732" y="9742"/>
                    <a:pt x="11812" y="9760"/>
                    <a:pt x="11883" y="9760"/>
                  </a:cubicBezTo>
                  <a:cubicBezTo>
                    <a:pt x="12080" y="9760"/>
                    <a:pt x="12276" y="9635"/>
                    <a:pt x="12365" y="9439"/>
                  </a:cubicBezTo>
                  <a:cubicBezTo>
                    <a:pt x="12490" y="9171"/>
                    <a:pt x="12365" y="8859"/>
                    <a:pt x="12097" y="8743"/>
                  </a:cubicBezTo>
                  <a:cubicBezTo>
                    <a:pt x="12026" y="8710"/>
                    <a:pt x="11952" y="8694"/>
                    <a:pt x="11880" y="8694"/>
                  </a:cubicBezTo>
                  <a:close/>
                  <a:moveTo>
                    <a:pt x="14104" y="9578"/>
                  </a:moveTo>
                  <a:cubicBezTo>
                    <a:pt x="13886" y="9578"/>
                    <a:pt x="13674" y="9719"/>
                    <a:pt x="13596" y="9938"/>
                  </a:cubicBezTo>
                  <a:cubicBezTo>
                    <a:pt x="13507" y="10215"/>
                    <a:pt x="13650" y="10518"/>
                    <a:pt x="13926" y="10616"/>
                  </a:cubicBezTo>
                  <a:cubicBezTo>
                    <a:pt x="13989" y="10634"/>
                    <a:pt x="14042" y="10643"/>
                    <a:pt x="14105" y="10643"/>
                  </a:cubicBezTo>
                  <a:cubicBezTo>
                    <a:pt x="14319" y="10643"/>
                    <a:pt x="14524" y="10509"/>
                    <a:pt x="14604" y="10286"/>
                  </a:cubicBezTo>
                  <a:cubicBezTo>
                    <a:pt x="14702" y="10010"/>
                    <a:pt x="14560" y="9706"/>
                    <a:pt x="14274" y="9608"/>
                  </a:cubicBezTo>
                  <a:cubicBezTo>
                    <a:pt x="14219" y="9588"/>
                    <a:pt x="14161" y="9578"/>
                    <a:pt x="14104" y="9578"/>
                  </a:cubicBezTo>
                  <a:close/>
                  <a:moveTo>
                    <a:pt x="16391" y="10279"/>
                  </a:moveTo>
                  <a:cubicBezTo>
                    <a:pt x="16154" y="10279"/>
                    <a:pt x="15940" y="10437"/>
                    <a:pt x="15880" y="10679"/>
                  </a:cubicBezTo>
                  <a:cubicBezTo>
                    <a:pt x="15800" y="10955"/>
                    <a:pt x="15978" y="11250"/>
                    <a:pt x="16255" y="11321"/>
                  </a:cubicBezTo>
                  <a:cubicBezTo>
                    <a:pt x="16299" y="11339"/>
                    <a:pt x="16353" y="11339"/>
                    <a:pt x="16388" y="11339"/>
                  </a:cubicBezTo>
                  <a:cubicBezTo>
                    <a:pt x="16629" y="11339"/>
                    <a:pt x="16843" y="11178"/>
                    <a:pt x="16906" y="10938"/>
                  </a:cubicBezTo>
                  <a:cubicBezTo>
                    <a:pt x="16977" y="10661"/>
                    <a:pt x="16808" y="10367"/>
                    <a:pt x="16522" y="10295"/>
                  </a:cubicBezTo>
                  <a:cubicBezTo>
                    <a:pt x="16478" y="10284"/>
                    <a:pt x="16434" y="10279"/>
                    <a:pt x="16391" y="10279"/>
                  </a:cubicBezTo>
                  <a:close/>
                  <a:moveTo>
                    <a:pt x="18721" y="10777"/>
                  </a:moveTo>
                  <a:cubicBezTo>
                    <a:pt x="18471" y="10777"/>
                    <a:pt x="18248" y="10961"/>
                    <a:pt x="18208" y="11223"/>
                  </a:cubicBezTo>
                  <a:cubicBezTo>
                    <a:pt x="18155" y="11509"/>
                    <a:pt x="18351" y="11785"/>
                    <a:pt x="18645" y="11830"/>
                  </a:cubicBezTo>
                  <a:cubicBezTo>
                    <a:pt x="18672" y="11839"/>
                    <a:pt x="18699" y="11839"/>
                    <a:pt x="18735" y="11839"/>
                  </a:cubicBezTo>
                  <a:cubicBezTo>
                    <a:pt x="18984" y="11839"/>
                    <a:pt x="19208" y="11660"/>
                    <a:pt x="19252" y="11393"/>
                  </a:cubicBezTo>
                  <a:cubicBezTo>
                    <a:pt x="19306" y="11107"/>
                    <a:pt x="19109" y="10831"/>
                    <a:pt x="18815" y="10786"/>
                  </a:cubicBezTo>
                  <a:cubicBezTo>
                    <a:pt x="18783" y="10780"/>
                    <a:pt x="18752" y="10777"/>
                    <a:pt x="18721" y="10777"/>
                  </a:cubicBezTo>
                  <a:close/>
                  <a:moveTo>
                    <a:pt x="28269" y="10833"/>
                  </a:moveTo>
                  <a:cubicBezTo>
                    <a:pt x="28243" y="10833"/>
                    <a:pt x="28217" y="10835"/>
                    <a:pt x="28191" y="10839"/>
                  </a:cubicBezTo>
                  <a:cubicBezTo>
                    <a:pt x="27897" y="10884"/>
                    <a:pt x="27691" y="11152"/>
                    <a:pt x="27736" y="11446"/>
                  </a:cubicBezTo>
                  <a:cubicBezTo>
                    <a:pt x="27781" y="11714"/>
                    <a:pt x="28004" y="11901"/>
                    <a:pt x="28262" y="11901"/>
                  </a:cubicBezTo>
                  <a:cubicBezTo>
                    <a:pt x="28289" y="11901"/>
                    <a:pt x="28316" y="11901"/>
                    <a:pt x="28343" y="11892"/>
                  </a:cubicBezTo>
                  <a:cubicBezTo>
                    <a:pt x="28628" y="11856"/>
                    <a:pt x="28833" y="11580"/>
                    <a:pt x="28789" y="11294"/>
                  </a:cubicBezTo>
                  <a:cubicBezTo>
                    <a:pt x="28756" y="11027"/>
                    <a:pt x="28525" y="10833"/>
                    <a:pt x="28269" y="10833"/>
                  </a:cubicBezTo>
                  <a:close/>
                  <a:moveTo>
                    <a:pt x="21103" y="11078"/>
                  </a:moveTo>
                  <a:cubicBezTo>
                    <a:pt x="20829" y="11078"/>
                    <a:pt x="20598" y="11284"/>
                    <a:pt x="20572" y="11562"/>
                  </a:cubicBezTo>
                  <a:cubicBezTo>
                    <a:pt x="20546" y="11856"/>
                    <a:pt x="20769" y="12115"/>
                    <a:pt x="21063" y="12142"/>
                  </a:cubicBezTo>
                  <a:lnTo>
                    <a:pt x="21108" y="12142"/>
                  </a:lnTo>
                  <a:cubicBezTo>
                    <a:pt x="21375" y="12142"/>
                    <a:pt x="21616" y="11928"/>
                    <a:pt x="21634" y="11651"/>
                  </a:cubicBezTo>
                  <a:cubicBezTo>
                    <a:pt x="21661" y="11366"/>
                    <a:pt x="21438" y="11107"/>
                    <a:pt x="21152" y="11080"/>
                  </a:cubicBezTo>
                  <a:cubicBezTo>
                    <a:pt x="21136" y="11079"/>
                    <a:pt x="21119" y="11078"/>
                    <a:pt x="21103" y="11078"/>
                  </a:cubicBezTo>
                  <a:close/>
                  <a:moveTo>
                    <a:pt x="25879" y="11097"/>
                  </a:moveTo>
                  <a:cubicBezTo>
                    <a:pt x="25868" y="11097"/>
                    <a:pt x="25856" y="11097"/>
                    <a:pt x="25845" y="11098"/>
                  </a:cubicBezTo>
                  <a:cubicBezTo>
                    <a:pt x="25550" y="11125"/>
                    <a:pt x="25336" y="11375"/>
                    <a:pt x="25354" y="11669"/>
                  </a:cubicBezTo>
                  <a:cubicBezTo>
                    <a:pt x="25381" y="11946"/>
                    <a:pt x="25613" y="12160"/>
                    <a:pt x="25889" y="12160"/>
                  </a:cubicBezTo>
                  <a:lnTo>
                    <a:pt x="25925" y="12160"/>
                  </a:lnTo>
                  <a:cubicBezTo>
                    <a:pt x="26219" y="12142"/>
                    <a:pt x="26434" y="11883"/>
                    <a:pt x="26416" y="11589"/>
                  </a:cubicBezTo>
                  <a:cubicBezTo>
                    <a:pt x="26399" y="11306"/>
                    <a:pt x="26159" y="11097"/>
                    <a:pt x="25879" y="11097"/>
                  </a:cubicBezTo>
                  <a:close/>
                  <a:moveTo>
                    <a:pt x="23499" y="11178"/>
                  </a:moveTo>
                  <a:cubicBezTo>
                    <a:pt x="23204" y="11178"/>
                    <a:pt x="22963" y="11419"/>
                    <a:pt x="22963" y="11714"/>
                  </a:cubicBezTo>
                  <a:cubicBezTo>
                    <a:pt x="22963" y="12008"/>
                    <a:pt x="23195" y="12249"/>
                    <a:pt x="23490" y="12249"/>
                  </a:cubicBezTo>
                  <a:lnTo>
                    <a:pt x="23499" y="12249"/>
                  </a:lnTo>
                  <a:cubicBezTo>
                    <a:pt x="23784" y="12249"/>
                    <a:pt x="24025" y="12008"/>
                    <a:pt x="24025" y="11714"/>
                  </a:cubicBezTo>
                  <a:cubicBezTo>
                    <a:pt x="24025" y="11419"/>
                    <a:pt x="23793" y="11187"/>
                    <a:pt x="23499" y="111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9" name="Google Shape;1719;p20"/>
            <p:cNvSpPr/>
            <p:nvPr/>
          </p:nvSpPr>
          <p:spPr>
            <a:xfrm>
              <a:off x="9150192" y="83811"/>
              <a:ext cx="51770" cy="51575"/>
            </a:xfrm>
            <a:custGeom>
              <a:avLst/>
              <a:gdLst/>
              <a:ahLst/>
              <a:cxnLst/>
              <a:rect l="l" t="t" r="r" b="b"/>
              <a:pathLst>
                <a:path w="1062" h="1058" extrusionOk="0">
                  <a:moveTo>
                    <a:pt x="528" y="1"/>
                  </a:moveTo>
                  <a:cubicBezTo>
                    <a:pt x="388" y="1"/>
                    <a:pt x="250" y="50"/>
                    <a:pt x="152" y="148"/>
                  </a:cubicBezTo>
                  <a:cubicBezTo>
                    <a:pt x="125" y="175"/>
                    <a:pt x="107" y="201"/>
                    <a:pt x="89" y="228"/>
                  </a:cubicBezTo>
                  <a:cubicBezTo>
                    <a:pt x="72" y="264"/>
                    <a:pt x="54" y="291"/>
                    <a:pt x="36" y="326"/>
                  </a:cubicBezTo>
                  <a:cubicBezTo>
                    <a:pt x="27" y="353"/>
                    <a:pt x="18" y="389"/>
                    <a:pt x="9" y="424"/>
                  </a:cubicBezTo>
                  <a:cubicBezTo>
                    <a:pt x="0" y="460"/>
                    <a:pt x="0" y="487"/>
                    <a:pt x="0" y="523"/>
                  </a:cubicBezTo>
                  <a:cubicBezTo>
                    <a:pt x="0" y="558"/>
                    <a:pt x="0" y="594"/>
                    <a:pt x="9" y="630"/>
                  </a:cubicBezTo>
                  <a:cubicBezTo>
                    <a:pt x="18" y="665"/>
                    <a:pt x="27" y="701"/>
                    <a:pt x="36" y="728"/>
                  </a:cubicBezTo>
                  <a:cubicBezTo>
                    <a:pt x="54" y="763"/>
                    <a:pt x="72" y="790"/>
                    <a:pt x="89" y="817"/>
                  </a:cubicBezTo>
                  <a:cubicBezTo>
                    <a:pt x="107" y="853"/>
                    <a:pt x="125" y="879"/>
                    <a:pt x="152" y="906"/>
                  </a:cubicBezTo>
                  <a:cubicBezTo>
                    <a:pt x="179" y="924"/>
                    <a:pt x="205" y="951"/>
                    <a:pt x="232" y="969"/>
                  </a:cubicBezTo>
                  <a:cubicBezTo>
                    <a:pt x="268" y="986"/>
                    <a:pt x="295" y="1004"/>
                    <a:pt x="330" y="1013"/>
                  </a:cubicBezTo>
                  <a:cubicBezTo>
                    <a:pt x="357" y="1031"/>
                    <a:pt x="393" y="1040"/>
                    <a:pt x="428" y="1049"/>
                  </a:cubicBezTo>
                  <a:cubicBezTo>
                    <a:pt x="464" y="1058"/>
                    <a:pt x="491" y="1058"/>
                    <a:pt x="527" y="1058"/>
                  </a:cubicBezTo>
                  <a:cubicBezTo>
                    <a:pt x="562" y="1058"/>
                    <a:pt x="598" y="1058"/>
                    <a:pt x="634" y="1049"/>
                  </a:cubicBezTo>
                  <a:cubicBezTo>
                    <a:pt x="669" y="1040"/>
                    <a:pt x="705" y="1031"/>
                    <a:pt x="732" y="1013"/>
                  </a:cubicBezTo>
                  <a:cubicBezTo>
                    <a:pt x="767" y="1004"/>
                    <a:pt x="794" y="986"/>
                    <a:pt x="821" y="969"/>
                  </a:cubicBezTo>
                  <a:cubicBezTo>
                    <a:pt x="857" y="951"/>
                    <a:pt x="883" y="924"/>
                    <a:pt x="901" y="906"/>
                  </a:cubicBezTo>
                  <a:cubicBezTo>
                    <a:pt x="928" y="879"/>
                    <a:pt x="955" y="853"/>
                    <a:pt x="973" y="817"/>
                  </a:cubicBezTo>
                  <a:cubicBezTo>
                    <a:pt x="990" y="790"/>
                    <a:pt x="1008" y="763"/>
                    <a:pt x="1017" y="728"/>
                  </a:cubicBezTo>
                  <a:cubicBezTo>
                    <a:pt x="1035" y="701"/>
                    <a:pt x="1044" y="665"/>
                    <a:pt x="1053" y="630"/>
                  </a:cubicBezTo>
                  <a:cubicBezTo>
                    <a:pt x="1062" y="594"/>
                    <a:pt x="1062" y="558"/>
                    <a:pt x="1062" y="523"/>
                  </a:cubicBezTo>
                  <a:cubicBezTo>
                    <a:pt x="1062" y="487"/>
                    <a:pt x="1062" y="460"/>
                    <a:pt x="1053" y="424"/>
                  </a:cubicBezTo>
                  <a:cubicBezTo>
                    <a:pt x="1044" y="389"/>
                    <a:pt x="1035" y="353"/>
                    <a:pt x="1017" y="326"/>
                  </a:cubicBezTo>
                  <a:cubicBezTo>
                    <a:pt x="1008" y="291"/>
                    <a:pt x="990" y="264"/>
                    <a:pt x="973" y="228"/>
                  </a:cubicBezTo>
                  <a:cubicBezTo>
                    <a:pt x="955" y="201"/>
                    <a:pt x="928" y="175"/>
                    <a:pt x="910" y="148"/>
                  </a:cubicBezTo>
                  <a:cubicBezTo>
                    <a:pt x="808" y="50"/>
                    <a:pt x="667" y="1"/>
                    <a:pt x="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0" name="Google Shape;1720;p20"/>
            <p:cNvSpPr/>
            <p:nvPr/>
          </p:nvSpPr>
          <p:spPr>
            <a:xfrm>
              <a:off x="8517016" y="1006836"/>
              <a:ext cx="290096" cy="275326"/>
            </a:xfrm>
            <a:custGeom>
              <a:avLst/>
              <a:gdLst/>
              <a:ahLst/>
              <a:cxnLst/>
              <a:rect l="l" t="t" r="r" b="b"/>
              <a:pathLst>
                <a:path w="5951" h="5648" extrusionOk="0">
                  <a:moveTo>
                    <a:pt x="2971" y="982"/>
                  </a:moveTo>
                  <a:lnTo>
                    <a:pt x="3479" y="2150"/>
                  </a:lnTo>
                  <a:cubicBezTo>
                    <a:pt x="3524" y="2240"/>
                    <a:pt x="3613" y="2311"/>
                    <a:pt x="3711" y="2320"/>
                  </a:cubicBezTo>
                  <a:lnTo>
                    <a:pt x="4987" y="2436"/>
                  </a:lnTo>
                  <a:lnTo>
                    <a:pt x="4024" y="3283"/>
                  </a:lnTo>
                  <a:cubicBezTo>
                    <a:pt x="3952" y="3346"/>
                    <a:pt x="3916" y="3453"/>
                    <a:pt x="3934" y="3551"/>
                  </a:cubicBezTo>
                  <a:lnTo>
                    <a:pt x="4220" y="4800"/>
                  </a:lnTo>
                  <a:lnTo>
                    <a:pt x="3114" y="4149"/>
                  </a:lnTo>
                  <a:cubicBezTo>
                    <a:pt x="3073" y="4122"/>
                    <a:pt x="3024" y="4109"/>
                    <a:pt x="2975" y="4109"/>
                  </a:cubicBezTo>
                  <a:cubicBezTo>
                    <a:pt x="2926" y="4109"/>
                    <a:pt x="2877" y="4122"/>
                    <a:pt x="2837" y="4149"/>
                  </a:cubicBezTo>
                  <a:lnTo>
                    <a:pt x="1731" y="4800"/>
                  </a:lnTo>
                  <a:lnTo>
                    <a:pt x="2007" y="3551"/>
                  </a:lnTo>
                  <a:cubicBezTo>
                    <a:pt x="2034" y="3453"/>
                    <a:pt x="1998" y="3346"/>
                    <a:pt x="1927" y="3283"/>
                  </a:cubicBezTo>
                  <a:lnTo>
                    <a:pt x="964" y="2436"/>
                  </a:lnTo>
                  <a:lnTo>
                    <a:pt x="2239" y="2320"/>
                  </a:lnTo>
                  <a:cubicBezTo>
                    <a:pt x="2337" y="2311"/>
                    <a:pt x="2427" y="2240"/>
                    <a:pt x="2462" y="2150"/>
                  </a:cubicBezTo>
                  <a:lnTo>
                    <a:pt x="2971" y="982"/>
                  </a:lnTo>
                  <a:close/>
                  <a:moveTo>
                    <a:pt x="2971" y="1"/>
                  </a:moveTo>
                  <a:cubicBezTo>
                    <a:pt x="2864" y="1"/>
                    <a:pt x="2766" y="63"/>
                    <a:pt x="2721" y="170"/>
                  </a:cubicBezTo>
                  <a:lnTo>
                    <a:pt x="2025" y="1776"/>
                  </a:lnTo>
                  <a:lnTo>
                    <a:pt x="277" y="1945"/>
                  </a:lnTo>
                  <a:cubicBezTo>
                    <a:pt x="161" y="1954"/>
                    <a:pt x="72" y="2026"/>
                    <a:pt x="36" y="2133"/>
                  </a:cubicBezTo>
                  <a:cubicBezTo>
                    <a:pt x="0" y="2240"/>
                    <a:pt x="36" y="2356"/>
                    <a:pt x="116" y="2427"/>
                  </a:cubicBezTo>
                  <a:lnTo>
                    <a:pt x="1428" y="3596"/>
                  </a:lnTo>
                  <a:lnTo>
                    <a:pt x="1053" y="5309"/>
                  </a:lnTo>
                  <a:cubicBezTo>
                    <a:pt x="1026" y="5416"/>
                    <a:pt x="1071" y="5523"/>
                    <a:pt x="1160" y="5594"/>
                  </a:cubicBezTo>
                  <a:cubicBezTo>
                    <a:pt x="1204" y="5630"/>
                    <a:pt x="1267" y="5648"/>
                    <a:pt x="1320" y="5648"/>
                  </a:cubicBezTo>
                  <a:cubicBezTo>
                    <a:pt x="1374" y="5648"/>
                    <a:pt x="1419" y="5630"/>
                    <a:pt x="1463" y="5603"/>
                  </a:cubicBezTo>
                  <a:lnTo>
                    <a:pt x="2971" y="4711"/>
                  </a:lnTo>
                  <a:lnTo>
                    <a:pt x="4487" y="5603"/>
                  </a:lnTo>
                  <a:cubicBezTo>
                    <a:pt x="4533" y="5632"/>
                    <a:pt x="4582" y="5646"/>
                    <a:pt x="4631" y="5646"/>
                  </a:cubicBezTo>
                  <a:cubicBezTo>
                    <a:pt x="4688" y="5646"/>
                    <a:pt x="4743" y="5627"/>
                    <a:pt x="4791" y="5594"/>
                  </a:cubicBezTo>
                  <a:cubicBezTo>
                    <a:pt x="4880" y="5523"/>
                    <a:pt x="4925" y="5416"/>
                    <a:pt x="4898" y="5309"/>
                  </a:cubicBezTo>
                  <a:lnTo>
                    <a:pt x="4514" y="3596"/>
                  </a:lnTo>
                  <a:lnTo>
                    <a:pt x="5834" y="2427"/>
                  </a:lnTo>
                  <a:cubicBezTo>
                    <a:pt x="5915" y="2356"/>
                    <a:pt x="5950" y="2240"/>
                    <a:pt x="5915" y="2133"/>
                  </a:cubicBezTo>
                  <a:cubicBezTo>
                    <a:pt x="5879" y="2026"/>
                    <a:pt x="5790" y="1954"/>
                    <a:pt x="5674" y="1945"/>
                  </a:cubicBezTo>
                  <a:lnTo>
                    <a:pt x="3925" y="1776"/>
                  </a:lnTo>
                  <a:lnTo>
                    <a:pt x="3230" y="170"/>
                  </a:lnTo>
                  <a:cubicBezTo>
                    <a:pt x="3185" y="63"/>
                    <a:pt x="3087" y="1"/>
                    <a:pt x="2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1" name="Google Shape;1721;p20"/>
            <p:cNvSpPr/>
            <p:nvPr/>
          </p:nvSpPr>
          <p:spPr>
            <a:xfrm>
              <a:off x="8636154" y="111451"/>
              <a:ext cx="51819" cy="843673"/>
            </a:xfrm>
            <a:custGeom>
              <a:avLst/>
              <a:gdLst/>
              <a:ahLst/>
              <a:cxnLst/>
              <a:rect l="l" t="t" r="r" b="b"/>
              <a:pathLst>
                <a:path w="1063" h="17307" extrusionOk="0">
                  <a:moveTo>
                    <a:pt x="527" y="0"/>
                  </a:moveTo>
                  <a:cubicBezTo>
                    <a:pt x="232" y="0"/>
                    <a:pt x="1" y="232"/>
                    <a:pt x="1" y="527"/>
                  </a:cubicBezTo>
                  <a:cubicBezTo>
                    <a:pt x="1" y="821"/>
                    <a:pt x="232" y="1062"/>
                    <a:pt x="527" y="1062"/>
                  </a:cubicBezTo>
                  <a:cubicBezTo>
                    <a:pt x="821" y="1062"/>
                    <a:pt x="1062" y="821"/>
                    <a:pt x="1062" y="527"/>
                  </a:cubicBezTo>
                  <a:cubicBezTo>
                    <a:pt x="1062" y="232"/>
                    <a:pt x="821" y="0"/>
                    <a:pt x="527" y="0"/>
                  </a:cubicBezTo>
                  <a:close/>
                  <a:moveTo>
                    <a:pt x="527" y="2320"/>
                  </a:moveTo>
                  <a:cubicBezTo>
                    <a:pt x="232" y="2320"/>
                    <a:pt x="1" y="2561"/>
                    <a:pt x="1" y="2846"/>
                  </a:cubicBezTo>
                  <a:cubicBezTo>
                    <a:pt x="1" y="3140"/>
                    <a:pt x="232" y="3381"/>
                    <a:pt x="527" y="3381"/>
                  </a:cubicBezTo>
                  <a:cubicBezTo>
                    <a:pt x="821" y="3381"/>
                    <a:pt x="1062" y="3140"/>
                    <a:pt x="1062" y="2846"/>
                  </a:cubicBezTo>
                  <a:cubicBezTo>
                    <a:pt x="1062" y="2561"/>
                    <a:pt x="821" y="2320"/>
                    <a:pt x="527" y="2320"/>
                  </a:cubicBezTo>
                  <a:close/>
                  <a:moveTo>
                    <a:pt x="527" y="4639"/>
                  </a:moveTo>
                  <a:cubicBezTo>
                    <a:pt x="232" y="4639"/>
                    <a:pt x="1" y="4880"/>
                    <a:pt x="1" y="5174"/>
                  </a:cubicBezTo>
                  <a:cubicBezTo>
                    <a:pt x="1" y="5469"/>
                    <a:pt x="232" y="5701"/>
                    <a:pt x="527" y="5701"/>
                  </a:cubicBezTo>
                  <a:cubicBezTo>
                    <a:pt x="821" y="5701"/>
                    <a:pt x="1062" y="5469"/>
                    <a:pt x="1062" y="5174"/>
                  </a:cubicBezTo>
                  <a:cubicBezTo>
                    <a:pt x="1062" y="4880"/>
                    <a:pt x="821" y="4639"/>
                    <a:pt x="527" y="4639"/>
                  </a:cubicBezTo>
                  <a:close/>
                  <a:moveTo>
                    <a:pt x="527" y="6959"/>
                  </a:moveTo>
                  <a:cubicBezTo>
                    <a:pt x="232" y="6959"/>
                    <a:pt x="1" y="7199"/>
                    <a:pt x="1" y="7494"/>
                  </a:cubicBezTo>
                  <a:cubicBezTo>
                    <a:pt x="1" y="7788"/>
                    <a:pt x="232" y="8020"/>
                    <a:pt x="527" y="8020"/>
                  </a:cubicBezTo>
                  <a:cubicBezTo>
                    <a:pt x="821" y="8020"/>
                    <a:pt x="1062" y="7788"/>
                    <a:pt x="1062" y="7494"/>
                  </a:cubicBezTo>
                  <a:cubicBezTo>
                    <a:pt x="1062" y="7199"/>
                    <a:pt x="821" y="6959"/>
                    <a:pt x="527" y="6959"/>
                  </a:cubicBezTo>
                  <a:close/>
                  <a:moveTo>
                    <a:pt x="527" y="9287"/>
                  </a:moveTo>
                  <a:cubicBezTo>
                    <a:pt x="232" y="9287"/>
                    <a:pt x="1" y="9519"/>
                    <a:pt x="1" y="9813"/>
                  </a:cubicBezTo>
                  <a:cubicBezTo>
                    <a:pt x="1" y="10108"/>
                    <a:pt x="232" y="10349"/>
                    <a:pt x="527" y="10349"/>
                  </a:cubicBezTo>
                  <a:cubicBezTo>
                    <a:pt x="821" y="10349"/>
                    <a:pt x="1062" y="10108"/>
                    <a:pt x="1062" y="9813"/>
                  </a:cubicBezTo>
                  <a:cubicBezTo>
                    <a:pt x="1062" y="9519"/>
                    <a:pt x="821" y="9287"/>
                    <a:pt x="527" y="9287"/>
                  </a:cubicBezTo>
                  <a:close/>
                  <a:moveTo>
                    <a:pt x="527" y="11606"/>
                  </a:moveTo>
                  <a:cubicBezTo>
                    <a:pt x="232" y="11606"/>
                    <a:pt x="1" y="11838"/>
                    <a:pt x="1" y="12133"/>
                  </a:cubicBezTo>
                  <a:cubicBezTo>
                    <a:pt x="1" y="12427"/>
                    <a:pt x="232" y="12668"/>
                    <a:pt x="527" y="12668"/>
                  </a:cubicBezTo>
                  <a:cubicBezTo>
                    <a:pt x="821" y="12668"/>
                    <a:pt x="1062" y="12427"/>
                    <a:pt x="1062" y="12133"/>
                  </a:cubicBezTo>
                  <a:cubicBezTo>
                    <a:pt x="1062" y="11838"/>
                    <a:pt x="821" y="11606"/>
                    <a:pt x="527" y="11606"/>
                  </a:cubicBezTo>
                  <a:close/>
                  <a:moveTo>
                    <a:pt x="527" y="13926"/>
                  </a:moveTo>
                  <a:cubicBezTo>
                    <a:pt x="232" y="13926"/>
                    <a:pt x="1" y="14167"/>
                    <a:pt x="1" y="14461"/>
                  </a:cubicBezTo>
                  <a:cubicBezTo>
                    <a:pt x="1" y="14747"/>
                    <a:pt x="232" y="14987"/>
                    <a:pt x="527" y="14987"/>
                  </a:cubicBezTo>
                  <a:cubicBezTo>
                    <a:pt x="821" y="14987"/>
                    <a:pt x="1062" y="14747"/>
                    <a:pt x="1062" y="14461"/>
                  </a:cubicBezTo>
                  <a:cubicBezTo>
                    <a:pt x="1062" y="14167"/>
                    <a:pt x="821" y="13926"/>
                    <a:pt x="527" y="13926"/>
                  </a:cubicBezTo>
                  <a:close/>
                  <a:moveTo>
                    <a:pt x="527" y="16245"/>
                  </a:moveTo>
                  <a:cubicBezTo>
                    <a:pt x="232" y="16245"/>
                    <a:pt x="1" y="16486"/>
                    <a:pt x="1" y="16781"/>
                  </a:cubicBezTo>
                  <a:cubicBezTo>
                    <a:pt x="1" y="17075"/>
                    <a:pt x="232" y="17307"/>
                    <a:pt x="527" y="17307"/>
                  </a:cubicBezTo>
                  <a:cubicBezTo>
                    <a:pt x="821" y="17307"/>
                    <a:pt x="1062" y="17075"/>
                    <a:pt x="1062" y="16781"/>
                  </a:cubicBezTo>
                  <a:cubicBezTo>
                    <a:pt x="1062" y="16486"/>
                    <a:pt x="821" y="16245"/>
                    <a:pt x="527" y="162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2" name="Google Shape;1722;p20"/>
            <p:cNvSpPr/>
            <p:nvPr/>
          </p:nvSpPr>
          <p:spPr>
            <a:xfrm>
              <a:off x="8654873" y="137092"/>
              <a:ext cx="14381" cy="890666"/>
            </a:xfrm>
            <a:custGeom>
              <a:avLst/>
              <a:gdLst/>
              <a:ahLst/>
              <a:cxnLst/>
              <a:rect l="l" t="t" r="r" b="b"/>
              <a:pathLst>
                <a:path w="295" h="18271" extrusionOk="0">
                  <a:moveTo>
                    <a:pt x="0" y="1"/>
                  </a:moveTo>
                  <a:lnTo>
                    <a:pt x="0" y="18271"/>
                  </a:lnTo>
                  <a:lnTo>
                    <a:pt x="295" y="18271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3" name="Google Shape;1723;p20"/>
            <p:cNvSpPr/>
            <p:nvPr/>
          </p:nvSpPr>
          <p:spPr>
            <a:xfrm>
              <a:off x="7915576" y="407150"/>
              <a:ext cx="290096" cy="275033"/>
            </a:xfrm>
            <a:custGeom>
              <a:avLst/>
              <a:gdLst/>
              <a:ahLst/>
              <a:cxnLst/>
              <a:rect l="l" t="t" r="r" b="b"/>
              <a:pathLst>
                <a:path w="5951" h="5642" extrusionOk="0">
                  <a:moveTo>
                    <a:pt x="2971" y="973"/>
                  </a:moveTo>
                  <a:lnTo>
                    <a:pt x="3480" y="2150"/>
                  </a:lnTo>
                  <a:cubicBezTo>
                    <a:pt x="3515" y="2240"/>
                    <a:pt x="3604" y="2302"/>
                    <a:pt x="3711" y="2311"/>
                  </a:cubicBezTo>
                  <a:lnTo>
                    <a:pt x="4978" y="2436"/>
                  </a:lnTo>
                  <a:lnTo>
                    <a:pt x="4024" y="3283"/>
                  </a:lnTo>
                  <a:cubicBezTo>
                    <a:pt x="3943" y="3346"/>
                    <a:pt x="3917" y="3453"/>
                    <a:pt x="3935" y="3551"/>
                  </a:cubicBezTo>
                  <a:lnTo>
                    <a:pt x="4211" y="4800"/>
                  </a:lnTo>
                  <a:lnTo>
                    <a:pt x="3114" y="4149"/>
                  </a:lnTo>
                  <a:cubicBezTo>
                    <a:pt x="3069" y="4122"/>
                    <a:pt x="3025" y="4113"/>
                    <a:pt x="2971" y="4113"/>
                  </a:cubicBezTo>
                  <a:cubicBezTo>
                    <a:pt x="2926" y="4113"/>
                    <a:pt x="2873" y="4122"/>
                    <a:pt x="2828" y="4149"/>
                  </a:cubicBezTo>
                  <a:lnTo>
                    <a:pt x="1731" y="4800"/>
                  </a:lnTo>
                  <a:lnTo>
                    <a:pt x="2008" y="3551"/>
                  </a:lnTo>
                  <a:cubicBezTo>
                    <a:pt x="2034" y="3453"/>
                    <a:pt x="1999" y="3346"/>
                    <a:pt x="1918" y="3283"/>
                  </a:cubicBezTo>
                  <a:lnTo>
                    <a:pt x="964" y="2436"/>
                  </a:lnTo>
                  <a:lnTo>
                    <a:pt x="2231" y="2311"/>
                  </a:lnTo>
                  <a:cubicBezTo>
                    <a:pt x="2338" y="2302"/>
                    <a:pt x="2427" y="2240"/>
                    <a:pt x="2463" y="2150"/>
                  </a:cubicBezTo>
                  <a:lnTo>
                    <a:pt x="2971" y="973"/>
                  </a:lnTo>
                  <a:close/>
                  <a:moveTo>
                    <a:pt x="2971" y="0"/>
                  </a:moveTo>
                  <a:cubicBezTo>
                    <a:pt x="2864" y="0"/>
                    <a:pt x="2757" y="63"/>
                    <a:pt x="2712" y="161"/>
                  </a:cubicBezTo>
                  <a:lnTo>
                    <a:pt x="2016" y="1776"/>
                  </a:lnTo>
                  <a:lnTo>
                    <a:pt x="268" y="1945"/>
                  </a:lnTo>
                  <a:cubicBezTo>
                    <a:pt x="161" y="1954"/>
                    <a:pt x="63" y="2026"/>
                    <a:pt x="27" y="2133"/>
                  </a:cubicBezTo>
                  <a:cubicBezTo>
                    <a:pt x="0" y="2240"/>
                    <a:pt x="27" y="2356"/>
                    <a:pt x="116" y="2427"/>
                  </a:cubicBezTo>
                  <a:lnTo>
                    <a:pt x="1428" y="3587"/>
                  </a:lnTo>
                  <a:lnTo>
                    <a:pt x="1044" y="5300"/>
                  </a:lnTo>
                  <a:cubicBezTo>
                    <a:pt x="1026" y="5416"/>
                    <a:pt x="1062" y="5523"/>
                    <a:pt x="1151" y="5594"/>
                  </a:cubicBezTo>
                  <a:cubicBezTo>
                    <a:pt x="1197" y="5626"/>
                    <a:pt x="1253" y="5642"/>
                    <a:pt x="1310" y="5642"/>
                  </a:cubicBezTo>
                  <a:cubicBezTo>
                    <a:pt x="1363" y="5642"/>
                    <a:pt x="1416" y="5629"/>
                    <a:pt x="1463" y="5603"/>
                  </a:cubicBezTo>
                  <a:lnTo>
                    <a:pt x="2971" y="4711"/>
                  </a:lnTo>
                  <a:lnTo>
                    <a:pt x="4488" y="5603"/>
                  </a:lnTo>
                  <a:cubicBezTo>
                    <a:pt x="4523" y="5630"/>
                    <a:pt x="4577" y="5639"/>
                    <a:pt x="4621" y="5639"/>
                  </a:cubicBezTo>
                  <a:cubicBezTo>
                    <a:pt x="4684" y="5639"/>
                    <a:pt x="4737" y="5621"/>
                    <a:pt x="4791" y="5594"/>
                  </a:cubicBezTo>
                  <a:cubicBezTo>
                    <a:pt x="4880" y="5523"/>
                    <a:pt x="4925" y="5416"/>
                    <a:pt x="4898" y="5300"/>
                  </a:cubicBezTo>
                  <a:lnTo>
                    <a:pt x="4514" y="3587"/>
                  </a:lnTo>
                  <a:lnTo>
                    <a:pt x="5835" y="2427"/>
                  </a:lnTo>
                  <a:cubicBezTo>
                    <a:pt x="5915" y="2356"/>
                    <a:pt x="5951" y="2240"/>
                    <a:pt x="5915" y="2133"/>
                  </a:cubicBezTo>
                  <a:cubicBezTo>
                    <a:pt x="5879" y="2026"/>
                    <a:pt x="5781" y="1954"/>
                    <a:pt x="5674" y="1945"/>
                  </a:cubicBezTo>
                  <a:lnTo>
                    <a:pt x="3926" y="1776"/>
                  </a:lnTo>
                  <a:lnTo>
                    <a:pt x="3230" y="161"/>
                  </a:lnTo>
                  <a:cubicBezTo>
                    <a:pt x="3185" y="63"/>
                    <a:pt x="3087" y="0"/>
                    <a:pt x="2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4" name="Google Shape;1724;p20"/>
            <p:cNvSpPr/>
            <p:nvPr/>
          </p:nvSpPr>
          <p:spPr>
            <a:xfrm>
              <a:off x="8034275" y="-102110"/>
              <a:ext cx="52257" cy="504537"/>
            </a:xfrm>
            <a:custGeom>
              <a:avLst/>
              <a:gdLst/>
              <a:ahLst/>
              <a:cxnLst/>
              <a:rect l="l" t="t" r="r" b="b"/>
              <a:pathLst>
                <a:path w="1072" h="10350" extrusionOk="0">
                  <a:moveTo>
                    <a:pt x="536" y="1"/>
                  </a:moveTo>
                  <a:cubicBezTo>
                    <a:pt x="242" y="1"/>
                    <a:pt x="1" y="242"/>
                    <a:pt x="1" y="536"/>
                  </a:cubicBezTo>
                  <a:cubicBezTo>
                    <a:pt x="1" y="831"/>
                    <a:pt x="242" y="1063"/>
                    <a:pt x="536" y="1063"/>
                  </a:cubicBezTo>
                  <a:cubicBezTo>
                    <a:pt x="830" y="1063"/>
                    <a:pt x="1071" y="831"/>
                    <a:pt x="1071" y="536"/>
                  </a:cubicBezTo>
                  <a:cubicBezTo>
                    <a:pt x="1071" y="242"/>
                    <a:pt x="830" y="1"/>
                    <a:pt x="536" y="1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6"/>
                  </a:cubicBezTo>
                  <a:cubicBezTo>
                    <a:pt x="1" y="3150"/>
                    <a:pt x="242" y="3382"/>
                    <a:pt x="536" y="3382"/>
                  </a:cubicBezTo>
                  <a:cubicBezTo>
                    <a:pt x="830" y="3382"/>
                    <a:pt x="1071" y="3150"/>
                    <a:pt x="1071" y="2856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40"/>
                  </a:moveTo>
                  <a:cubicBezTo>
                    <a:pt x="242" y="4640"/>
                    <a:pt x="1" y="4881"/>
                    <a:pt x="1" y="5175"/>
                  </a:cubicBezTo>
                  <a:cubicBezTo>
                    <a:pt x="1" y="5470"/>
                    <a:pt x="242" y="5710"/>
                    <a:pt x="536" y="5710"/>
                  </a:cubicBezTo>
                  <a:cubicBezTo>
                    <a:pt x="830" y="5710"/>
                    <a:pt x="1071" y="5470"/>
                    <a:pt x="1071" y="5175"/>
                  </a:cubicBezTo>
                  <a:cubicBezTo>
                    <a:pt x="1071" y="4881"/>
                    <a:pt x="830" y="4640"/>
                    <a:pt x="536" y="4640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5"/>
                  </a:cubicBezTo>
                  <a:cubicBezTo>
                    <a:pt x="1" y="7789"/>
                    <a:pt x="242" y="8030"/>
                    <a:pt x="536" y="8030"/>
                  </a:cubicBezTo>
                  <a:cubicBezTo>
                    <a:pt x="830" y="8030"/>
                    <a:pt x="1071" y="7789"/>
                    <a:pt x="1071" y="7495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8"/>
                  </a:moveTo>
                  <a:cubicBezTo>
                    <a:pt x="242" y="9288"/>
                    <a:pt x="1" y="9520"/>
                    <a:pt x="1" y="9814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4"/>
                  </a:cubicBezTo>
                  <a:cubicBezTo>
                    <a:pt x="1071" y="9520"/>
                    <a:pt x="830" y="9288"/>
                    <a:pt x="536" y="92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5" name="Google Shape;1725;p20"/>
            <p:cNvSpPr/>
            <p:nvPr/>
          </p:nvSpPr>
          <p:spPr>
            <a:xfrm>
              <a:off x="8053432" y="-75982"/>
              <a:ext cx="13942" cy="503610"/>
            </a:xfrm>
            <a:custGeom>
              <a:avLst/>
              <a:gdLst/>
              <a:ahLst/>
              <a:cxnLst/>
              <a:rect l="l" t="t" r="r" b="b"/>
              <a:pathLst>
                <a:path w="286" h="10331" extrusionOk="0">
                  <a:moveTo>
                    <a:pt x="0" y="0"/>
                  </a:moveTo>
                  <a:lnTo>
                    <a:pt x="0" y="10331"/>
                  </a:lnTo>
                  <a:lnTo>
                    <a:pt x="286" y="10331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26" name="Google Shape;1726;p20"/>
          <p:cNvGrpSpPr/>
          <p:nvPr/>
        </p:nvGrpSpPr>
        <p:grpSpPr>
          <a:xfrm>
            <a:off x="6684807" y="-1415499"/>
            <a:ext cx="282290" cy="2005722"/>
            <a:chOff x="4378150" y="1221025"/>
            <a:chExt cx="351500" cy="2497475"/>
          </a:xfrm>
        </p:grpSpPr>
        <p:sp>
          <p:nvSpPr>
            <p:cNvPr id="1727" name="Google Shape;1727;p20"/>
            <p:cNvSpPr/>
            <p:nvPr/>
          </p:nvSpPr>
          <p:spPr>
            <a:xfrm>
              <a:off x="4378150" y="3385050"/>
              <a:ext cx="351500" cy="333450"/>
            </a:xfrm>
            <a:custGeom>
              <a:avLst/>
              <a:gdLst/>
              <a:ahLst/>
              <a:cxnLst/>
              <a:rect l="l" t="t" r="r" b="b"/>
              <a:pathLst>
                <a:path w="14060" h="13338" extrusionOk="0">
                  <a:moveTo>
                    <a:pt x="7030" y="2311"/>
                  </a:moveTo>
                  <a:lnTo>
                    <a:pt x="8226" y="5076"/>
                  </a:lnTo>
                  <a:cubicBezTo>
                    <a:pt x="8324" y="5299"/>
                    <a:pt x="8529" y="5451"/>
                    <a:pt x="8770" y="5478"/>
                  </a:cubicBezTo>
                  <a:lnTo>
                    <a:pt x="11776" y="5763"/>
                  </a:lnTo>
                  <a:lnTo>
                    <a:pt x="9510" y="7752"/>
                  </a:lnTo>
                  <a:cubicBezTo>
                    <a:pt x="9332" y="7913"/>
                    <a:pt x="9251" y="8154"/>
                    <a:pt x="9305" y="8395"/>
                  </a:cubicBezTo>
                  <a:lnTo>
                    <a:pt x="9965" y="11339"/>
                  </a:lnTo>
                  <a:lnTo>
                    <a:pt x="7360" y="9804"/>
                  </a:lnTo>
                  <a:cubicBezTo>
                    <a:pt x="7262" y="9742"/>
                    <a:pt x="7146" y="9706"/>
                    <a:pt x="7030" y="9706"/>
                  </a:cubicBezTo>
                  <a:cubicBezTo>
                    <a:pt x="6914" y="9706"/>
                    <a:pt x="6798" y="9742"/>
                    <a:pt x="6691" y="9804"/>
                  </a:cubicBezTo>
                  <a:lnTo>
                    <a:pt x="4095" y="11339"/>
                  </a:lnTo>
                  <a:lnTo>
                    <a:pt x="4755" y="8395"/>
                  </a:lnTo>
                  <a:cubicBezTo>
                    <a:pt x="4809" y="8154"/>
                    <a:pt x="4729" y="7913"/>
                    <a:pt x="4550" y="7752"/>
                  </a:cubicBezTo>
                  <a:lnTo>
                    <a:pt x="2284" y="5763"/>
                  </a:lnTo>
                  <a:lnTo>
                    <a:pt x="5291" y="5478"/>
                  </a:lnTo>
                  <a:cubicBezTo>
                    <a:pt x="5531" y="5451"/>
                    <a:pt x="5737" y="5299"/>
                    <a:pt x="5835" y="5076"/>
                  </a:cubicBezTo>
                  <a:lnTo>
                    <a:pt x="7030" y="2311"/>
                  </a:lnTo>
                  <a:close/>
                  <a:moveTo>
                    <a:pt x="7030" y="0"/>
                  </a:moveTo>
                  <a:cubicBezTo>
                    <a:pt x="6771" y="0"/>
                    <a:pt x="6531" y="152"/>
                    <a:pt x="6424" y="393"/>
                  </a:cubicBezTo>
                  <a:lnTo>
                    <a:pt x="4773" y="4202"/>
                  </a:lnTo>
                  <a:lnTo>
                    <a:pt x="643" y="4594"/>
                  </a:lnTo>
                  <a:cubicBezTo>
                    <a:pt x="384" y="4612"/>
                    <a:pt x="161" y="4791"/>
                    <a:pt x="81" y="5040"/>
                  </a:cubicBezTo>
                  <a:cubicBezTo>
                    <a:pt x="0" y="5290"/>
                    <a:pt x="81" y="5567"/>
                    <a:pt x="277" y="5736"/>
                  </a:cubicBezTo>
                  <a:lnTo>
                    <a:pt x="3381" y="8484"/>
                  </a:lnTo>
                  <a:lnTo>
                    <a:pt x="2480" y="12534"/>
                  </a:lnTo>
                  <a:cubicBezTo>
                    <a:pt x="2427" y="12793"/>
                    <a:pt x="2525" y="13060"/>
                    <a:pt x="2739" y="13212"/>
                  </a:cubicBezTo>
                  <a:cubicBezTo>
                    <a:pt x="2851" y="13295"/>
                    <a:pt x="2987" y="13338"/>
                    <a:pt x="3126" y="13338"/>
                  </a:cubicBezTo>
                  <a:cubicBezTo>
                    <a:pt x="3240" y="13338"/>
                    <a:pt x="3357" y="13308"/>
                    <a:pt x="3462" y="13248"/>
                  </a:cubicBezTo>
                  <a:lnTo>
                    <a:pt x="7030" y="11134"/>
                  </a:lnTo>
                  <a:lnTo>
                    <a:pt x="10599" y="13248"/>
                  </a:lnTo>
                  <a:cubicBezTo>
                    <a:pt x="10706" y="13310"/>
                    <a:pt x="10822" y="13337"/>
                    <a:pt x="10938" y="13337"/>
                  </a:cubicBezTo>
                  <a:cubicBezTo>
                    <a:pt x="11071" y="13337"/>
                    <a:pt x="11205" y="13292"/>
                    <a:pt x="11321" y="13212"/>
                  </a:cubicBezTo>
                  <a:cubicBezTo>
                    <a:pt x="11535" y="13060"/>
                    <a:pt x="11633" y="12793"/>
                    <a:pt x="11580" y="12534"/>
                  </a:cubicBezTo>
                  <a:lnTo>
                    <a:pt x="10679" y="8484"/>
                  </a:lnTo>
                  <a:lnTo>
                    <a:pt x="13783" y="5736"/>
                  </a:lnTo>
                  <a:cubicBezTo>
                    <a:pt x="13980" y="5567"/>
                    <a:pt x="14060" y="5290"/>
                    <a:pt x="13980" y="5040"/>
                  </a:cubicBezTo>
                  <a:cubicBezTo>
                    <a:pt x="13899" y="4791"/>
                    <a:pt x="13676" y="4612"/>
                    <a:pt x="13418" y="4594"/>
                  </a:cubicBezTo>
                  <a:lnTo>
                    <a:pt x="9278" y="4202"/>
                  </a:lnTo>
                  <a:lnTo>
                    <a:pt x="7637" y="393"/>
                  </a:lnTo>
                  <a:cubicBezTo>
                    <a:pt x="7530" y="152"/>
                    <a:pt x="7289" y="0"/>
                    <a:pt x="70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8" name="Google Shape;1728;p20"/>
            <p:cNvSpPr/>
            <p:nvPr/>
          </p:nvSpPr>
          <p:spPr>
            <a:xfrm>
              <a:off x="4522450" y="2299800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63"/>
                    <a:pt x="0" y="1258"/>
                  </a:cubicBezTo>
                  <a:cubicBezTo>
                    <a:pt x="0" y="1954"/>
                    <a:pt x="562" y="2516"/>
                    <a:pt x="1258" y="2516"/>
                  </a:cubicBezTo>
                  <a:cubicBezTo>
                    <a:pt x="1954" y="2516"/>
                    <a:pt x="2516" y="1954"/>
                    <a:pt x="2516" y="1258"/>
                  </a:cubicBezTo>
                  <a:cubicBezTo>
                    <a:pt x="2516" y="563"/>
                    <a:pt x="1954" y="1"/>
                    <a:pt x="1258" y="1"/>
                  </a:cubicBezTo>
                  <a:close/>
                  <a:moveTo>
                    <a:pt x="1258" y="5487"/>
                  </a:moveTo>
                  <a:cubicBezTo>
                    <a:pt x="562" y="5487"/>
                    <a:pt x="0" y="6049"/>
                    <a:pt x="0" y="6745"/>
                  </a:cubicBezTo>
                  <a:cubicBezTo>
                    <a:pt x="0" y="7441"/>
                    <a:pt x="562" y="8003"/>
                    <a:pt x="1258" y="8003"/>
                  </a:cubicBezTo>
                  <a:cubicBezTo>
                    <a:pt x="1954" y="8003"/>
                    <a:pt x="2516" y="7441"/>
                    <a:pt x="2516" y="6745"/>
                  </a:cubicBezTo>
                  <a:cubicBezTo>
                    <a:pt x="2516" y="6049"/>
                    <a:pt x="1954" y="5487"/>
                    <a:pt x="1258" y="5487"/>
                  </a:cubicBezTo>
                  <a:close/>
                  <a:moveTo>
                    <a:pt x="1258" y="10973"/>
                  </a:moveTo>
                  <a:cubicBezTo>
                    <a:pt x="562" y="10973"/>
                    <a:pt x="0" y="11535"/>
                    <a:pt x="0" y="12231"/>
                  </a:cubicBezTo>
                  <a:cubicBezTo>
                    <a:pt x="0" y="12927"/>
                    <a:pt x="562" y="13480"/>
                    <a:pt x="1258" y="13480"/>
                  </a:cubicBezTo>
                  <a:cubicBezTo>
                    <a:pt x="1954" y="13480"/>
                    <a:pt x="2516" y="12927"/>
                    <a:pt x="2516" y="12231"/>
                  </a:cubicBezTo>
                  <a:cubicBezTo>
                    <a:pt x="2516" y="11535"/>
                    <a:pt x="1954" y="10973"/>
                    <a:pt x="1258" y="10973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22"/>
                    <a:pt x="0" y="17709"/>
                  </a:cubicBezTo>
                  <a:cubicBezTo>
                    <a:pt x="0" y="18405"/>
                    <a:pt x="562" y="18976"/>
                    <a:pt x="1258" y="18976"/>
                  </a:cubicBezTo>
                  <a:cubicBezTo>
                    <a:pt x="1954" y="18976"/>
                    <a:pt x="2516" y="18405"/>
                    <a:pt x="2516" y="17709"/>
                  </a:cubicBezTo>
                  <a:cubicBezTo>
                    <a:pt x="2516" y="17022"/>
                    <a:pt x="1954" y="16451"/>
                    <a:pt x="1258" y="16451"/>
                  </a:cubicBezTo>
                  <a:close/>
                  <a:moveTo>
                    <a:pt x="1258" y="21946"/>
                  </a:moveTo>
                  <a:cubicBezTo>
                    <a:pt x="562" y="21946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46"/>
                    <a:pt x="1258" y="21946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82"/>
                  </a:cubicBezTo>
                  <a:cubicBezTo>
                    <a:pt x="0" y="29377"/>
                    <a:pt x="562" y="29939"/>
                    <a:pt x="1258" y="29939"/>
                  </a:cubicBezTo>
                  <a:cubicBezTo>
                    <a:pt x="1954" y="29939"/>
                    <a:pt x="2516" y="29377"/>
                    <a:pt x="2516" y="28682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72"/>
                    <a:pt x="0" y="34168"/>
                  </a:cubicBezTo>
                  <a:cubicBezTo>
                    <a:pt x="0" y="34855"/>
                    <a:pt x="562" y="35426"/>
                    <a:pt x="1258" y="35426"/>
                  </a:cubicBezTo>
                  <a:cubicBezTo>
                    <a:pt x="1954" y="35426"/>
                    <a:pt x="2516" y="34855"/>
                    <a:pt x="2516" y="34168"/>
                  </a:cubicBezTo>
                  <a:cubicBezTo>
                    <a:pt x="2516" y="33472"/>
                    <a:pt x="1954" y="32910"/>
                    <a:pt x="1258" y="32910"/>
                  </a:cubicBezTo>
                  <a:close/>
                  <a:moveTo>
                    <a:pt x="1258" y="38397"/>
                  </a:moveTo>
                  <a:cubicBezTo>
                    <a:pt x="562" y="38397"/>
                    <a:pt x="0" y="38959"/>
                    <a:pt x="0" y="39654"/>
                  </a:cubicBezTo>
                  <a:cubicBezTo>
                    <a:pt x="0" y="40350"/>
                    <a:pt x="562" y="40903"/>
                    <a:pt x="1258" y="40903"/>
                  </a:cubicBezTo>
                  <a:cubicBezTo>
                    <a:pt x="1954" y="40903"/>
                    <a:pt x="2516" y="40350"/>
                    <a:pt x="2516" y="39654"/>
                  </a:cubicBezTo>
                  <a:cubicBezTo>
                    <a:pt x="2516" y="38959"/>
                    <a:pt x="1954" y="38397"/>
                    <a:pt x="1258" y="383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9" name="Google Shape;1729;p20"/>
            <p:cNvSpPr/>
            <p:nvPr/>
          </p:nvSpPr>
          <p:spPr>
            <a:xfrm>
              <a:off x="4545425" y="2331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0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0" name="Google Shape;1730;p20"/>
            <p:cNvSpPr/>
            <p:nvPr/>
          </p:nvSpPr>
          <p:spPr>
            <a:xfrm>
              <a:off x="4522450" y="1221025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54"/>
                    <a:pt x="0" y="1250"/>
                  </a:cubicBezTo>
                  <a:cubicBezTo>
                    <a:pt x="0" y="1945"/>
                    <a:pt x="562" y="2507"/>
                    <a:pt x="1258" y="2507"/>
                  </a:cubicBezTo>
                  <a:cubicBezTo>
                    <a:pt x="1954" y="2507"/>
                    <a:pt x="2516" y="1945"/>
                    <a:pt x="2516" y="1250"/>
                  </a:cubicBezTo>
                  <a:cubicBezTo>
                    <a:pt x="2516" y="554"/>
                    <a:pt x="1954" y="1"/>
                    <a:pt x="1258" y="1"/>
                  </a:cubicBezTo>
                  <a:close/>
                  <a:moveTo>
                    <a:pt x="1258" y="5478"/>
                  </a:moveTo>
                  <a:cubicBezTo>
                    <a:pt x="562" y="5478"/>
                    <a:pt x="0" y="6049"/>
                    <a:pt x="0" y="6745"/>
                  </a:cubicBezTo>
                  <a:cubicBezTo>
                    <a:pt x="0" y="7432"/>
                    <a:pt x="562" y="7994"/>
                    <a:pt x="1258" y="7994"/>
                  </a:cubicBezTo>
                  <a:cubicBezTo>
                    <a:pt x="1954" y="7994"/>
                    <a:pt x="2516" y="7432"/>
                    <a:pt x="2516" y="6745"/>
                  </a:cubicBezTo>
                  <a:cubicBezTo>
                    <a:pt x="2516" y="6049"/>
                    <a:pt x="1954" y="5478"/>
                    <a:pt x="1258" y="5478"/>
                  </a:cubicBezTo>
                  <a:close/>
                  <a:moveTo>
                    <a:pt x="1258" y="10965"/>
                  </a:moveTo>
                  <a:cubicBezTo>
                    <a:pt x="562" y="10965"/>
                    <a:pt x="0" y="11527"/>
                    <a:pt x="0" y="12222"/>
                  </a:cubicBezTo>
                  <a:cubicBezTo>
                    <a:pt x="0" y="12918"/>
                    <a:pt x="562" y="13480"/>
                    <a:pt x="1258" y="13480"/>
                  </a:cubicBezTo>
                  <a:cubicBezTo>
                    <a:pt x="1954" y="13480"/>
                    <a:pt x="2516" y="12918"/>
                    <a:pt x="2516" y="12222"/>
                  </a:cubicBezTo>
                  <a:cubicBezTo>
                    <a:pt x="2516" y="11527"/>
                    <a:pt x="1954" y="10965"/>
                    <a:pt x="1258" y="10965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13"/>
                    <a:pt x="0" y="17709"/>
                  </a:cubicBezTo>
                  <a:cubicBezTo>
                    <a:pt x="0" y="18405"/>
                    <a:pt x="562" y="18967"/>
                    <a:pt x="1258" y="18967"/>
                  </a:cubicBezTo>
                  <a:cubicBezTo>
                    <a:pt x="1954" y="18967"/>
                    <a:pt x="2516" y="18405"/>
                    <a:pt x="2516" y="17709"/>
                  </a:cubicBezTo>
                  <a:cubicBezTo>
                    <a:pt x="2516" y="17013"/>
                    <a:pt x="1954" y="16451"/>
                    <a:pt x="1258" y="16451"/>
                  </a:cubicBezTo>
                  <a:close/>
                  <a:moveTo>
                    <a:pt x="1258" y="21937"/>
                  </a:moveTo>
                  <a:cubicBezTo>
                    <a:pt x="562" y="21937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37"/>
                    <a:pt x="1258" y="21937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73"/>
                  </a:cubicBezTo>
                  <a:cubicBezTo>
                    <a:pt x="0" y="29369"/>
                    <a:pt x="562" y="29940"/>
                    <a:pt x="1258" y="29940"/>
                  </a:cubicBezTo>
                  <a:cubicBezTo>
                    <a:pt x="1954" y="29940"/>
                    <a:pt x="2516" y="29369"/>
                    <a:pt x="2516" y="28673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63"/>
                    <a:pt x="0" y="34159"/>
                  </a:cubicBezTo>
                  <a:cubicBezTo>
                    <a:pt x="0" y="34855"/>
                    <a:pt x="562" y="35417"/>
                    <a:pt x="1258" y="35417"/>
                  </a:cubicBezTo>
                  <a:cubicBezTo>
                    <a:pt x="1954" y="35417"/>
                    <a:pt x="2516" y="34855"/>
                    <a:pt x="2516" y="34159"/>
                  </a:cubicBezTo>
                  <a:cubicBezTo>
                    <a:pt x="2516" y="33463"/>
                    <a:pt x="1954" y="32910"/>
                    <a:pt x="1258" y="32910"/>
                  </a:cubicBezTo>
                  <a:close/>
                  <a:moveTo>
                    <a:pt x="1258" y="38388"/>
                  </a:moveTo>
                  <a:cubicBezTo>
                    <a:pt x="562" y="38388"/>
                    <a:pt x="0" y="38950"/>
                    <a:pt x="0" y="39646"/>
                  </a:cubicBezTo>
                  <a:cubicBezTo>
                    <a:pt x="0" y="40341"/>
                    <a:pt x="562" y="40903"/>
                    <a:pt x="1258" y="40903"/>
                  </a:cubicBezTo>
                  <a:cubicBezTo>
                    <a:pt x="1954" y="40903"/>
                    <a:pt x="2516" y="40341"/>
                    <a:pt x="2516" y="39646"/>
                  </a:cubicBezTo>
                  <a:cubicBezTo>
                    <a:pt x="2516" y="38950"/>
                    <a:pt x="1954" y="38388"/>
                    <a:pt x="1258" y="383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1" name="Google Shape;1731;p20"/>
            <p:cNvSpPr/>
            <p:nvPr/>
          </p:nvSpPr>
          <p:spPr>
            <a:xfrm>
              <a:off x="4545425" y="1252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1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32" name="Google Shape;1732;p20"/>
          <p:cNvGrpSpPr/>
          <p:nvPr/>
        </p:nvGrpSpPr>
        <p:grpSpPr>
          <a:xfrm>
            <a:off x="8049911" y="4223779"/>
            <a:ext cx="762985" cy="762897"/>
            <a:chOff x="8021087" y="4295195"/>
            <a:chExt cx="1136578" cy="1136447"/>
          </a:xfrm>
        </p:grpSpPr>
        <p:sp>
          <p:nvSpPr>
            <p:cNvPr id="1733" name="Google Shape;1733;p20"/>
            <p:cNvSpPr/>
            <p:nvPr/>
          </p:nvSpPr>
          <p:spPr>
            <a:xfrm>
              <a:off x="8084049" y="4358026"/>
              <a:ext cx="1010657" cy="1010788"/>
            </a:xfrm>
            <a:custGeom>
              <a:avLst/>
              <a:gdLst/>
              <a:ahLst/>
              <a:cxnLst/>
              <a:rect l="l" t="t" r="r" b="b"/>
              <a:pathLst>
                <a:path w="61994" h="62002" extrusionOk="0">
                  <a:moveTo>
                    <a:pt x="30903" y="1"/>
                  </a:moveTo>
                  <a:lnTo>
                    <a:pt x="21893" y="9011"/>
                  </a:lnTo>
                  <a:lnTo>
                    <a:pt x="9145" y="9011"/>
                  </a:lnTo>
                  <a:lnTo>
                    <a:pt x="9145" y="21759"/>
                  </a:lnTo>
                  <a:lnTo>
                    <a:pt x="1" y="30903"/>
                  </a:lnTo>
                  <a:lnTo>
                    <a:pt x="9145" y="40056"/>
                  </a:lnTo>
                  <a:lnTo>
                    <a:pt x="9145" y="52982"/>
                  </a:lnTo>
                  <a:lnTo>
                    <a:pt x="22080" y="52982"/>
                  </a:lnTo>
                  <a:lnTo>
                    <a:pt x="31091" y="62002"/>
                  </a:lnTo>
                  <a:lnTo>
                    <a:pt x="40101" y="52982"/>
                  </a:lnTo>
                  <a:lnTo>
                    <a:pt x="52849" y="52982"/>
                  </a:lnTo>
                  <a:lnTo>
                    <a:pt x="52849" y="40234"/>
                  </a:lnTo>
                  <a:lnTo>
                    <a:pt x="61993" y="31090"/>
                  </a:lnTo>
                  <a:lnTo>
                    <a:pt x="52849" y="21946"/>
                  </a:lnTo>
                  <a:lnTo>
                    <a:pt x="52849" y="9011"/>
                  </a:lnTo>
                  <a:lnTo>
                    <a:pt x="39914" y="9011"/>
                  </a:lnTo>
                  <a:lnTo>
                    <a:pt x="309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4" name="Google Shape;1734;p20"/>
            <p:cNvSpPr/>
            <p:nvPr/>
          </p:nvSpPr>
          <p:spPr>
            <a:xfrm>
              <a:off x="8021087" y="4295195"/>
              <a:ext cx="1136578" cy="1136447"/>
            </a:xfrm>
            <a:custGeom>
              <a:avLst/>
              <a:gdLst/>
              <a:ahLst/>
              <a:cxnLst/>
              <a:rect l="l" t="t" r="r" b="b"/>
              <a:pathLst>
                <a:path w="69718" h="69710" extrusionOk="0">
                  <a:moveTo>
                    <a:pt x="34756" y="1812"/>
                  </a:moveTo>
                  <a:lnTo>
                    <a:pt x="44364" y="11420"/>
                  </a:lnTo>
                  <a:lnTo>
                    <a:pt x="58147" y="11420"/>
                  </a:lnTo>
                  <a:lnTo>
                    <a:pt x="58147" y="25203"/>
                  </a:lnTo>
                  <a:lnTo>
                    <a:pt x="67898" y="34953"/>
                  </a:lnTo>
                  <a:lnTo>
                    <a:pt x="58147" y="44704"/>
                  </a:lnTo>
                  <a:lnTo>
                    <a:pt x="58147" y="58291"/>
                  </a:lnTo>
                  <a:lnTo>
                    <a:pt x="44570" y="58291"/>
                  </a:lnTo>
                  <a:lnTo>
                    <a:pt x="34962" y="67899"/>
                  </a:lnTo>
                  <a:lnTo>
                    <a:pt x="25354" y="58291"/>
                  </a:lnTo>
                  <a:lnTo>
                    <a:pt x="11571" y="58291"/>
                  </a:lnTo>
                  <a:lnTo>
                    <a:pt x="11571" y="44499"/>
                  </a:lnTo>
                  <a:lnTo>
                    <a:pt x="1820" y="34748"/>
                  </a:lnTo>
                  <a:lnTo>
                    <a:pt x="11571" y="24997"/>
                  </a:lnTo>
                  <a:lnTo>
                    <a:pt x="11571" y="11420"/>
                  </a:lnTo>
                  <a:lnTo>
                    <a:pt x="25148" y="11420"/>
                  </a:lnTo>
                  <a:lnTo>
                    <a:pt x="34756" y="1812"/>
                  </a:lnTo>
                  <a:close/>
                  <a:moveTo>
                    <a:pt x="34756" y="1"/>
                  </a:moveTo>
                  <a:lnTo>
                    <a:pt x="24622" y="10135"/>
                  </a:lnTo>
                  <a:lnTo>
                    <a:pt x="10286" y="10135"/>
                  </a:lnTo>
                  <a:lnTo>
                    <a:pt x="10286" y="24471"/>
                  </a:lnTo>
                  <a:lnTo>
                    <a:pt x="0" y="34748"/>
                  </a:lnTo>
                  <a:lnTo>
                    <a:pt x="10286" y="45034"/>
                  </a:lnTo>
                  <a:lnTo>
                    <a:pt x="10286" y="59575"/>
                  </a:lnTo>
                  <a:lnTo>
                    <a:pt x="24827" y="59575"/>
                  </a:lnTo>
                  <a:lnTo>
                    <a:pt x="34962" y="69709"/>
                  </a:lnTo>
                  <a:lnTo>
                    <a:pt x="45096" y="59575"/>
                  </a:lnTo>
                  <a:lnTo>
                    <a:pt x="59432" y="59575"/>
                  </a:lnTo>
                  <a:lnTo>
                    <a:pt x="59432" y="45239"/>
                  </a:lnTo>
                  <a:lnTo>
                    <a:pt x="69718" y="34953"/>
                  </a:lnTo>
                  <a:lnTo>
                    <a:pt x="59432" y="24676"/>
                  </a:lnTo>
                  <a:lnTo>
                    <a:pt x="59432" y="10135"/>
                  </a:lnTo>
                  <a:lnTo>
                    <a:pt x="44891" y="10135"/>
                  </a:lnTo>
                  <a:lnTo>
                    <a:pt x="347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5" name="Google Shape;1735;p20"/>
            <p:cNvSpPr/>
            <p:nvPr/>
          </p:nvSpPr>
          <p:spPr>
            <a:xfrm>
              <a:off x="8121871" y="4393371"/>
              <a:ext cx="937051" cy="937051"/>
            </a:xfrm>
            <a:custGeom>
              <a:avLst/>
              <a:gdLst/>
              <a:ahLst/>
              <a:cxnLst/>
              <a:rect l="l" t="t" r="r" b="b"/>
              <a:pathLst>
                <a:path w="57479" h="57479" extrusionOk="0">
                  <a:moveTo>
                    <a:pt x="28655" y="0"/>
                  </a:moveTo>
                  <a:lnTo>
                    <a:pt x="20296" y="8351"/>
                  </a:lnTo>
                  <a:lnTo>
                    <a:pt x="8484" y="8351"/>
                  </a:lnTo>
                  <a:lnTo>
                    <a:pt x="8484" y="20171"/>
                  </a:lnTo>
                  <a:lnTo>
                    <a:pt x="0" y="28646"/>
                  </a:lnTo>
                  <a:lnTo>
                    <a:pt x="8484" y="37130"/>
                  </a:lnTo>
                  <a:lnTo>
                    <a:pt x="8484" y="49119"/>
                  </a:lnTo>
                  <a:lnTo>
                    <a:pt x="20474" y="49119"/>
                  </a:lnTo>
                  <a:lnTo>
                    <a:pt x="28824" y="57478"/>
                  </a:lnTo>
                  <a:lnTo>
                    <a:pt x="37183" y="49119"/>
                  </a:lnTo>
                  <a:lnTo>
                    <a:pt x="49004" y="49119"/>
                  </a:lnTo>
                  <a:lnTo>
                    <a:pt x="49004" y="37299"/>
                  </a:lnTo>
                  <a:lnTo>
                    <a:pt x="57479" y="28824"/>
                  </a:lnTo>
                  <a:lnTo>
                    <a:pt x="49004" y="20340"/>
                  </a:lnTo>
                  <a:lnTo>
                    <a:pt x="49004" y="8351"/>
                  </a:lnTo>
                  <a:lnTo>
                    <a:pt x="37014" y="8351"/>
                  </a:lnTo>
                  <a:lnTo>
                    <a:pt x="286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36" name="Google Shape;1736;p20"/>
          <p:cNvSpPr txBox="1"/>
          <p:nvPr>
            <p:ph type="title"/>
          </p:nvPr>
        </p:nvSpPr>
        <p:spPr>
          <a:xfrm>
            <a:off x="2190950" y="3555034"/>
            <a:ext cx="1984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37" name="Google Shape;1737;p20"/>
          <p:cNvSpPr txBox="1"/>
          <p:nvPr>
            <p:ph type="subTitle" idx="1"/>
          </p:nvPr>
        </p:nvSpPr>
        <p:spPr>
          <a:xfrm>
            <a:off x="2190950" y="3896728"/>
            <a:ext cx="19842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8" name="Google Shape;1738;p20"/>
          <p:cNvSpPr txBox="1"/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739" name="Google Shape;1739;p20"/>
          <p:cNvSpPr txBox="1"/>
          <p:nvPr>
            <p:ph type="title" idx="3"/>
          </p:nvPr>
        </p:nvSpPr>
        <p:spPr>
          <a:xfrm>
            <a:off x="4968849" y="1616425"/>
            <a:ext cx="1984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0" name="Google Shape;1740;p20"/>
          <p:cNvSpPr txBox="1"/>
          <p:nvPr>
            <p:ph type="subTitle" idx="4"/>
          </p:nvPr>
        </p:nvSpPr>
        <p:spPr>
          <a:xfrm>
            <a:off x="4968854" y="1958107"/>
            <a:ext cx="19842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3"/>
          <p:cNvGrpSpPr/>
          <p:nvPr/>
        </p:nvGrpSpPr>
        <p:grpSpPr>
          <a:xfrm>
            <a:off x="7446587" y="3021433"/>
            <a:ext cx="2814873" cy="2814997"/>
            <a:chOff x="2924725" y="208150"/>
            <a:chExt cx="1242550" cy="1242550"/>
          </a:xfrm>
        </p:grpSpPr>
        <p:sp>
          <p:nvSpPr>
            <p:cNvPr id="208" name="Google Shape;208;p3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188350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3743450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6" name="Google Shape;226;p3"/>
          <p:cNvSpPr txBox="1"/>
          <p:nvPr>
            <p:ph type="title"/>
          </p:nvPr>
        </p:nvSpPr>
        <p:spPr>
          <a:xfrm>
            <a:off x="3639337" y="2035874"/>
            <a:ext cx="33642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7" name="Google Shape;227;p3"/>
          <p:cNvSpPr txBox="1"/>
          <p:nvPr>
            <p:ph type="title" idx="2" hasCustomPrompt="1"/>
          </p:nvPr>
        </p:nvSpPr>
        <p:spPr>
          <a:xfrm>
            <a:off x="1483012" y="2154575"/>
            <a:ext cx="1289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8" name="Google Shape;228;p3"/>
          <p:cNvSpPr txBox="1"/>
          <p:nvPr>
            <p:ph type="subTitle" idx="1"/>
          </p:nvPr>
        </p:nvSpPr>
        <p:spPr>
          <a:xfrm>
            <a:off x="3639337" y="2813684"/>
            <a:ext cx="43602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9" name="Google Shape;229;p3"/>
          <p:cNvGrpSpPr/>
          <p:nvPr/>
        </p:nvGrpSpPr>
        <p:grpSpPr>
          <a:xfrm>
            <a:off x="-1442947" y="-1125415"/>
            <a:ext cx="2214473" cy="2214597"/>
            <a:chOff x="2924725" y="208150"/>
            <a:chExt cx="1242550" cy="1242550"/>
          </a:xfrm>
        </p:grpSpPr>
        <p:sp>
          <p:nvSpPr>
            <p:cNvPr id="230" name="Google Shape;230;p3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3188350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743450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8" name="Google Shape;248;p3"/>
          <p:cNvGrpSpPr/>
          <p:nvPr/>
        </p:nvGrpSpPr>
        <p:grpSpPr>
          <a:xfrm>
            <a:off x="8047423" y="4226968"/>
            <a:ext cx="762954" cy="763070"/>
            <a:chOff x="940300" y="793900"/>
            <a:chExt cx="1313400" cy="1313600"/>
          </a:xfrm>
        </p:grpSpPr>
        <p:sp>
          <p:nvSpPr>
            <p:cNvPr id="249" name="Google Shape;249;p3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5" name="Google Shape;285;p3"/>
          <p:cNvGrpSpPr/>
          <p:nvPr/>
        </p:nvGrpSpPr>
        <p:grpSpPr>
          <a:xfrm>
            <a:off x="8047421" y="-1296932"/>
            <a:ext cx="394386" cy="3137876"/>
            <a:chOff x="7324500" y="2391875"/>
            <a:chExt cx="177300" cy="1410725"/>
          </a:xfrm>
        </p:grpSpPr>
        <p:sp>
          <p:nvSpPr>
            <p:cNvPr id="286" name="Google Shape;286;p3"/>
            <p:cNvSpPr/>
            <p:nvPr/>
          </p:nvSpPr>
          <p:spPr>
            <a:xfrm>
              <a:off x="7324500" y="3625150"/>
              <a:ext cx="177300" cy="177450"/>
            </a:xfrm>
            <a:custGeom>
              <a:avLst/>
              <a:gdLst/>
              <a:ahLst/>
              <a:cxnLst/>
              <a:rect l="l" t="t" r="r" b="b"/>
              <a:pathLst>
                <a:path w="7092" h="7098" extrusionOk="0">
                  <a:moveTo>
                    <a:pt x="3549" y="673"/>
                  </a:moveTo>
                  <a:lnTo>
                    <a:pt x="4393" y="1510"/>
                  </a:lnTo>
                  <a:lnTo>
                    <a:pt x="5581" y="1510"/>
                  </a:lnTo>
                  <a:lnTo>
                    <a:pt x="5581" y="2700"/>
                  </a:lnTo>
                  <a:lnTo>
                    <a:pt x="6426" y="3548"/>
                  </a:lnTo>
                  <a:lnTo>
                    <a:pt x="5581" y="4398"/>
                  </a:lnTo>
                  <a:lnTo>
                    <a:pt x="5581" y="5581"/>
                  </a:lnTo>
                  <a:lnTo>
                    <a:pt x="4393" y="5581"/>
                  </a:lnTo>
                  <a:lnTo>
                    <a:pt x="3543" y="6425"/>
                  </a:lnTo>
                  <a:lnTo>
                    <a:pt x="2693" y="5581"/>
                  </a:lnTo>
                  <a:lnTo>
                    <a:pt x="1510" y="5581"/>
                  </a:lnTo>
                  <a:lnTo>
                    <a:pt x="1510" y="4398"/>
                  </a:lnTo>
                  <a:lnTo>
                    <a:pt x="667" y="3548"/>
                  </a:lnTo>
                  <a:lnTo>
                    <a:pt x="1510" y="2700"/>
                  </a:lnTo>
                  <a:lnTo>
                    <a:pt x="1510" y="1510"/>
                  </a:lnTo>
                  <a:lnTo>
                    <a:pt x="2700" y="1510"/>
                  </a:lnTo>
                  <a:lnTo>
                    <a:pt x="3549" y="673"/>
                  </a:lnTo>
                  <a:close/>
                  <a:moveTo>
                    <a:pt x="3549" y="1"/>
                  </a:moveTo>
                  <a:lnTo>
                    <a:pt x="2509" y="1041"/>
                  </a:lnTo>
                  <a:lnTo>
                    <a:pt x="1035" y="1041"/>
                  </a:lnTo>
                  <a:lnTo>
                    <a:pt x="1035" y="2508"/>
                  </a:lnTo>
                  <a:lnTo>
                    <a:pt x="1" y="3548"/>
                  </a:lnTo>
                  <a:lnTo>
                    <a:pt x="1035" y="4590"/>
                  </a:lnTo>
                  <a:lnTo>
                    <a:pt x="1035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83" y="6057"/>
                  </a:lnTo>
                  <a:lnTo>
                    <a:pt x="6058" y="6057"/>
                  </a:lnTo>
                  <a:lnTo>
                    <a:pt x="6058" y="4590"/>
                  </a:lnTo>
                  <a:lnTo>
                    <a:pt x="7092" y="3548"/>
                  </a:lnTo>
                  <a:lnTo>
                    <a:pt x="6058" y="2508"/>
                  </a:lnTo>
                  <a:lnTo>
                    <a:pt x="6058" y="1041"/>
                  </a:lnTo>
                  <a:lnTo>
                    <a:pt x="4583" y="1041"/>
                  </a:lnTo>
                  <a:lnTo>
                    <a:pt x="3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7411275" y="2391875"/>
              <a:ext cx="3725" cy="1239250"/>
            </a:xfrm>
            <a:custGeom>
              <a:avLst/>
              <a:gdLst/>
              <a:ahLst/>
              <a:cxnLst/>
              <a:rect l="l" t="t" r="r" b="b"/>
              <a:pathLst>
                <a:path w="149" h="49570" extrusionOk="0">
                  <a:moveTo>
                    <a:pt x="1" y="0"/>
                  </a:moveTo>
                  <a:lnTo>
                    <a:pt x="1" y="49570"/>
                  </a:lnTo>
                  <a:lnTo>
                    <a:pt x="149" y="4957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8" name="Google Shape;288;p3"/>
          <p:cNvGrpSpPr/>
          <p:nvPr/>
        </p:nvGrpSpPr>
        <p:grpSpPr>
          <a:xfrm>
            <a:off x="4453386" y="-2258126"/>
            <a:ext cx="468486" cy="3454967"/>
            <a:chOff x="7905800" y="2474325"/>
            <a:chExt cx="177450" cy="1308650"/>
          </a:xfrm>
        </p:grpSpPr>
        <p:sp>
          <p:nvSpPr>
            <p:cNvPr id="289" name="Google Shape;289;p3"/>
            <p:cNvSpPr/>
            <p:nvPr/>
          </p:nvSpPr>
          <p:spPr>
            <a:xfrm>
              <a:off x="7905800" y="3605550"/>
              <a:ext cx="177450" cy="177425"/>
            </a:xfrm>
            <a:custGeom>
              <a:avLst/>
              <a:gdLst/>
              <a:ahLst/>
              <a:cxnLst/>
              <a:rect l="l" t="t" r="r" b="b"/>
              <a:pathLst>
                <a:path w="7098" h="7097" extrusionOk="0">
                  <a:moveTo>
                    <a:pt x="3548" y="672"/>
                  </a:moveTo>
                  <a:lnTo>
                    <a:pt x="4398" y="1515"/>
                  </a:lnTo>
                  <a:lnTo>
                    <a:pt x="5588" y="1515"/>
                  </a:lnTo>
                  <a:lnTo>
                    <a:pt x="5588" y="2699"/>
                  </a:lnTo>
                  <a:lnTo>
                    <a:pt x="6425" y="3548"/>
                  </a:lnTo>
                  <a:lnTo>
                    <a:pt x="5588" y="4398"/>
                  </a:lnTo>
                  <a:lnTo>
                    <a:pt x="5588" y="5580"/>
                  </a:lnTo>
                  <a:lnTo>
                    <a:pt x="4398" y="5580"/>
                  </a:lnTo>
                  <a:lnTo>
                    <a:pt x="3548" y="6425"/>
                  </a:lnTo>
                  <a:lnTo>
                    <a:pt x="2699" y="5580"/>
                  </a:lnTo>
                  <a:lnTo>
                    <a:pt x="1515" y="5580"/>
                  </a:lnTo>
                  <a:lnTo>
                    <a:pt x="1515" y="4398"/>
                  </a:lnTo>
                  <a:lnTo>
                    <a:pt x="672" y="3548"/>
                  </a:lnTo>
                  <a:lnTo>
                    <a:pt x="1515" y="2699"/>
                  </a:lnTo>
                  <a:lnTo>
                    <a:pt x="1515" y="1515"/>
                  </a:lnTo>
                  <a:lnTo>
                    <a:pt x="2699" y="1515"/>
                  </a:lnTo>
                  <a:lnTo>
                    <a:pt x="3548" y="672"/>
                  </a:lnTo>
                  <a:close/>
                  <a:moveTo>
                    <a:pt x="3548" y="0"/>
                  </a:moveTo>
                  <a:lnTo>
                    <a:pt x="2508" y="1040"/>
                  </a:lnTo>
                  <a:lnTo>
                    <a:pt x="1040" y="1040"/>
                  </a:lnTo>
                  <a:lnTo>
                    <a:pt x="1040" y="2508"/>
                  </a:lnTo>
                  <a:lnTo>
                    <a:pt x="0" y="3548"/>
                  </a:lnTo>
                  <a:lnTo>
                    <a:pt x="1040" y="4589"/>
                  </a:lnTo>
                  <a:lnTo>
                    <a:pt x="1040" y="6057"/>
                  </a:lnTo>
                  <a:lnTo>
                    <a:pt x="2508" y="6057"/>
                  </a:lnTo>
                  <a:lnTo>
                    <a:pt x="3548" y="7097"/>
                  </a:lnTo>
                  <a:lnTo>
                    <a:pt x="4589" y="6057"/>
                  </a:lnTo>
                  <a:lnTo>
                    <a:pt x="6057" y="6057"/>
                  </a:lnTo>
                  <a:lnTo>
                    <a:pt x="6057" y="4589"/>
                  </a:lnTo>
                  <a:lnTo>
                    <a:pt x="7097" y="3548"/>
                  </a:lnTo>
                  <a:lnTo>
                    <a:pt x="6057" y="2508"/>
                  </a:lnTo>
                  <a:lnTo>
                    <a:pt x="6057" y="1040"/>
                  </a:lnTo>
                  <a:lnTo>
                    <a:pt x="4589" y="1040"/>
                  </a:lnTo>
                  <a:lnTo>
                    <a:pt x="35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7992700" y="2474325"/>
              <a:ext cx="3775" cy="1138650"/>
            </a:xfrm>
            <a:custGeom>
              <a:avLst/>
              <a:gdLst/>
              <a:ahLst/>
              <a:cxnLst/>
              <a:rect l="l" t="t" r="r" b="b"/>
              <a:pathLst>
                <a:path w="151" h="45546" extrusionOk="0">
                  <a:moveTo>
                    <a:pt x="1" y="0"/>
                  </a:moveTo>
                  <a:lnTo>
                    <a:pt x="1" y="45546"/>
                  </a:lnTo>
                  <a:lnTo>
                    <a:pt x="151" y="45546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868193" y="-1712962"/>
            <a:ext cx="368085" cy="2619666"/>
            <a:chOff x="6715575" y="2099409"/>
            <a:chExt cx="177450" cy="1262916"/>
          </a:xfrm>
        </p:grpSpPr>
        <p:sp>
          <p:nvSpPr>
            <p:cNvPr id="292" name="Google Shape;292;p3"/>
            <p:cNvSpPr/>
            <p:nvPr/>
          </p:nvSpPr>
          <p:spPr>
            <a:xfrm>
              <a:off x="6715575" y="3184875"/>
              <a:ext cx="177450" cy="177450"/>
            </a:xfrm>
            <a:custGeom>
              <a:avLst/>
              <a:gdLst/>
              <a:ahLst/>
              <a:cxnLst/>
              <a:rect l="l" t="t" r="r" b="b"/>
              <a:pathLst>
                <a:path w="7098" h="7098" extrusionOk="0">
                  <a:moveTo>
                    <a:pt x="3549" y="672"/>
                  </a:moveTo>
                  <a:lnTo>
                    <a:pt x="4399" y="1517"/>
                  </a:lnTo>
                  <a:lnTo>
                    <a:pt x="5581" y="1517"/>
                  </a:lnTo>
                  <a:lnTo>
                    <a:pt x="5581" y="2699"/>
                  </a:lnTo>
                  <a:lnTo>
                    <a:pt x="6426" y="3550"/>
                  </a:lnTo>
                  <a:lnTo>
                    <a:pt x="5581" y="4398"/>
                  </a:lnTo>
                  <a:lnTo>
                    <a:pt x="5581" y="5588"/>
                  </a:lnTo>
                  <a:lnTo>
                    <a:pt x="4399" y="5588"/>
                  </a:lnTo>
                  <a:lnTo>
                    <a:pt x="3549" y="6431"/>
                  </a:lnTo>
                  <a:lnTo>
                    <a:pt x="2700" y="5588"/>
                  </a:lnTo>
                  <a:lnTo>
                    <a:pt x="1516" y="5588"/>
                  </a:lnTo>
                  <a:lnTo>
                    <a:pt x="1516" y="4398"/>
                  </a:lnTo>
                  <a:lnTo>
                    <a:pt x="673" y="3550"/>
                  </a:lnTo>
                  <a:lnTo>
                    <a:pt x="1516" y="2699"/>
                  </a:lnTo>
                  <a:lnTo>
                    <a:pt x="1516" y="1517"/>
                  </a:lnTo>
                  <a:lnTo>
                    <a:pt x="2700" y="1517"/>
                  </a:lnTo>
                  <a:lnTo>
                    <a:pt x="3549" y="672"/>
                  </a:lnTo>
                  <a:close/>
                  <a:moveTo>
                    <a:pt x="3549" y="0"/>
                  </a:moveTo>
                  <a:lnTo>
                    <a:pt x="2509" y="1040"/>
                  </a:lnTo>
                  <a:lnTo>
                    <a:pt x="1041" y="1040"/>
                  </a:lnTo>
                  <a:lnTo>
                    <a:pt x="1041" y="2508"/>
                  </a:lnTo>
                  <a:lnTo>
                    <a:pt x="1" y="3550"/>
                  </a:lnTo>
                  <a:lnTo>
                    <a:pt x="1041" y="4589"/>
                  </a:lnTo>
                  <a:lnTo>
                    <a:pt x="1041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90" y="6057"/>
                  </a:lnTo>
                  <a:lnTo>
                    <a:pt x="6058" y="6057"/>
                  </a:lnTo>
                  <a:lnTo>
                    <a:pt x="6058" y="4589"/>
                  </a:lnTo>
                  <a:lnTo>
                    <a:pt x="7098" y="3550"/>
                  </a:lnTo>
                  <a:lnTo>
                    <a:pt x="6058" y="2508"/>
                  </a:lnTo>
                  <a:lnTo>
                    <a:pt x="6058" y="1040"/>
                  </a:lnTo>
                  <a:lnTo>
                    <a:pt x="4590" y="104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6802499" y="2099409"/>
              <a:ext cx="3580" cy="1094275"/>
            </a:xfrm>
            <a:custGeom>
              <a:avLst/>
              <a:gdLst/>
              <a:ahLst/>
              <a:cxnLst/>
              <a:rect l="l" t="t" r="r" b="b"/>
              <a:pathLst>
                <a:path w="143" h="28774" extrusionOk="0">
                  <a:moveTo>
                    <a:pt x="0" y="0"/>
                  </a:moveTo>
                  <a:lnTo>
                    <a:pt x="0" y="28773"/>
                  </a:lnTo>
                  <a:lnTo>
                    <a:pt x="143" y="28773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4" name="Google Shape;294;p3"/>
          <p:cNvGrpSpPr/>
          <p:nvPr/>
        </p:nvGrpSpPr>
        <p:grpSpPr>
          <a:xfrm>
            <a:off x="333623" y="4226956"/>
            <a:ext cx="762954" cy="763070"/>
            <a:chOff x="940300" y="793900"/>
            <a:chExt cx="1313400" cy="1313600"/>
          </a:xfrm>
        </p:grpSpPr>
        <p:sp>
          <p:nvSpPr>
            <p:cNvPr id="295" name="Google Shape;295;p3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4_1_1"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2" name="Google Shape;1742;p21"/>
          <p:cNvGrpSpPr/>
          <p:nvPr/>
        </p:nvGrpSpPr>
        <p:grpSpPr>
          <a:xfrm>
            <a:off x="-729353" y="3033115"/>
            <a:ext cx="2883963" cy="2883963"/>
            <a:chOff x="277450" y="4273200"/>
            <a:chExt cx="870289" cy="870289"/>
          </a:xfrm>
        </p:grpSpPr>
        <p:sp>
          <p:nvSpPr>
            <p:cNvPr id="1743" name="Google Shape;1743;p21"/>
            <p:cNvSpPr/>
            <p:nvPr/>
          </p:nvSpPr>
          <p:spPr>
            <a:xfrm>
              <a:off x="325701" y="4321451"/>
              <a:ext cx="773783" cy="773783"/>
            </a:xfrm>
            <a:custGeom>
              <a:avLst/>
              <a:gdLst/>
              <a:ahLst/>
              <a:cxnLst/>
              <a:rect l="l" t="t" r="r" b="b"/>
              <a:pathLst>
                <a:path w="48076" h="48076" extrusionOk="0">
                  <a:moveTo>
                    <a:pt x="23962" y="0"/>
                  </a:moveTo>
                  <a:lnTo>
                    <a:pt x="16977" y="6985"/>
                  </a:lnTo>
                  <a:lnTo>
                    <a:pt x="7092" y="6985"/>
                  </a:lnTo>
                  <a:lnTo>
                    <a:pt x="7092" y="16870"/>
                  </a:lnTo>
                  <a:lnTo>
                    <a:pt x="0" y="23962"/>
                  </a:lnTo>
                  <a:lnTo>
                    <a:pt x="7092" y="31054"/>
                  </a:lnTo>
                  <a:lnTo>
                    <a:pt x="7092" y="41090"/>
                  </a:lnTo>
                  <a:lnTo>
                    <a:pt x="17120" y="41090"/>
                  </a:lnTo>
                  <a:lnTo>
                    <a:pt x="24114" y="48076"/>
                  </a:lnTo>
                  <a:lnTo>
                    <a:pt x="31099" y="41090"/>
                  </a:lnTo>
                  <a:lnTo>
                    <a:pt x="40983" y="41090"/>
                  </a:lnTo>
                  <a:lnTo>
                    <a:pt x="40983" y="31206"/>
                  </a:lnTo>
                  <a:lnTo>
                    <a:pt x="48076" y="24114"/>
                  </a:lnTo>
                  <a:lnTo>
                    <a:pt x="40983" y="17022"/>
                  </a:lnTo>
                  <a:lnTo>
                    <a:pt x="40983" y="6985"/>
                  </a:lnTo>
                  <a:lnTo>
                    <a:pt x="30956" y="698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4" name="Google Shape;1744;p21"/>
            <p:cNvSpPr/>
            <p:nvPr/>
          </p:nvSpPr>
          <p:spPr>
            <a:xfrm>
              <a:off x="277450" y="4273200"/>
              <a:ext cx="870289" cy="870289"/>
            </a:xfrm>
            <a:custGeom>
              <a:avLst/>
              <a:gdLst/>
              <a:ahLst/>
              <a:cxnLst/>
              <a:rect l="l" t="t" r="r" b="b"/>
              <a:pathLst>
                <a:path w="54072" h="54072" extrusionOk="0">
                  <a:moveTo>
                    <a:pt x="26960" y="1410"/>
                  </a:moveTo>
                  <a:lnTo>
                    <a:pt x="34409" y="8859"/>
                  </a:lnTo>
                  <a:lnTo>
                    <a:pt x="45097" y="8859"/>
                  </a:lnTo>
                  <a:lnTo>
                    <a:pt x="45097" y="19556"/>
                  </a:lnTo>
                  <a:lnTo>
                    <a:pt x="52662" y="27112"/>
                  </a:lnTo>
                  <a:lnTo>
                    <a:pt x="45097" y="34677"/>
                  </a:lnTo>
                  <a:lnTo>
                    <a:pt x="45097" y="45212"/>
                  </a:lnTo>
                  <a:lnTo>
                    <a:pt x="34561" y="45212"/>
                  </a:lnTo>
                  <a:lnTo>
                    <a:pt x="27112" y="52662"/>
                  </a:lnTo>
                  <a:lnTo>
                    <a:pt x="19663" y="45212"/>
                  </a:lnTo>
                  <a:lnTo>
                    <a:pt x="8975" y="45212"/>
                  </a:lnTo>
                  <a:lnTo>
                    <a:pt x="8975" y="34516"/>
                  </a:lnTo>
                  <a:lnTo>
                    <a:pt x="1410" y="26960"/>
                  </a:lnTo>
                  <a:lnTo>
                    <a:pt x="8975" y="19395"/>
                  </a:lnTo>
                  <a:lnTo>
                    <a:pt x="8975" y="8859"/>
                  </a:lnTo>
                  <a:lnTo>
                    <a:pt x="19502" y="8859"/>
                  </a:lnTo>
                  <a:lnTo>
                    <a:pt x="26960" y="1410"/>
                  </a:lnTo>
                  <a:close/>
                  <a:moveTo>
                    <a:pt x="26960" y="1"/>
                  </a:moveTo>
                  <a:lnTo>
                    <a:pt x="19092" y="7860"/>
                  </a:lnTo>
                  <a:lnTo>
                    <a:pt x="7976" y="7860"/>
                  </a:lnTo>
                  <a:lnTo>
                    <a:pt x="7976" y="18985"/>
                  </a:lnTo>
                  <a:lnTo>
                    <a:pt x="1" y="26960"/>
                  </a:lnTo>
                  <a:lnTo>
                    <a:pt x="7976" y="34927"/>
                  </a:lnTo>
                  <a:lnTo>
                    <a:pt x="7976" y="46212"/>
                  </a:lnTo>
                  <a:lnTo>
                    <a:pt x="19252" y="46212"/>
                  </a:lnTo>
                  <a:lnTo>
                    <a:pt x="27112" y="54071"/>
                  </a:lnTo>
                  <a:lnTo>
                    <a:pt x="34980" y="46212"/>
                  </a:lnTo>
                  <a:lnTo>
                    <a:pt x="46096" y="46212"/>
                  </a:lnTo>
                  <a:lnTo>
                    <a:pt x="46096" y="35087"/>
                  </a:lnTo>
                  <a:lnTo>
                    <a:pt x="54071" y="27112"/>
                  </a:lnTo>
                  <a:lnTo>
                    <a:pt x="46096" y="19136"/>
                  </a:lnTo>
                  <a:lnTo>
                    <a:pt x="46096" y="7860"/>
                  </a:lnTo>
                  <a:lnTo>
                    <a:pt x="34820" y="7860"/>
                  </a:lnTo>
                  <a:lnTo>
                    <a:pt x="26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5" name="Google Shape;1745;p21"/>
            <p:cNvSpPr/>
            <p:nvPr/>
          </p:nvSpPr>
          <p:spPr>
            <a:xfrm>
              <a:off x="354847" y="4350742"/>
              <a:ext cx="715197" cy="715053"/>
            </a:xfrm>
            <a:custGeom>
              <a:avLst/>
              <a:gdLst/>
              <a:ahLst/>
              <a:cxnLst/>
              <a:rect l="l" t="t" r="r" b="b"/>
              <a:pathLst>
                <a:path w="44436" h="44427" extrusionOk="0">
                  <a:moveTo>
                    <a:pt x="22151" y="0"/>
                  </a:moveTo>
                  <a:lnTo>
                    <a:pt x="15692" y="6459"/>
                  </a:lnTo>
                  <a:lnTo>
                    <a:pt x="6557" y="6459"/>
                  </a:lnTo>
                  <a:lnTo>
                    <a:pt x="6557" y="15594"/>
                  </a:lnTo>
                  <a:lnTo>
                    <a:pt x="0" y="22142"/>
                  </a:lnTo>
                  <a:lnTo>
                    <a:pt x="6557" y="28699"/>
                  </a:lnTo>
                  <a:lnTo>
                    <a:pt x="6557" y="37968"/>
                  </a:lnTo>
                  <a:lnTo>
                    <a:pt x="15826" y="37968"/>
                  </a:lnTo>
                  <a:lnTo>
                    <a:pt x="22285" y="44427"/>
                  </a:lnTo>
                  <a:lnTo>
                    <a:pt x="28744" y="37968"/>
                  </a:lnTo>
                  <a:lnTo>
                    <a:pt x="37879" y="37968"/>
                  </a:lnTo>
                  <a:lnTo>
                    <a:pt x="37879" y="28833"/>
                  </a:lnTo>
                  <a:lnTo>
                    <a:pt x="44436" y="22276"/>
                  </a:lnTo>
                  <a:lnTo>
                    <a:pt x="37879" y="15728"/>
                  </a:lnTo>
                  <a:lnTo>
                    <a:pt x="37879" y="6459"/>
                  </a:lnTo>
                  <a:lnTo>
                    <a:pt x="28610" y="6459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46" name="Google Shape;1746;p21"/>
          <p:cNvGrpSpPr/>
          <p:nvPr/>
        </p:nvGrpSpPr>
        <p:grpSpPr>
          <a:xfrm>
            <a:off x="7541357" y="-1034474"/>
            <a:ext cx="282290" cy="2005722"/>
            <a:chOff x="4378150" y="1221025"/>
            <a:chExt cx="351500" cy="2497475"/>
          </a:xfrm>
        </p:grpSpPr>
        <p:sp>
          <p:nvSpPr>
            <p:cNvPr id="1747" name="Google Shape;1747;p21"/>
            <p:cNvSpPr/>
            <p:nvPr/>
          </p:nvSpPr>
          <p:spPr>
            <a:xfrm>
              <a:off x="4378150" y="3385050"/>
              <a:ext cx="351500" cy="333450"/>
            </a:xfrm>
            <a:custGeom>
              <a:avLst/>
              <a:gdLst/>
              <a:ahLst/>
              <a:cxnLst/>
              <a:rect l="l" t="t" r="r" b="b"/>
              <a:pathLst>
                <a:path w="14060" h="13338" extrusionOk="0">
                  <a:moveTo>
                    <a:pt x="7030" y="2311"/>
                  </a:moveTo>
                  <a:lnTo>
                    <a:pt x="8226" y="5076"/>
                  </a:lnTo>
                  <a:cubicBezTo>
                    <a:pt x="8324" y="5299"/>
                    <a:pt x="8529" y="5451"/>
                    <a:pt x="8770" y="5478"/>
                  </a:cubicBezTo>
                  <a:lnTo>
                    <a:pt x="11776" y="5763"/>
                  </a:lnTo>
                  <a:lnTo>
                    <a:pt x="9510" y="7752"/>
                  </a:lnTo>
                  <a:cubicBezTo>
                    <a:pt x="9332" y="7913"/>
                    <a:pt x="9251" y="8154"/>
                    <a:pt x="9305" y="8395"/>
                  </a:cubicBezTo>
                  <a:lnTo>
                    <a:pt x="9965" y="11339"/>
                  </a:lnTo>
                  <a:lnTo>
                    <a:pt x="7360" y="9804"/>
                  </a:lnTo>
                  <a:cubicBezTo>
                    <a:pt x="7262" y="9742"/>
                    <a:pt x="7146" y="9706"/>
                    <a:pt x="7030" y="9706"/>
                  </a:cubicBezTo>
                  <a:cubicBezTo>
                    <a:pt x="6914" y="9706"/>
                    <a:pt x="6798" y="9742"/>
                    <a:pt x="6691" y="9804"/>
                  </a:cubicBezTo>
                  <a:lnTo>
                    <a:pt x="4095" y="11339"/>
                  </a:lnTo>
                  <a:lnTo>
                    <a:pt x="4755" y="8395"/>
                  </a:lnTo>
                  <a:cubicBezTo>
                    <a:pt x="4809" y="8154"/>
                    <a:pt x="4729" y="7913"/>
                    <a:pt x="4550" y="7752"/>
                  </a:cubicBezTo>
                  <a:lnTo>
                    <a:pt x="2284" y="5763"/>
                  </a:lnTo>
                  <a:lnTo>
                    <a:pt x="5291" y="5478"/>
                  </a:lnTo>
                  <a:cubicBezTo>
                    <a:pt x="5531" y="5451"/>
                    <a:pt x="5737" y="5299"/>
                    <a:pt x="5835" y="5076"/>
                  </a:cubicBezTo>
                  <a:lnTo>
                    <a:pt x="7030" y="2311"/>
                  </a:lnTo>
                  <a:close/>
                  <a:moveTo>
                    <a:pt x="7030" y="0"/>
                  </a:moveTo>
                  <a:cubicBezTo>
                    <a:pt x="6771" y="0"/>
                    <a:pt x="6531" y="152"/>
                    <a:pt x="6424" y="393"/>
                  </a:cubicBezTo>
                  <a:lnTo>
                    <a:pt x="4773" y="4202"/>
                  </a:lnTo>
                  <a:lnTo>
                    <a:pt x="643" y="4594"/>
                  </a:lnTo>
                  <a:cubicBezTo>
                    <a:pt x="384" y="4612"/>
                    <a:pt x="161" y="4791"/>
                    <a:pt x="81" y="5040"/>
                  </a:cubicBezTo>
                  <a:cubicBezTo>
                    <a:pt x="0" y="5290"/>
                    <a:pt x="81" y="5567"/>
                    <a:pt x="277" y="5736"/>
                  </a:cubicBezTo>
                  <a:lnTo>
                    <a:pt x="3381" y="8484"/>
                  </a:lnTo>
                  <a:lnTo>
                    <a:pt x="2480" y="12534"/>
                  </a:lnTo>
                  <a:cubicBezTo>
                    <a:pt x="2427" y="12793"/>
                    <a:pt x="2525" y="13060"/>
                    <a:pt x="2739" y="13212"/>
                  </a:cubicBezTo>
                  <a:cubicBezTo>
                    <a:pt x="2851" y="13295"/>
                    <a:pt x="2987" y="13338"/>
                    <a:pt x="3126" y="13338"/>
                  </a:cubicBezTo>
                  <a:cubicBezTo>
                    <a:pt x="3240" y="13338"/>
                    <a:pt x="3357" y="13308"/>
                    <a:pt x="3462" y="13248"/>
                  </a:cubicBezTo>
                  <a:lnTo>
                    <a:pt x="7030" y="11134"/>
                  </a:lnTo>
                  <a:lnTo>
                    <a:pt x="10599" y="13248"/>
                  </a:lnTo>
                  <a:cubicBezTo>
                    <a:pt x="10706" y="13310"/>
                    <a:pt x="10822" y="13337"/>
                    <a:pt x="10938" y="13337"/>
                  </a:cubicBezTo>
                  <a:cubicBezTo>
                    <a:pt x="11071" y="13337"/>
                    <a:pt x="11205" y="13292"/>
                    <a:pt x="11321" y="13212"/>
                  </a:cubicBezTo>
                  <a:cubicBezTo>
                    <a:pt x="11535" y="13060"/>
                    <a:pt x="11633" y="12793"/>
                    <a:pt x="11580" y="12534"/>
                  </a:cubicBezTo>
                  <a:lnTo>
                    <a:pt x="10679" y="8484"/>
                  </a:lnTo>
                  <a:lnTo>
                    <a:pt x="13783" y="5736"/>
                  </a:lnTo>
                  <a:cubicBezTo>
                    <a:pt x="13980" y="5567"/>
                    <a:pt x="14060" y="5290"/>
                    <a:pt x="13980" y="5040"/>
                  </a:cubicBezTo>
                  <a:cubicBezTo>
                    <a:pt x="13899" y="4791"/>
                    <a:pt x="13676" y="4612"/>
                    <a:pt x="13418" y="4594"/>
                  </a:cubicBezTo>
                  <a:lnTo>
                    <a:pt x="9278" y="4202"/>
                  </a:lnTo>
                  <a:lnTo>
                    <a:pt x="7637" y="393"/>
                  </a:lnTo>
                  <a:cubicBezTo>
                    <a:pt x="7530" y="152"/>
                    <a:pt x="7289" y="0"/>
                    <a:pt x="70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8" name="Google Shape;1748;p21"/>
            <p:cNvSpPr/>
            <p:nvPr/>
          </p:nvSpPr>
          <p:spPr>
            <a:xfrm>
              <a:off x="4522450" y="2299800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63"/>
                    <a:pt x="0" y="1258"/>
                  </a:cubicBezTo>
                  <a:cubicBezTo>
                    <a:pt x="0" y="1954"/>
                    <a:pt x="562" y="2516"/>
                    <a:pt x="1258" y="2516"/>
                  </a:cubicBezTo>
                  <a:cubicBezTo>
                    <a:pt x="1954" y="2516"/>
                    <a:pt x="2516" y="1954"/>
                    <a:pt x="2516" y="1258"/>
                  </a:cubicBezTo>
                  <a:cubicBezTo>
                    <a:pt x="2516" y="563"/>
                    <a:pt x="1954" y="1"/>
                    <a:pt x="1258" y="1"/>
                  </a:cubicBezTo>
                  <a:close/>
                  <a:moveTo>
                    <a:pt x="1258" y="5487"/>
                  </a:moveTo>
                  <a:cubicBezTo>
                    <a:pt x="562" y="5487"/>
                    <a:pt x="0" y="6049"/>
                    <a:pt x="0" y="6745"/>
                  </a:cubicBezTo>
                  <a:cubicBezTo>
                    <a:pt x="0" y="7441"/>
                    <a:pt x="562" y="8003"/>
                    <a:pt x="1258" y="8003"/>
                  </a:cubicBezTo>
                  <a:cubicBezTo>
                    <a:pt x="1954" y="8003"/>
                    <a:pt x="2516" y="7441"/>
                    <a:pt x="2516" y="6745"/>
                  </a:cubicBezTo>
                  <a:cubicBezTo>
                    <a:pt x="2516" y="6049"/>
                    <a:pt x="1954" y="5487"/>
                    <a:pt x="1258" y="5487"/>
                  </a:cubicBezTo>
                  <a:close/>
                  <a:moveTo>
                    <a:pt x="1258" y="10973"/>
                  </a:moveTo>
                  <a:cubicBezTo>
                    <a:pt x="562" y="10973"/>
                    <a:pt x="0" y="11535"/>
                    <a:pt x="0" y="12231"/>
                  </a:cubicBezTo>
                  <a:cubicBezTo>
                    <a:pt x="0" y="12927"/>
                    <a:pt x="562" y="13480"/>
                    <a:pt x="1258" y="13480"/>
                  </a:cubicBezTo>
                  <a:cubicBezTo>
                    <a:pt x="1954" y="13480"/>
                    <a:pt x="2516" y="12927"/>
                    <a:pt x="2516" y="12231"/>
                  </a:cubicBezTo>
                  <a:cubicBezTo>
                    <a:pt x="2516" y="11535"/>
                    <a:pt x="1954" y="10973"/>
                    <a:pt x="1258" y="10973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22"/>
                    <a:pt x="0" y="17709"/>
                  </a:cubicBezTo>
                  <a:cubicBezTo>
                    <a:pt x="0" y="18405"/>
                    <a:pt x="562" y="18976"/>
                    <a:pt x="1258" y="18976"/>
                  </a:cubicBezTo>
                  <a:cubicBezTo>
                    <a:pt x="1954" y="18976"/>
                    <a:pt x="2516" y="18405"/>
                    <a:pt x="2516" y="17709"/>
                  </a:cubicBezTo>
                  <a:cubicBezTo>
                    <a:pt x="2516" y="17022"/>
                    <a:pt x="1954" y="16451"/>
                    <a:pt x="1258" y="16451"/>
                  </a:cubicBezTo>
                  <a:close/>
                  <a:moveTo>
                    <a:pt x="1258" y="21946"/>
                  </a:moveTo>
                  <a:cubicBezTo>
                    <a:pt x="562" y="21946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46"/>
                    <a:pt x="1258" y="21946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82"/>
                  </a:cubicBezTo>
                  <a:cubicBezTo>
                    <a:pt x="0" y="29377"/>
                    <a:pt x="562" y="29939"/>
                    <a:pt x="1258" y="29939"/>
                  </a:cubicBezTo>
                  <a:cubicBezTo>
                    <a:pt x="1954" y="29939"/>
                    <a:pt x="2516" y="29377"/>
                    <a:pt x="2516" y="28682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72"/>
                    <a:pt x="0" y="34168"/>
                  </a:cubicBezTo>
                  <a:cubicBezTo>
                    <a:pt x="0" y="34855"/>
                    <a:pt x="562" y="35426"/>
                    <a:pt x="1258" y="35426"/>
                  </a:cubicBezTo>
                  <a:cubicBezTo>
                    <a:pt x="1954" y="35426"/>
                    <a:pt x="2516" y="34855"/>
                    <a:pt x="2516" y="34168"/>
                  </a:cubicBezTo>
                  <a:cubicBezTo>
                    <a:pt x="2516" y="33472"/>
                    <a:pt x="1954" y="32910"/>
                    <a:pt x="1258" y="32910"/>
                  </a:cubicBezTo>
                  <a:close/>
                  <a:moveTo>
                    <a:pt x="1258" y="38397"/>
                  </a:moveTo>
                  <a:cubicBezTo>
                    <a:pt x="562" y="38397"/>
                    <a:pt x="0" y="38959"/>
                    <a:pt x="0" y="39654"/>
                  </a:cubicBezTo>
                  <a:cubicBezTo>
                    <a:pt x="0" y="40350"/>
                    <a:pt x="562" y="40903"/>
                    <a:pt x="1258" y="40903"/>
                  </a:cubicBezTo>
                  <a:cubicBezTo>
                    <a:pt x="1954" y="40903"/>
                    <a:pt x="2516" y="40350"/>
                    <a:pt x="2516" y="39654"/>
                  </a:cubicBezTo>
                  <a:cubicBezTo>
                    <a:pt x="2516" y="38959"/>
                    <a:pt x="1954" y="38397"/>
                    <a:pt x="1258" y="383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9" name="Google Shape;1749;p21"/>
            <p:cNvSpPr/>
            <p:nvPr/>
          </p:nvSpPr>
          <p:spPr>
            <a:xfrm>
              <a:off x="4545425" y="2331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0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0" name="Google Shape;1750;p21"/>
            <p:cNvSpPr/>
            <p:nvPr/>
          </p:nvSpPr>
          <p:spPr>
            <a:xfrm>
              <a:off x="4522450" y="1221025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54"/>
                    <a:pt x="0" y="1250"/>
                  </a:cubicBezTo>
                  <a:cubicBezTo>
                    <a:pt x="0" y="1945"/>
                    <a:pt x="562" y="2507"/>
                    <a:pt x="1258" y="2507"/>
                  </a:cubicBezTo>
                  <a:cubicBezTo>
                    <a:pt x="1954" y="2507"/>
                    <a:pt x="2516" y="1945"/>
                    <a:pt x="2516" y="1250"/>
                  </a:cubicBezTo>
                  <a:cubicBezTo>
                    <a:pt x="2516" y="554"/>
                    <a:pt x="1954" y="1"/>
                    <a:pt x="1258" y="1"/>
                  </a:cubicBezTo>
                  <a:close/>
                  <a:moveTo>
                    <a:pt x="1258" y="5478"/>
                  </a:moveTo>
                  <a:cubicBezTo>
                    <a:pt x="562" y="5478"/>
                    <a:pt x="0" y="6049"/>
                    <a:pt x="0" y="6745"/>
                  </a:cubicBezTo>
                  <a:cubicBezTo>
                    <a:pt x="0" y="7432"/>
                    <a:pt x="562" y="7994"/>
                    <a:pt x="1258" y="7994"/>
                  </a:cubicBezTo>
                  <a:cubicBezTo>
                    <a:pt x="1954" y="7994"/>
                    <a:pt x="2516" y="7432"/>
                    <a:pt x="2516" y="6745"/>
                  </a:cubicBezTo>
                  <a:cubicBezTo>
                    <a:pt x="2516" y="6049"/>
                    <a:pt x="1954" y="5478"/>
                    <a:pt x="1258" y="5478"/>
                  </a:cubicBezTo>
                  <a:close/>
                  <a:moveTo>
                    <a:pt x="1258" y="10965"/>
                  </a:moveTo>
                  <a:cubicBezTo>
                    <a:pt x="562" y="10965"/>
                    <a:pt x="0" y="11527"/>
                    <a:pt x="0" y="12222"/>
                  </a:cubicBezTo>
                  <a:cubicBezTo>
                    <a:pt x="0" y="12918"/>
                    <a:pt x="562" y="13480"/>
                    <a:pt x="1258" y="13480"/>
                  </a:cubicBezTo>
                  <a:cubicBezTo>
                    <a:pt x="1954" y="13480"/>
                    <a:pt x="2516" y="12918"/>
                    <a:pt x="2516" y="12222"/>
                  </a:cubicBezTo>
                  <a:cubicBezTo>
                    <a:pt x="2516" y="11527"/>
                    <a:pt x="1954" y="10965"/>
                    <a:pt x="1258" y="10965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13"/>
                    <a:pt x="0" y="17709"/>
                  </a:cubicBezTo>
                  <a:cubicBezTo>
                    <a:pt x="0" y="18405"/>
                    <a:pt x="562" y="18967"/>
                    <a:pt x="1258" y="18967"/>
                  </a:cubicBezTo>
                  <a:cubicBezTo>
                    <a:pt x="1954" y="18967"/>
                    <a:pt x="2516" y="18405"/>
                    <a:pt x="2516" y="17709"/>
                  </a:cubicBezTo>
                  <a:cubicBezTo>
                    <a:pt x="2516" y="17013"/>
                    <a:pt x="1954" y="16451"/>
                    <a:pt x="1258" y="16451"/>
                  </a:cubicBezTo>
                  <a:close/>
                  <a:moveTo>
                    <a:pt x="1258" y="21937"/>
                  </a:moveTo>
                  <a:cubicBezTo>
                    <a:pt x="562" y="21937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37"/>
                    <a:pt x="1258" y="21937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73"/>
                  </a:cubicBezTo>
                  <a:cubicBezTo>
                    <a:pt x="0" y="29369"/>
                    <a:pt x="562" y="29940"/>
                    <a:pt x="1258" y="29940"/>
                  </a:cubicBezTo>
                  <a:cubicBezTo>
                    <a:pt x="1954" y="29940"/>
                    <a:pt x="2516" y="29369"/>
                    <a:pt x="2516" y="28673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63"/>
                    <a:pt x="0" y="34159"/>
                  </a:cubicBezTo>
                  <a:cubicBezTo>
                    <a:pt x="0" y="34855"/>
                    <a:pt x="562" y="35417"/>
                    <a:pt x="1258" y="35417"/>
                  </a:cubicBezTo>
                  <a:cubicBezTo>
                    <a:pt x="1954" y="35417"/>
                    <a:pt x="2516" y="34855"/>
                    <a:pt x="2516" y="34159"/>
                  </a:cubicBezTo>
                  <a:cubicBezTo>
                    <a:pt x="2516" y="33463"/>
                    <a:pt x="1954" y="32910"/>
                    <a:pt x="1258" y="32910"/>
                  </a:cubicBezTo>
                  <a:close/>
                  <a:moveTo>
                    <a:pt x="1258" y="38388"/>
                  </a:moveTo>
                  <a:cubicBezTo>
                    <a:pt x="562" y="38388"/>
                    <a:pt x="0" y="38950"/>
                    <a:pt x="0" y="39646"/>
                  </a:cubicBezTo>
                  <a:cubicBezTo>
                    <a:pt x="0" y="40341"/>
                    <a:pt x="562" y="40903"/>
                    <a:pt x="1258" y="40903"/>
                  </a:cubicBezTo>
                  <a:cubicBezTo>
                    <a:pt x="1954" y="40903"/>
                    <a:pt x="2516" y="40341"/>
                    <a:pt x="2516" y="39646"/>
                  </a:cubicBezTo>
                  <a:cubicBezTo>
                    <a:pt x="2516" y="38950"/>
                    <a:pt x="1954" y="38388"/>
                    <a:pt x="1258" y="38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1" name="Google Shape;1751;p21"/>
            <p:cNvSpPr/>
            <p:nvPr/>
          </p:nvSpPr>
          <p:spPr>
            <a:xfrm>
              <a:off x="4545425" y="1252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1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52" name="Google Shape;1752;p21"/>
          <p:cNvGrpSpPr/>
          <p:nvPr/>
        </p:nvGrpSpPr>
        <p:grpSpPr>
          <a:xfrm>
            <a:off x="8075853" y="-869631"/>
            <a:ext cx="494392" cy="2221777"/>
            <a:chOff x="2459900" y="3556775"/>
            <a:chExt cx="245575" cy="1103550"/>
          </a:xfrm>
        </p:grpSpPr>
        <p:sp>
          <p:nvSpPr>
            <p:cNvPr id="1753" name="Google Shape;1753;p21"/>
            <p:cNvSpPr/>
            <p:nvPr/>
          </p:nvSpPr>
          <p:spPr>
            <a:xfrm>
              <a:off x="2569175" y="3556775"/>
              <a:ext cx="26800" cy="665075"/>
            </a:xfrm>
            <a:custGeom>
              <a:avLst/>
              <a:gdLst/>
              <a:ahLst/>
              <a:cxnLst/>
              <a:rect l="l" t="t" r="r" b="b"/>
              <a:pathLst>
                <a:path w="1072" h="26603" extrusionOk="0">
                  <a:moveTo>
                    <a:pt x="536" y="0"/>
                  </a:moveTo>
                  <a:cubicBezTo>
                    <a:pt x="242" y="0"/>
                    <a:pt x="1" y="241"/>
                    <a:pt x="1" y="536"/>
                  </a:cubicBezTo>
                  <a:cubicBezTo>
                    <a:pt x="1" y="830"/>
                    <a:pt x="242" y="1062"/>
                    <a:pt x="536" y="1062"/>
                  </a:cubicBezTo>
                  <a:cubicBezTo>
                    <a:pt x="830" y="1062"/>
                    <a:pt x="1071" y="830"/>
                    <a:pt x="1071" y="536"/>
                  </a:cubicBezTo>
                  <a:cubicBezTo>
                    <a:pt x="1071" y="241"/>
                    <a:pt x="830" y="0"/>
                    <a:pt x="536" y="0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5"/>
                  </a:cubicBezTo>
                  <a:cubicBezTo>
                    <a:pt x="1" y="3149"/>
                    <a:pt x="242" y="3381"/>
                    <a:pt x="536" y="3381"/>
                  </a:cubicBezTo>
                  <a:cubicBezTo>
                    <a:pt x="830" y="3381"/>
                    <a:pt x="1071" y="3149"/>
                    <a:pt x="1071" y="2855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39"/>
                  </a:moveTo>
                  <a:cubicBezTo>
                    <a:pt x="242" y="4639"/>
                    <a:pt x="1" y="4880"/>
                    <a:pt x="1" y="5174"/>
                  </a:cubicBezTo>
                  <a:cubicBezTo>
                    <a:pt x="1" y="5469"/>
                    <a:pt x="242" y="5710"/>
                    <a:pt x="536" y="5710"/>
                  </a:cubicBezTo>
                  <a:cubicBezTo>
                    <a:pt x="830" y="5710"/>
                    <a:pt x="1071" y="5469"/>
                    <a:pt x="1071" y="5174"/>
                  </a:cubicBezTo>
                  <a:cubicBezTo>
                    <a:pt x="1071" y="4880"/>
                    <a:pt x="830" y="4639"/>
                    <a:pt x="536" y="4639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4"/>
                  </a:cubicBezTo>
                  <a:cubicBezTo>
                    <a:pt x="1" y="7788"/>
                    <a:pt x="242" y="8029"/>
                    <a:pt x="536" y="8029"/>
                  </a:cubicBezTo>
                  <a:cubicBezTo>
                    <a:pt x="830" y="8029"/>
                    <a:pt x="1071" y="7788"/>
                    <a:pt x="1071" y="7494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7"/>
                  </a:moveTo>
                  <a:cubicBezTo>
                    <a:pt x="242" y="9287"/>
                    <a:pt x="1" y="9519"/>
                    <a:pt x="1" y="9813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3"/>
                  </a:cubicBezTo>
                  <a:cubicBezTo>
                    <a:pt x="1071" y="9519"/>
                    <a:pt x="830" y="9287"/>
                    <a:pt x="536" y="9287"/>
                  </a:cubicBezTo>
                  <a:close/>
                  <a:moveTo>
                    <a:pt x="536" y="11607"/>
                  </a:moveTo>
                  <a:cubicBezTo>
                    <a:pt x="242" y="11607"/>
                    <a:pt x="1" y="11847"/>
                    <a:pt x="1" y="12142"/>
                  </a:cubicBezTo>
                  <a:cubicBezTo>
                    <a:pt x="1" y="12436"/>
                    <a:pt x="242" y="12668"/>
                    <a:pt x="536" y="12668"/>
                  </a:cubicBezTo>
                  <a:cubicBezTo>
                    <a:pt x="830" y="12668"/>
                    <a:pt x="1071" y="12436"/>
                    <a:pt x="1071" y="12142"/>
                  </a:cubicBezTo>
                  <a:cubicBezTo>
                    <a:pt x="1071" y="11847"/>
                    <a:pt x="830" y="11607"/>
                    <a:pt x="536" y="11607"/>
                  </a:cubicBezTo>
                  <a:close/>
                  <a:moveTo>
                    <a:pt x="536" y="13926"/>
                  </a:moveTo>
                  <a:cubicBezTo>
                    <a:pt x="242" y="13926"/>
                    <a:pt x="1" y="14167"/>
                    <a:pt x="1" y="14461"/>
                  </a:cubicBezTo>
                  <a:cubicBezTo>
                    <a:pt x="1" y="14756"/>
                    <a:pt x="242" y="14988"/>
                    <a:pt x="536" y="14988"/>
                  </a:cubicBezTo>
                  <a:cubicBezTo>
                    <a:pt x="830" y="14988"/>
                    <a:pt x="1071" y="14756"/>
                    <a:pt x="1071" y="14461"/>
                  </a:cubicBezTo>
                  <a:cubicBezTo>
                    <a:pt x="1071" y="14167"/>
                    <a:pt x="830" y="13926"/>
                    <a:pt x="536" y="13926"/>
                  </a:cubicBezTo>
                  <a:close/>
                  <a:moveTo>
                    <a:pt x="536" y="16245"/>
                  </a:moveTo>
                  <a:cubicBezTo>
                    <a:pt x="242" y="16245"/>
                    <a:pt x="1" y="16486"/>
                    <a:pt x="1" y="16781"/>
                  </a:cubicBezTo>
                  <a:cubicBezTo>
                    <a:pt x="1" y="17075"/>
                    <a:pt x="242" y="17316"/>
                    <a:pt x="536" y="17316"/>
                  </a:cubicBezTo>
                  <a:cubicBezTo>
                    <a:pt x="830" y="17316"/>
                    <a:pt x="1071" y="17075"/>
                    <a:pt x="1071" y="16781"/>
                  </a:cubicBezTo>
                  <a:cubicBezTo>
                    <a:pt x="1071" y="16486"/>
                    <a:pt x="830" y="16245"/>
                    <a:pt x="536" y="16245"/>
                  </a:cubicBezTo>
                  <a:close/>
                  <a:moveTo>
                    <a:pt x="536" y="18574"/>
                  </a:moveTo>
                  <a:cubicBezTo>
                    <a:pt x="242" y="18574"/>
                    <a:pt x="1" y="18806"/>
                    <a:pt x="1" y="19100"/>
                  </a:cubicBezTo>
                  <a:cubicBezTo>
                    <a:pt x="1" y="19395"/>
                    <a:pt x="242" y="19635"/>
                    <a:pt x="536" y="19635"/>
                  </a:cubicBezTo>
                  <a:cubicBezTo>
                    <a:pt x="830" y="19635"/>
                    <a:pt x="1071" y="19395"/>
                    <a:pt x="1071" y="19100"/>
                  </a:cubicBezTo>
                  <a:cubicBezTo>
                    <a:pt x="1071" y="18806"/>
                    <a:pt x="830" y="18574"/>
                    <a:pt x="536" y="18574"/>
                  </a:cubicBezTo>
                  <a:close/>
                  <a:moveTo>
                    <a:pt x="536" y="20893"/>
                  </a:moveTo>
                  <a:cubicBezTo>
                    <a:pt x="242" y="20893"/>
                    <a:pt x="1" y="21134"/>
                    <a:pt x="1" y="21420"/>
                  </a:cubicBezTo>
                  <a:cubicBezTo>
                    <a:pt x="1" y="21714"/>
                    <a:pt x="242" y="21955"/>
                    <a:pt x="536" y="21955"/>
                  </a:cubicBezTo>
                  <a:cubicBezTo>
                    <a:pt x="830" y="21955"/>
                    <a:pt x="1071" y="21714"/>
                    <a:pt x="1071" y="21420"/>
                  </a:cubicBezTo>
                  <a:cubicBezTo>
                    <a:pt x="1071" y="21134"/>
                    <a:pt x="830" y="20893"/>
                    <a:pt x="536" y="20893"/>
                  </a:cubicBezTo>
                  <a:close/>
                  <a:moveTo>
                    <a:pt x="536" y="23213"/>
                  </a:moveTo>
                  <a:cubicBezTo>
                    <a:pt x="242" y="23213"/>
                    <a:pt x="1" y="23454"/>
                    <a:pt x="1" y="23748"/>
                  </a:cubicBezTo>
                  <a:cubicBezTo>
                    <a:pt x="1" y="24042"/>
                    <a:pt x="242" y="24274"/>
                    <a:pt x="536" y="24274"/>
                  </a:cubicBezTo>
                  <a:cubicBezTo>
                    <a:pt x="830" y="24274"/>
                    <a:pt x="1071" y="24042"/>
                    <a:pt x="1071" y="23748"/>
                  </a:cubicBezTo>
                  <a:cubicBezTo>
                    <a:pt x="1071" y="23454"/>
                    <a:pt x="830" y="23213"/>
                    <a:pt x="536" y="23213"/>
                  </a:cubicBezTo>
                  <a:close/>
                  <a:moveTo>
                    <a:pt x="536" y="25532"/>
                  </a:moveTo>
                  <a:cubicBezTo>
                    <a:pt x="242" y="25532"/>
                    <a:pt x="1" y="25773"/>
                    <a:pt x="1" y="26067"/>
                  </a:cubicBezTo>
                  <a:cubicBezTo>
                    <a:pt x="1" y="26362"/>
                    <a:pt x="242" y="26603"/>
                    <a:pt x="536" y="26603"/>
                  </a:cubicBezTo>
                  <a:cubicBezTo>
                    <a:pt x="830" y="26603"/>
                    <a:pt x="1071" y="26362"/>
                    <a:pt x="1071" y="26067"/>
                  </a:cubicBezTo>
                  <a:cubicBezTo>
                    <a:pt x="1071" y="25773"/>
                    <a:pt x="830" y="25532"/>
                    <a:pt x="536" y="255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4" name="Google Shape;1754;p21"/>
            <p:cNvSpPr/>
            <p:nvPr/>
          </p:nvSpPr>
          <p:spPr>
            <a:xfrm>
              <a:off x="2579000" y="3570150"/>
              <a:ext cx="7150" cy="688275"/>
            </a:xfrm>
            <a:custGeom>
              <a:avLst/>
              <a:gdLst/>
              <a:ahLst/>
              <a:cxnLst/>
              <a:rect l="l" t="t" r="r" b="b"/>
              <a:pathLst>
                <a:path w="286" h="27531" extrusionOk="0">
                  <a:moveTo>
                    <a:pt x="0" y="1"/>
                  </a:moveTo>
                  <a:lnTo>
                    <a:pt x="0" y="27531"/>
                  </a:lnTo>
                  <a:lnTo>
                    <a:pt x="286" y="27531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5" name="Google Shape;1755;p21"/>
            <p:cNvSpPr/>
            <p:nvPr/>
          </p:nvSpPr>
          <p:spPr>
            <a:xfrm>
              <a:off x="2475950" y="4249475"/>
              <a:ext cx="213475" cy="111325"/>
            </a:xfrm>
            <a:custGeom>
              <a:avLst/>
              <a:gdLst/>
              <a:ahLst/>
              <a:cxnLst/>
              <a:rect l="l" t="t" r="r" b="b"/>
              <a:pathLst>
                <a:path w="8539" h="4453" extrusionOk="0">
                  <a:moveTo>
                    <a:pt x="4265" y="376"/>
                  </a:moveTo>
                  <a:cubicBezTo>
                    <a:pt x="4729" y="724"/>
                    <a:pt x="6094" y="1446"/>
                    <a:pt x="7048" y="1749"/>
                  </a:cubicBezTo>
                  <a:cubicBezTo>
                    <a:pt x="7566" y="1910"/>
                    <a:pt x="7941" y="2311"/>
                    <a:pt x="8065" y="2847"/>
                  </a:cubicBezTo>
                  <a:cubicBezTo>
                    <a:pt x="8181" y="3320"/>
                    <a:pt x="8074" y="3810"/>
                    <a:pt x="7798" y="4122"/>
                  </a:cubicBezTo>
                  <a:lnTo>
                    <a:pt x="741" y="4122"/>
                  </a:lnTo>
                  <a:cubicBezTo>
                    <a:pt x="465" y="3810"/>
                    <a:pt x="358" y="3320"/>
                    <a:pt x="465" y="2847"/>
                  </a:cubicBezTo>
                  <a:cubicBezTo>
                    <a:pt x="598" y="2311"/>
                    <a:pt x="964" y="1910"/>
                    <a:pt x="1482" y="1749"/>
                  </a:cubicBezTo>
                  <a:cubicBezTo>
                    <a:pt x="2436" y="1446"/>
                    <a:pt x="3810" y="724"/>
                    <a:pt x="4265" y="376"/>
                  </a:cubicBezTo>
                  <a:close/>
                  <a:moveTo>
                    <a:pt x="4265" y="1"/>
                  </a:moveTo>
                  <a:cubicBezTo>
                    <a:pt x="4220" y="10"/>
                    <a:pt x="4167" y="28"/>
                    <a:pt x="4140" y="72"/>
                  </a:cubicBezTo>
                  <a:cubicBezTo>
                    <a:pt x="3988" y="188"/>
                    <a:pt x="2588" y="1054"/>
                    <a:pt x="1384" y="1428"/>
                  </a:cubicBezTo>
                  <a:cubicBezTo>
                    <a:pt x="750" y="1633"/>
                    <a:pt x="295" y="2115"/>
                    <a:pt x="144" y="2766"/>
                  </a:cubicBezTo>
                  <a:cubicBezTo>
                    <a:pt x="1" y="3382"/>
                    <a:pt x="161" y="4024"/>
                    <a:pt x="554" y="4408"/>
                  </a:cubicBezTo>
                  <a:cubicBezTo>
                    <a:pt x="590" y="4435"/>
                    <a:pt x="625" y="4452"/>
                    <a:pt x="670" y="4452"/>
                  </a:cubicBezTo>
                  <a:lnTo>
                    <a:pt x="7860" y="4452"/>
                  </a:lnTo>
                  <a:cubicBezTo>
                    <a:pt x="7905" y="4452"/>
                    <a:pt x="7949" y="4435"/>
                    <a:pt x="7976" y="4408"/>
                  </a:cubicBezTo>
                  <a:cubicBezTo>
                    <a:pt x="8369" y="4024"/>
                    <a:pt x="8538" y="3382"/>
                    <a:pt x="8387" y="2775"/>
                  </a:cubicBezTo>
                  <a:cubicBezTo>
                    <a:pt x="8235" y="2115"/>
                    <a:pt x="7789" y="1633"/>
                    <a:pt x="7147" y="1428"/>
                  </a:cubicBezTo>
                  <a:cubicBezTo>
                    <a:pt x="5951" y="1054"/>
                    <a:pt x="4542" y="188"/>
                    <a:pt x="4399" y="72"/>
                  </a:cubicBezTo>
                  <a:cubicBezTo>
                    <a:pt x="4372" y="28"/>
                    <a:pt x="4319" y="1"/>
                    <a:pt x="42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6" name="Google Shape;1756;p21"/>
            <p:cNvSpPr/>
            <p:nvPr/>
          </p:nvSpPr>
          <p:spPr>
            <a:xfrm>
              <a:off x="2521675" y="4249475"/>
              <a:ext cx="122025" cy="111325"/>
            </a:xfrm>
            <a:custGeom>
              <a:avLst/>
              <a:gdLst/>
              <a:ahLst/>
              <a:cxnLst/>
              <a:rect l="l" t="t" r="r" b="b"/>
              <a:pathLst>
                <a:path w="4881" h="4453" extrusionOk="0">
                  <a:moveTo>
                    <a:pt x="2436" y="456"/>
                  </a:moveTo>
                  <a:cubicBezTo>
                    <a:pt x="2730" y="822"/>
                    <a:pt x="3373" y="1446"/>
                    <a:pt x="3846" y="1732"/>
                  </a:cubicBezTo>
                  <a:cubicBezTo>
                    <a:pt x="4381" y="2053"/>
                    <a:pt x="4532" y="3435"/>
                    <a:pt x="4229" y="4122"/>
                  </a:cubicBezTo>
                  <a:lnTo>
                    <a:pt x="643" y="4122"/>
                  </a:lnTo>
                  <a:cubicBezTo>
                    <a:pt x="349" y="3435"/>
                    <a:pt x="491" y="2053"/>
                    <a:pt x="1027" y="1732"/>
                  </a:cubicBezTo>
                  <a:cubicBezTo>
                    <a:pt x="1508" y="1446"/>
                    <a:pt x="2142" y="822"/>
                    <a:pt x="2436" y="456"/>
                  </a:cubicBezTo>
                  <a:close/>
                  <a:moveTo>
                    <a:pt x="2436" y="1"/>
                  </a:moveTo>
                  <a:cubicBezTo>
                    <a:pt x="2374" y="1"/>
                    <a:pt x="2311" y="46"/>
                    <a:pt x="2284" y="108"/>
                  </a:cubicBezTo>
                  <a:cubicBezTo>
                    <a:pt x="2204" y="233"/>
                    <a:pt x="1473" y="1080"/>
                    <a:pt x="857" y="1446"/>
                  </a:cubicBezTo>
                  <a:cubicBezTo>
                    <a:pt x="81" y="1910"/>
                    <a:pt x="1" y="3632"/>
                    <a:pt x="393" y="4363"/>
                  </a:cubicBezTo>
                  <a:cubicBezTo>
                    <a:pt x="429" y="4417"/>
                    <a:pt x="482" y="4452"/>
                    <a:pt x="545" y="4452"/>
                  </a:cubicBezTo>
                  <a:lnTo>
                    <a:pt x="4336" y="4452"/>
                  </a:lnTo>
                  <a:cubicBezTo>
                    <a:pt x="4399" y="4452"/>
                    <a:pt x="4452" y="4417"/>
                    <a:pt x="4479" y="4363"/>
                  </a:cubicBezTo>
                  <a:cubicBezTo>
                    <a:pt x="4880" y="3632"/>
                    <a:pt x="4800" y="1910"/>
                    <a:pt x="4015" y="1446"/>
                  </a:cubicBezTo>
                  <a:cubicBezTo>
                    <a:pt x="3400" y="1080"/>
                    <a:pt x="2668" y="233"/>
                    <a:pt x="2597" y="108"/>
                  </a:cubicBezTo>
                  <a:cubicBezTo>
                    <a:pt x="2570" y="46"/>
                    <a:pt x="2507" y="1"/>
                    <a:pt x="2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7" name="Google Shape;1757;p21"/>
            <p:cNvSpPr/>
            <p:nvPr/>
          </p:nvSpPr>
          <p:spPr>
            <a:xfrm>
              <a:off x="2475950" y="4549225"/>
              <a:ext cx="213475" cy="111100"/>
            </a:xfrm>
            <a:custGeom>
              <a:avLst/>
              <a:gdLst/>
              <a:ahLst/>
              <a:cxnLst/>
              <a:rect l="l" t="t" r="r" b="b"/>
              <a:pathLst>
                <a:path w="8539" h="4444" extrusionOk="0">
                  <a:moveTo>
                    <a:pt x="7798" y="331"/>
                  </a:moveTo>
                  <a:cubicBezTo>
                    <a:pt x="8074" y="634"/>
                    <a:pt x="8181" y="1125"/>
                    <a:pt x="8065" y="1606"/>
                  </a:cubicBezTo>
                  <a:cubicBezTo>
                    <a:pt x="7941" y="2142"/>
                    <a:pt x="7566" y="2543"/>
                    <a:pt x="7048" y="2704"/>
                  </a:cubicBezTo>
                  <a:cubicBezTo>
                    <a:pt x="6103" y="3007"/>
                    <a:pt x="4729" y="3730"/>
                    <a:pt x="4265" y="4069"/>
                  </a:cubicBezTo>
                  <a:cubicBezTo>
                    <a:pt x="3801" y="3721"/>
                    <a:pt x="2436" y="3007"/>
                    <a:pt x="1482" y="2704"/>
                  </a:cubicBezTo>
                  <a:cubicBezTo>
                    <a:pt x="964" y="2543"/>
                    <a:pt x="598" y="2142"/>
                    <a:pt x="465" y="1606"/>
                  </a:cubicBezTo>
                  <a:cubicBezTo>
                    <a:pt x="358" y="1134"/>
                    <a:pt x="465" y="643"/>
                    <a:pt x="741" y="331"/>
                  </a:cubicBezTo>
                  <a:close/>
                  <a:moveTo>
                    <a:pt x="670" y="1"/>
                  </a:moveTo>
                  <a:cubicBezTo>
                    <a:pt x="625" y="1"/>
                    <a:pt x="590" y="19"/>
                    <a:pt x="554" y="45"/>
                  </a:cubicBezTo>
                  <a:cubicBezTo>
                    <a:pt x="161" y="429"/>
                    <a:pt x="1" y="1071"/>
                    <a:pt x="144" y="1678"/>
                  </a:cubicBezTo>
                  <a:cubicBezTo>
                    <a:pt x="295" y="2329"/>
                    <a:pt x="750" y="2820"/>
                    <a:pt x="1384" y="3025"/>
                  </a:cubicBezTo>
                  <a:cubicBezTo>
                    <a:pt x="2588" y="3400"/>
                    <a:pt x="3988" y="4256"/>
                    <a:pt x="4140" y="4381"/>
                  </a:cubicBezTo>
                  <a:cubicBezTo>
                    <a:pt x="4167" y="4417"/>
                    <a:pt x="4212" y="4443"/>
                    <a:pt x="4265" y="4443"/>
                  </a:cubicBezTo>
                  <a:cubicBezTo>
                    <a:pt x="4319" y="4443"/>
                    <a:pt x="4363" y="4426"/>
                    <a:pt x="4399" y="4381"/>
                  </a:cubicBezTo>
                  <a:cubicBezTo>
                    <a:pt x="4542" y="4265"/>
                    <a:pt x="5951" y="3400"/>
                    <a:pt x="7147" y="3025"/>
                  </a:cubicBezTo>
                  <a:cubicBezTo>
                    <a:pt x="7789" y="2820"/>
                    <a:pt x="8235" y="2329"/>
                    <a:pt x="8387" y="1678"/>
                  </a:cubicBezTo>
                  <a:cubicBezTo>
                    <a:pt x="8538" y="1071"/>
                    <a:pt x="8369" y="429"/>
                    <a:pt x="7976" y="45"/>
                  </a:cubicBezTo>
                  <a:cubicBezTo>
                    <a:pt x="7949" y="19"/>
                    <a:pt x="7905" y="1"/>
                    <a:pt x="7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8" name="Google Shape;1758;p21"/>
            <p:cNvSpPr/>
            <p:nvPr/>
          </p:nvSpPr>
          <p:spPr>
            <a:xfrm>
              <a:off x="2521675" y="4549225"/>
              <a:ext cx="122025" cy="111100"/>
            </a:xfrm>
            <a:custGeom>
              <a:avLst/>
              <a:gdLst/>
              <a:ahLst/>
              <a:cxnLst/>
              <a:rect l="l" t="t" r="r" b="b"/>
              <a:pathLst>
                <a:path w="4881" h="4444" extrusionOk="0">
                  <a:moveTo>
                    <a:pt x="4229" y="331"/>
                  </a:moveTo>
                  <a:cubicBezTo>
                    <a:pt x="4532" y="1018"/>
                    <a:pt x="4381" y="2400"/>
                    <a:pt x="3846" y="2722"/>
                  </a:cubicBezTo>
                  <a:cubicBezTo>
                    <a:pt x="3373" y="3007"/>
                    <a:pt x="2730" y="3632"/>
                    <a:pt x="2436" y="3997"/>
                  </a:cubicBezTo>
                  <a:cubicBezTo>
                    <a:pt x="2142" y="3632"/>
                    <a:pt x="1508" y="3007"/>
                    <a:pt x="1027" y="2722"/>
                  </a:cubicBezTo>
                  <a:cubicBezTo>
                    <a:pt x="491" y="2400"/>
                    <a:pt x="349" y="1018"/>
                    <a:pt x="643" y="331"/>
                  </a:cubicBezTo>
                  <a:close/>
                  <a:moveTo>
                    <a:pt x="545" y="1"/>
                  </a:moveTo>
                  <a:cubicBezTo>
                    <a:pt x="482" y="1"/>
                    <a:pt x="429" y="36"/>
                    <a:pt x="393" y="90"/>
                  </a:cubicBezTo>
                  <a:cubicBezTo>
                    <a:pt x="1" y="821"/>
                    <a:pt x="81" y="2534"/>
                    <a:pt x="857" y="3007"/>
                  </a:cubicBezTo>
                  <a:cubicBezTo>
                    <a:pt x="1473" y="3373"/>
                    <a:pt x="2204" y="4220"/>
                    <a:pt x="2284" y="4345"/>
                  </a:cubicBezTo>
                  <a:cubicBezTo>
                    <a:pt x="2311" y="4408"/>
                    <a:pt x="2374" y="4443"/>
                    <a:pt x="2436" y="4443"/>
                  </a:cubicBezTo>
                  <a:cubicBezTo>
                    <a:pt x="2507" y="4443"/>
                    <a:pt x="2570" y="4408"/>
                    <a:pt x="2597" y="4345"/>
                  </a:cubicBezTo>
                  <a:cubicBezTo>
                    <a:pt x="2668" y="4220"/>
                    <a:pt x="3400" y="3373"/>
                    <a:pt x="4015" y="3007"/>
                  </a:cubicBezTo>
                  <a:cubicBezTo>
                    <a:pt x="4800" y="2534"/>
                    <a:pt x="4880" y="821"/>
                    <a:pt x="4479" y="90"/>
                  </a:cubicBezTo>
                  <a:cubicBezTo>
                    <a:pt x="4452" y="36"/>
                    <a:pt x="4399" y="1"/>
                    <a:pt x="4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9" name="Google Shape;1759;p21"/>
            <p:cNvSpPr/>
            <p:nvPr/>
          </p:nvSpPr>
          <p:spPr>
            <a:xfrm>
              <a:off x="2459900" y="4363000"/>
              <a:ext cx="245575" cy="183800"/>
            </a:xfrm>
            <a:custGeom>
              <a:avLst/>
              <a:gdLst/>
              <a:ahLst/>
              <a:cxnLst/>
              <a:rect l="l" t="t" r="r" b="b"/>
              <a:pathLst>
                <a:path w="9823" h="7352" extrusionOk="0">
                  <a:moveTo>
                    <a:pt x="8217" y="340"/>
                  </a:moveTo>
                  <a:cubicBezTo>
                    <a:pt x="8235" y="375"/>
                    <a:pt x="8270" y="429"/>
                    <a:pt x="8306" y="491"/>
                  </a:cubicBezTo>
                  <a:cubicBezTo>
                    <a:pt x="8377" y="598"/>
                    <a:pt x="8449" y="714"/>
                    <a:pt x="8538" y="839"/>
                  </a:cubicBezTo>
                  <a:cubicBezTo>
                    <a:pt x="8939" y="1419"/>
                    <a:pt x="9484" y="2213"/>
                    <a:pt x="9484" y="3676"/>
                  </a:cubicBezTo>
                  <a:cubicBezTo>
                    <a:pt x="9484" y="5139"/>
                    <a:pt x="8939" y="5942"/>
                    <a:pt x="8538" y="6522"/>
                  </a:cubicBezTo>
                  <a:cubicBezTo>
                    <a:pt x="8449" y="6647"/>
                    <a:pt x="8377" y="6763"/>
                    <a:pt x="8306" y="6870"/>
                  </a:cubicBezTo>
                  <a:cubicBezTo>
                    <a:pt x="8270" y="6932"/>
                    <a:pt x="8235" y="6986"/>
                    <a:pt x="8217" y="7022"/>
                  </a:cubicBezTo>
                  <a:lnTo>
                    <a:pt x="1606" y="7022"/>
                  </a:lnTo>
                  <a:cubicBezTo>
                    <a:pt x="1579" y="6986"/>
                    <a:pt x="1544" y="6932"/>
                    <a:pt x="1508" y="6870"/>
                  </a:cubicBezTo>
                  <a:cubicBezTo>
                    <a:pt x="1446" y="6763"/>
                    <a:pt x="1365" y="6647"/>
                    <a:pt x="1285" y="6522"/>
                  </a:cubicBezTo>
                  <a:cubicBezTo>
                    <a:pt x="884" y="5942"/>
                    <a:pt x="331" y="5139"/>
                    <a:pt x="331" y="3676"/>
                  </a:cubicBezTo>
                  <a:cubicBezTo>
                    <a:pt x="331" y="2213"/>
                    <a:pt x="884" y="1419"/>
                    <a:pt x="1285" y="839"/>
                  </a:cubicBezTo>
                  <a:cubicBezTo>
                    <a:pt x="1365" y="714"/>
                    <a:pt x="1446" y="598"/>
                    <a:pt x="1508" y="491"/>
                  </a:cubicBezTo>
                  <a:cubicBezTo>
                    <a:pt x="1544" y="429"/>
                    <a:pt x="1579" y="375"/>
                    <a:pt x="1606" y="340"/>
                  </a:cubicBezTo>
                  <a:close/>
                  <a:moveTo>
                    <a:pt x="1517" y="1"/>
                  </a:moveTo>
                  <a:cubicBezTo>
                    <a:pt x="1464" y="1"/>
                    <a:pt x="1410" y="27"/>
                    <a:pt x="1374" y="81"/>
                  </a:cubicBezTo>
                  <a:cubicBezTo>
                    <a:pt x="1374" y="81"/>
                    <a:pt x="1321" y="161"/>
                    <a:pt x="1223" y="322"/>
                  </a:cubicBezTo>
                  <a:cubicBezTo>
                    <a:pt x="1169" y="420"/>
                    <a:pt x="1089" y="527"/>
                    <a:pt x="1009" y="652"/>
                  </a:cubicBezTo>
                  <a:cubicBezTo>
                    <a:pt x="607" y="1232"/>
                    <a:pt x="0" y="2115"/>
                    <a:pt x="0" y="3676"/>
                  </a:cubicBezTo>
                  <a:cubicBezTo>
                    <a:pt x="0" y="5246"/>
                    <a:pt x="607" y="6129"/>
                    <a:pt x="1009" y="6709"/>
                  </a:cubicBezTo>
                  <a:cubicBezTo>
                    <a:pt x="1089" y="6834"/>
                    <a:pt x="1169" y="6941"/>
                    <a:pt x="1223" y="7039"/>
                  </a:cubicBezTo>
                  <a:cubicBezTo>
                    <a:pt x="1321" y="7191"/>
                    <a:pt x="1374" y="7280"/>
                    <a:pt x="1374" y="7280"/>
                  </a:cubicBezTo>
                  <a:cubicBezTo>
                    <a:pt x="1410" y="7325"/>
                    <a:pt x="1464" y="7352"/>
                    <a:pt x="1517" y="7352"/>
                  </a:cubicBezTo>
                  <a:lnTo>
                    <a:pt x="8306" y="7352"/>
                  </a:lnTo>
                  <a:cubicBezTo>
                    <a:pt x="8359" y="7352"/>
                    <a:pt x="8413" y="7325"/>
                    <a:pt x="8440" y="7280"/>
                  </a:cubicBezTo>
                  <a:cubicBezTo>
                    <a:pt x="8440" y="7280"/>
                    <a:pt x="8502" y="7191"/>
                    <a:pt x="8591" y="7039"/>
                  </a:cubicBezTo>
                  <a:cubicBezTo>
                    <a:pt x="8654" y="6941"/>
                    <a:pt x="8725" y="6834"/>
                    <a:pt x="8814" y="6709"/>
                  </a:cubicBezTo>
                  <a:cubicBezTo>
                    <a:pt x="9216" y="6129"/>
                    <a:pt x="9823" y="5246"/>
                    <a:pt x="9823" y="3676"/>
                  </a:cubicBezTo>
                  <a:cubicBezTo>
                    <a:pt x="9823" y="2115"/>
                    <a:pt x="9216" y="1232"/>
                    <a:pt x="8814" y="652"/>
                  </a:cubicBezTo>
                  <a:cubicBezTo>
                    <a:pt x="8725" y="527"/>
                    <a:pt x="8654" y="420"/>
                    <a:pt x="8591" y="322"/>
                  </a:cubicBezTo>
                  <a:cubicBezTo>
                    <a:pt x="8502" y="161"/>
                    <a:pt x="8440" y="72"/>
                    <a:pt x="8440" y="72"/>
                  </a:cubicBezTo>
                  <a:cubicBezTo>
                    <a:pt x="8413" y="27"/>
                    <a:pt x="8359" y="1"/>
                    <a:pt x="8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1760;p21"/>
            <p:cNvSpPr/>
            <p:nvPr/>
          </p:nvSpPr>
          <p:spPr>
            <a:xfrm>
              <a:off x="2513650" y="4363000"/>
              <a:ext cx="138075" cy="183800"/>
            </a:xfrm>
            <a:custGeom>
              <a:avLst/>
              <a:gdLst/>
              <a:ahLst/>
              <a:cxnLst/>
              <a:rect l="l" t="t" r="r" b="b"/>
              <a:pathLst>
                <a:path w="5523" h="7352" extrusionOk="0">
                  <a:moveTo>
                    <a:pt x="4523" y="340"/>
                  </a:moveTo>
                  <a:cubicBezTo>
                    <a:pt x="4675" y="634"/>
                    <a:pt x="5192" y="1776"/>
                    <a:pt x="5192" y="3676"/>
                  </a:cubicBezTo>
                  <a:cubicBezTo>
                    <a:pt x="5192" y="5585"/>
                    <a:pt x="4675" y="6727"/>
                    <a:pt x="4523" y="7022"/>
                  </a:cubicBezTo>
                  <a:lnTo>
                    <a:pt x="1000" y="7022"/>
                  </a:lnTo>
                  <a:cubicBezTo>
                    <a:pt x="848" y="6727"/>
                    <a:pt x="331" y="5585"/>
                    <a:pt x="331" y="3676"/>
                  </a:cubicBezTo>
                  <a:cubicBezTo>
                    <a:pt x="331" y="1776"/>
                    <a:pt x="848" y="634"/>
                    <a:pt x="1000" y="340"/>
                  </a:cubicBezTo>
                  <a:close/>
                  <a:moveTo>
                    <a:pt x="901" y="1"/>
                  </a:moveTo>
                  <a:cubicBezTo>
                    <a:pt x="839" y="1"/>
                    <a:pt x="785" y="36"/>
                    <a:pt x="759" y="81"/>
                  </a:cubicBezTo>
                  <a:cubicBezTo>
                    <a:pt x="732" y="135"/>
                    <a:pt x="0" y="1348"/>
                    <a:pt x="0" y="3676"/>
                  </a:cubicBezTo>
                  <a:cubicBezTo>
                    <a:pt x="0" y="6013"/>
                    <a:pt x="732" y="7227"/>
                    <a:pt x="759" y="7271"/>
                  </a:cubicBezTo>
                  <a:cubicBezTo>
                    <a:pt x="785" y="7325"/>
                    <a:pt x="839" y="7352"/>
                    <a:pt x="901" y="7352"/>
                  </a:cubicBezTo>
                  <a:lnTo>
                    <a:pt x="4622" y="7352"/>
                  </a:lnTo>
                  <a:cubicBezTo>
                    <a:pt x="4675" y="7352"/>
                    <a:pt x="4729" y="7325"/>
                    <a:pt x="4755" y="7271"/>
                  </a:cubicBezTo>
                  <a:cubicBezTo>
                    <a:pt x="4791" y="7227"/>
                    <a:pt x="5523" y="6013"/>
                    <a:pt x="5523" y="3676"/>
                  </a:cubicBezTo>
                  <a:cubicBezTo>
                    <a:pt x="5523" y="1348"/>
                    <a:pt x="4791" y="135"/>
                    <a:pt x="4755" y="81"/>
                  </a:cubicBezTo>
                  <a:cubicBezTo>
                    <a:pt x="4729" y="36"/>
                    <a:pt x="4675" y="1"/>
                    <a:pt x="4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761;p21"/>
            <p:cNvSpPr/>
            <p:nvPr/>
          </p:nvSpPr>
          <p:spPr>
            <a:xfrm>
              <a:off x="2485100" y="4354075"/>
              <a:ext cx="195175" cy="16525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1"/>
                  </a:moveTo>
                  <a:cubicBezTo>
                    <a:pt x="143" y="1"/>
                    <a:pt x="1" y="144"/>
                    <a:pt x="1" y="331"/>
                  </a:cubicBezTo>
                  <a:cubicBezTo>
                    <a:pt x="1" y="420"/>
                    <a:pt x="36" y="500"/>
                    <a:pt x="99" y="563"/>
                  </a:cubicBezTo>
                  <a:cubicBezTo>
                    <a:pt x="152" y="625"/>
                    <a:pt x="241" y="661"/>
                    <a:pt x="331" y="661"/>
                  </a:cubicBezTo>
                  <a:lnTo>
                    <a:pt x="7476" y="661"/>
                  </a:lnTo>
                  <a:cubicBezTo>
                    <a:pt x="7655" y="661"/>
                    <a:pt x="7806" y="509"/>
                    <a:pt x="7806" y="331"/>
                  </a:cubicBezTo>
                  <a:cubicBezTo>
                    <a:pt x="7806" y="242"/>
                    <a:pt x="7771" y="153"/>
                    <a:pt x="7708" y="99"/>
                  </a:cubicBezTo>
                  <a:cubicBezTo>
                    <a:pt x="7646" y="37"/>
                    <a:pt x="7566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1762;p21"/>
            <p:cNvSpPr/>
            <p:nvPr/>
          </p:nvSpPr>
          <p:spPr>
            <a:xfrm>
              <a:off x="2485100" y="4539875"/>
              <a:ext cx="195175" cy="16525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0"/>
                  </a:moveTo>
                  <a:cubicBezTo>
                    <a:pt x="143" y="0"/>
                    <a:pt x="1" y="143"/>
                    <a:pt x="1" y="330"/>
                  </a:cubicBezTo>
                  <a:cubicBezTo>
                    <a:pt x="1" y="419"/>
                    <a:pt x="36" y="509"/>
                    <a:pt x="99" y="562"/>
                  </a:cubicBezTo>
                  <a:cubicBezTo>
                    <a:pt x="152" y="625"/>
                    <a:pt x="241" y="660"/>
                    <a:pt x="331" y="660"/>
                  </a:cubicBezTo>
                  <a:lnTo>
                    <a:pt x="7476" y="660"/>
                  </a:lnTo>
                  <a:cubicBezTo>
                    <a:pt x="7655" y="660"/>
                    <a:pt x="7806" y="517"/>
                    <a:pt x="7806" y="330"/>
                  </a:cubicBezTo>
                  <a:cubicBezTo>
                    <a:pt x="7806" y="241"/>
                    <a:pt x="7771" y="152"/>
                    <a:pt x="7708" y="98"/>
                  </a:cubicBezTo>
                  <a:cubicBezTo>
                    <a:pt x="7646" y="36"/>
                    <a:pt x="7566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1763;p21"/>
            <p:cNvSpPr/>
            <p:nvPr/>
          </p:nvSpPr>
          <p:spPr>
            <a:xfrm>
              <a:off x="2574300" y="4245475"/>
              <a:ext cx="16550" cy="16525"/>
            </a:xfrm>
            <a:custGeom>
              <a:avLst/>
              <a:gdLst/>
              <a:ahLst/>
              <a:cxnLst/>
              <a:rect l="l" t="t" r="r" b="b"/>
              <a:pathLst>
                <a:path w="662" h="661" extrusionOk="0">
                  <a:moveTo>
                    <a:pt x="331" y="0"/>
                  </a:moveTo>
                  <a:cubicBezTo>
                    <a:pt x="153" y="0"/>
                    <a:pt x="1" y="152"/>
                    <a:pt x="1" y="330"/>
                  </a:cubicBezTo>
                  <a:cubicBezTo>
                    <a:pt x="1" y="518"/>
                    <a:pt x="153" y="660"/>
                    <a:pt x="331" y="660"/>
                  </a:cubicBezTo>
                  <a:cubicBezTo>
                    <a:pt x="518" y="660"/>
                    <a:pt x="661" y="518"/>
                    <a:pt x="661" y="330"/>
                  </a:cubicBezTo>
                  <a:cubicBezTo>
                    <a:pt x="661" y="152"/>
                    <a:pt x="518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64" name="Google Shape;1764;p21"/>
          <p:cNvGrpSpPr/>
          <p:nvPr/>
        </p:nvGrpSpPr>
        <p:grpSpPr>
          <a:xfrm>
            <a:off x="8678607" y="-171474"/>
            <a:ext cx="282290" cy="2005722"/>
            <a:chOff x="4378150" y="1221025"/>
            <a:chExt cx="351500" cy="2497475"/>
          </a:xfrm>
        </p:grpSpPr>
        <p:sp>
          <p:nvSpPr>
            <p:cNvPr id="1765" name="Google Shape;1765;p21"/>
            <p:cNvSpPr/>
            <p:nvPr/>
          </p:nvSpPr>
          <p:spPr>
            <a:xfrm>
              <a:off x="4378150" y="3385050"/>
              <a:ext cx="351500" cy="333450"/>
            </a:xfrm>
            <a:custGeom>
              <a:avLst/>
              <a:gdLst/>
              <a:ahLst/>
              <a:cxnLst/>
              <a:rect l="l" t="t" r="r" b="b"/>
              <a:pathLst>
                <a:path w="14060" h="13338" extrusionOk="0">
                  <a:moveTo>
                    <a:pt x="7030" y="2311"/>
                  </a:moveTo>
                  <a:lnTo>
                    <a:pt x="8226" y="5076"/>
                  </a:lnTo>
                  <a:cubicBezTo>
                    <a:pt x="8324" y="5299"/>
                    <a:pt x="8529" y="5451"/>
                    <a:pt x="8770" y="5478"/>
                  </a:cubicBezTo>
                  <a:lnTo>
                    <a:pt x="11776" y="5763"/>
                  </a:lnTo>
                  <a:lnTo>
                    <a:pt x="9510" y="7752"/>
                  </a:lnTo>
                  <a:cubicBezTo>
                    <a:pt x="9332" y="7913"/>
                    <a:pt x="9251" y="8154"/>
                    <a:pt x="9305" y="8395"/>
                  </a:cubicBezTo>
                  <a:lnTo>
                    <a:pt x="9965" y="11339"/>
                  </a:lnTo>
                  <a:lnTo>
                    <a:pt x="7360" y="9804"/>
                  </a:lnTo>
                  <a:cubicBezTo>
                    <a:pt x="7262" y="9742"/>
                    <a:pt x="7146" y="9706"/>
                    <a:pt x="7030" y="9706"/>
                  </a:cubicBezTo>
                  <a:cubicBezTo>
                    <a:pt x="6914" y="9706"/>
                    <a:pt x="6798" y="9742"/>
                    <a:pt x="6691" y="9804"/>
                  </a:cubicBezTo>
                  <a:lnTo>
                    <a:pt x="4095" y="11339"/>
                  </a:lnTo>
                  <a:lnTo>
                    <a:pt x="4755" y="8395"/>
                  </a:lnTo>
                  <a:cubicBezTo>
                    <a:pt x="4809" y="8154"/>
                    <a:pt x="4729" y="7913"/>
                    <a:pt x="4550" y="7752"/>
                  </a:cubicBezTo>
                  <a:lnTo>
                    <a:pt x="2284" y="5763"/>
                  </a:lnTo>
                  <a:lnTo>
                    <a:pt x="5291" y="5478"/>
                  </a:lnTo>
                  <a:cubicBezTo>
                    <a:pt x="5531" y="5451"/>
                    <a:pt x="5737" y="5299"/>
                    <a:pt x="5835" y="5076"/>
                  </a:cubicBezTo>
                  <a:lnTo>
                    <a:pt x="7030" y="2311"/>
                  </a:lnTo>
                  <a:close/>
                  <a:moveTo>
                    <a:pt x="7030" y="0"/>
                  </a:moveTo>
                  <a:cubicBezTo>
                    <a:pt x="6771" y="0"/>
                    <a:pt x="6531" y="152"/>
                    <a:pt x="6424" y="393"/>
                  </a:cubicBezTo>
                  <a:lnTo>
                    <a:pt x="4773" y="4202"/>
                  </a:lnTo>
                  <a:lnTo>
                    <a:pt x="643" y="4594"/>
                  </a:lnTo>
                  <a:cubicBezTo>
                    <a:pt x="384" y="4612"/>
                    <a:pt x="161" y="4791"/>
                    <a:pt x="81" y="5040"/>
                  </a:cubicBezTo>
                  <a:cubicBezTo>
                    <a:pt x="0" y="5290"/>
                    <a:pt x="81" y="5567"/>
                    <a:pt x="277" y="5736"/>
                  </a:cubicBezTo>
                  <a:lnTo>
                    <a:pt x="3381" y="8484"/>
                  </a:lnTo>
                  <a:lnTo>
                    <a:pt x="2480" y="12534"/>
                  </a:lnTo>
                  <a:cubicBezTo>
                    <a:pt x="2427" y="12793"/>
                    <a:pt x="2525" y="13060"/>
                    <a:pt x="2739" y="13212"/>
                  </a:cubicBezTo>
                  <a:cubicBezTo>
                    <a:pt x="2851" y="13295"/>
                    <a:pt x="2987" y="13338"/>
                    <a:pt x="3126" y="13338"/>
                  </a:cubicBezTo>
                  <a:cubicBezTo>
                    <a:pt x="3240" y="13338"/>
                    <a:pt x="3357" y="13308"/>
                    <a:pt x="3462" y="13248"/>
                  </a:cubicBezTo>
                  <a:lnTo>
                    <a:pt x="7030" y="11134"/>
                  </a:lnTo>
                  <a:lnTo>
                    <a:pt x="10599" y="13248"/>
                  </a:lnTo>
                  <a:cubicBezTo>
                    <a:pt x="10706" y="13310"/>
                    <a:pt x="10822" y="13337"/>
                    <a:pt x="10938" y="13337"/>
                  </a:cubicBezTo>
                  <a:cubicBezTo>
                    <a:pt x="11071" y="13337"/>
                    <a:pt x="11205" y="13292"/>
                    <a:pt x="11321" y="13212"/>
                  </a:cubicBezTo>
                  <a:cubicBezTo>
                    <a:pt x="11535" y="13060"/>
                    <a:pt x="11633" y="12793"/>
                    <a:pt x="11580" y="12534"/>
                  </a:cubicBezTo>
                  <a:lnTo>
                    <a:pt x="10679" y="8484"/>
                  </a:lnTo>
                  <a:lnTo>
                    <a:pt x="13783" y="5736"/>
                  </a:lnTo>
                  <a:cubicBezTo>
                    <a:pt x="13980" y="5567"/>
                    <a:pt x="14060" y="5290"/>
                    <a:pt x="13980" y="5040"/>
                  </a:cubicBezTo>
                  <a:cubicBezTo>
                    <a:pt x="13899" y="4791"/>
                    <a:pt x="13676" y="4612"/>
                    <a:pt x="13418" y="4594"/>
                  </a:cubicBezTo>
                  <a:lnTo>
                    <a:pt x="9278" y="4202"/>
                  </a:lnTo>
                  <a:lnTo>
                    <a:pt x="7637" y="393"/>
                  </a:lnTo>
                  <a:cubicBezTo>
                    <a:pt x="7530" y="152"/>
                    <a:pt x="7289" y="0"/>
                    <a:pt x="70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6" name="Google Shape;1766;p21"/>
            <p:cNvSpPr/>
            <p:nvPr/>
          </p:nvSpPr>
          <p:spPr>
            <a:xfrm>
              <a:off x="4522450" y="2299800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63"/>
                    <a:pt x="0" y="1258"/>
                  </a:cubicBezTo>
                  <a:cubicBezTo>
                    <a:pt x="0" y="1954"/>
                    <a:pt x="562" y="2516"/>
                    <a:pt x="1258" y="2516"/>
                  </a:cubicBezTo>
                  <a:cubicBezTo>
                    <a:pt x="1954" y="2516"/>
                    <a:pt x="2516" y="1954"/>
                    <a:pt x="2516" y="1258"/>
                  </a:cubicBezTo>
                  <a:cubicBezTo>
                    <a:pt x="2516" y="563"/>
                    <a:pt x="1954" y="1"/>
                    <a:pt x="1258" y="1"/>
                  </a:cubicBezTo>
                  <a:close/>
                  <a:moveTo>
                    <a:pt x="1258" y="5487"/>
                  </a:moveTo>
                  <a:cubicBezTo>
                    <a:pt x="562" y="5487"/>
                    <a:pt x="0" y="6049"/>
                    <a:pt x="0" y="6745"/>
                  </a:cubicBezTo>
                  <a:cubicBezTo>
                    <a:pt x="0" y="7441"/>
                    <a:pt x="562" y="8003"/>
                    <a:pt x="1258" y="8003"/>
                  </a:cubicBezTo>
                  <a:cubicBezTo>
                    <a:pt x="1954" y="8003"/>
                    <a:pt x="2516" y="7441"/>
                    <a:pt x="2516" y="6745"/>
                  </a:cubicBezTo>
                  <a:cubicBezTo>
                    <a:pt x="2516" y="6049"/>
                    <a:pt x="1954" y="5487"/>
                    <a:pt x="1258" y="5487"/>
                  </a:cubicBezTo>
                  <a:close/>
                  <a:moveTo>
                    <a:pt x="1258" y="10973"/>
                  </a:moveTo>
                  <a:cubicBezTo>
                    <a:pt x="562" y="10973"/>
                    <a:pt x="0" y="11535"/>
                    <a:pt x="0" y="12231"/>
                  </a:cubicBezTo>
                  <a:cubicBezTo>
                    <a:pt x="0" y="12927"/>
                    <a:pt x="562" y="13480"/>
                    <a:pt x="1258" y="13480"/>
                  </a:cubicBezTo>
                  <a:cubicBezTo>
                    <a:pt x="1954" y="13480"/>
                    <a:pt x="2516" y="12927"/>
                    <a:pt x="2516" y="12231"/>
                  </a:cubicBezTo>
                  <a:cubicBezTo>
                    <a:pt x="2516" y="11535"/>
                    <a:pt x="1954" y="10973"/>
                    <a:pt x="1258" y="10973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22"/>
                    <a:pt x="0" y="17709"/>
                  </a:cubicBezTo>
                  <a:cubicBezTo>
                    <a:pt x="0" y="18405"/>
                    <a:pt x="562" y="18976"/>
                    <a:pt x="1258" y="18976"/>
                  </a:cubicBezTo>
                  <a:cubicBezTo>
                    <a:pt x="1954" y="18976"/>
                    <a:pt x="2516" y="18405"/>
                    <a:pt x="2516" y="17709"/>
                  </a:cubicBezTo>
                  <a:cubicBezTo>
                    <a:pt x="2516" y="17022"/>
                    <a:pt x="1954" y="16451"/>
                    <a:pt x="1258" y="16451"/>
                  </a:cubicBezTo>
                  <a:close/>
                  <a:moveTo>
                    <a:pt x="1258" y="21946"/>
                  </a:moveTo>
                  <a:cubicBezTo>
                    <a:pt x="562" y="21946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46"/>
                    <a:pt x="1258" y="21946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82"/>
                  </a:cubicBezTo>
                  <a:cubicBezTo>
                    <a:pt x="0" y="29377"/>
                    <a:pt x="562" y="29939"/>
                    <a:pt x="1258" y="29939"/>
                  </a:cubicBezTo>
                  <a:cubicBezTo>
                    <a:pt x="1954" y="29939"/>
                    <a:pt x="2516" y="29377"/>
                    <a:pt x="2516" y="28682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72"/>
                    <a:pt x="0" y="34168"/>
                  </a:cubicBezTo>
                  <a:cubicBezTo>
                    <a:pt x="0" y="34855"/>
                    <a:pt x="562" y="35426"/>
                    <a:pt x="1258" y="35426"/>
                  </a:cubicBezTo>
                  <a:cubicBezTo>
                    <a:pt x="1954" y="35426"/>
                    <a:pt x="2516" y="34855"/>
                    <a:pt x="2516" y="34168"/>
                  </a:cubicBezTo>
                  <a:cubicBezTo>
                    <a:pt x="2516" y="33472"/>
                    <a:pt x="1954" y="32910"/>
                    <a:pt x="1258" y="32910"/>
                  </a:cubicBezTo>
                  <a:close/>
                  <a:moveTo>
                    <a:pt x="1258" y="38397"/>
                  </a:moveTo>
                  <a:cubicBezTo>
                    <a:pt x="562" y="38397"/>
                    <a:pt x="0" y="38959"/>
                    <a:pt x="0" y="39654"/>
                  </a:cubicBezTo>
                  <a:cubicBezTo>
                    <a:pt x="0" y="40350"/>
                    <a:pt x="562" y="40903"/>
                    <a:pt x="1258" y="40903"/>
                  </a:cubicBezTo>
                  <a:cubicBezTo>
                    <a:pt x="1954" y="40903"/>
                    <a:pt x="2516" y="40350"/>
                    <a:pt x="2516" y="39654"/>
                  </a:cubicBezTo>
                  <a:cubicBezTo>
                    <a:pt x="2516" y="38959"/>
                    <a:pt x="1954" y="38397"/>
                    <a:pt x="1258" y="383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7" name="Google Shape;1767;p21"/>
            <p:cNvSpPr/>
            <p:nvPr/>
          </p:nvSpPr>
          <p:spPr>
            <a:xfrm>
              <a:off x="4545425" y="2331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0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8" name="Google Shape;1768;p21"/>
            <p:cNvSpPr/>
            <p:nvPr/>
          </p:nvSpPr>
          <p:spPr>
            <a:xfrm>
              <a:off x="4522450" y="1221025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54"/>
                    <a:pt x="0" y="1250"/>
                  </a:cubicBezTo>
                  <a:cubicBezTo>
                    <a:pt x="0" y="1945"/>
                    <a:pt x="562" y="2507"/>
                    <a:pt x="1258" y="2507"/>
                  </a:cubicBezTo>
                  <a:cubicBezTo>
                    <a:pt x="1954" y="2507"/>
                    <a:pt x="2516" y="1945"/>
                    <a:pt x="2516" y="1250"/>
                  </a:cubicBezTo>
                  <a:cubicBezTo>
                    <a:pt x="2516" y="554"/>
                    <a:pt x="1954" y="1"/>
                    <a:pt x="1258" y="1"/>
                  </a:cubicBezTo>
                  <a:close/>
                  <a:moveTo>
                    <a:pt x="1258" y="5478"/>
                  </a:moveTo>
                  <a:cubicBezTo>
                    <a:pt x="562" y="5478"/>
                    <a:pt x="0" y="6049"/>
                    <a:pt x="0" y="6745"/>
                  </a:cubicBezTo>
                  <a:cubicBezTo>
                    <a:pt x="0" y="7432"/>
                    <a:pt x="562" y="7994"/>
                    <a:pt x="1258" y="7994"/>
                  </a:cubicBezTo>
                  <a:cubicBezTo>
                    <a:pt x="1954" y="7994"/>
                    <a:pt x="2516" y="7432"/>
                    <a:pt x="2516" y="6745"/>
                  </a:cubicBezTo>
                  <a:cubicBezTo>
                    <a:pt x="2516" y="6049"/>
                    <a:pt x="1954" y="5478"/>
                    <a:pt x="1258" y="5478"/>
                  </a:cubicBezTo>
                  <a:close/>
                  <a:moveTo>
                    <a:pt x="1258" y="10965"/>
                  </a:moveTo>
                  <a:cubicBezTo>
                    <a:pt x="562" y="10965"/>
                    <a:pt x="0" y="11527"/>
                    <a:pt x="0" y="12222"/>
                  </a:cubicBezTo>
                  <a:cubicBezTo>
                    <a:pt x="0" y="12918"/>
                    <a:pt x="562" y="13480"/>
                    <a:pt x="1258" y="13480"/>
                  </a:cubicBezTo>
                  <a:cubicBezTo>
                    <a:pt x="1954" y="13480"/>
                    <a:pt x="2516" y="12918"/>
                    <a:pt x="2516" y="12222"/>
                  </a:cubicBezTo>
                  <a:cubicBezTo>
                    <a:pt x="2516" y="11527"/>
                    <a:pt x="1954" y="10965"/>
                    <a:pt x="1258" y="10965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13"/>
                    <a:pt x="0" y="17709"/>
                  </a:cubicBezTo>
                  <a:cubicBezTo>
                    <a:pt x="0" y="18405"/>
                    <a:pt x="562" y="18967"/>
                    <a:pt x="1258" y="18967"/>
                  </a:cubicBezTo>
                  <a:cubicBezTo>
                    <a:pt x="1954" y="18967"/>
                    <a:pt x="2516" y="18405"/>
                    <a:pt x="2516" y="17709"/>
                  </a:cubicBezTo>
                  <a:cubicBezTo>
                    <a:pt x="2516" y="17013"/>
                    <a:pt x="1954" y="16451"/>
                    <a:pt x="1258" y="16451"/>
                  </a:cubicBezTo>
                  <a:close/>
                  <a:moveTo>
                    <a:pt x="1258" y="21937"/>
                  </a:moveTo>
                  <a:cubicBezTo>
                    <a:pt x="562" y="21937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37"/>
                    <a:pt x="1258" y="21937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73"/>
                  </a:cubicBezTo>
                  <a:cubicBezTo>
                    <a:pt x="0" y="29369"/>
                    <a:pt x="562" y="29940"/>
                    <a:pt x="1258" y="29940"/>
                  </a:cubicBezTo>
                  <a:cubicBezTo>
                    <a:pt x="1954" y="29940"/>
                    <a:pt x="2516" y="29369"/>
                    <a:pt x="2516" y="28673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63"/>
                    <a:pt x="0" y="34159"/>
                  </a:cubicBezTo>
                  <a:cubicBezTo>
                    <a:pt x="0" y="34855"/>
                    <a:pt x="562" y="35417"/>
                    <a:pt x="1258" y="35417"/>
                  </a:cubicBezTo>
                  <a:cubicBezTo>
                    <a:pt x="1954" y="35417"/>
                    <a:pt x="2516" y="34855"/>
                    <a:pt x="2516" y="34159"/>
                  </a:cubicBezTo>
                  <a:cubicBezTo>
                    <a:pt x="2516" y="33463"/>
                    <a:pt x="1954" y="32910"/>
                    <a:pt x="1258" y="32910"/>
                  </a:cubicBezTo>
                  <a:close/>
                  <a:moveTo>
                    <a:pt x="1258" y="38388"/>
                  </a:moveTo>
                  <a:cubicBezTo>
                    <a:pt x="562" y="38388"/>
                    <a:pt x="0" y="38950"/>
                    <a:pt x="0" y="39646"/>
                  </a:cubicBezTo>
                  <a:cubicBezTo>
                    <a:pt x="0" y="40341"/>
                    <a:pt x="562" y="40903"/>
                    <a:pt x="1258" y="40903"/>
                  </a:cubicBezTo>
                  <a:cubicBezTo>
                    <a:pt x="1954" y="40903"/>
                    <a:pt x="2516" y="40341"/>
                    <a:pt x="2516" y="39646"/>
                  </a:cubicBezTo>
                  <a:cubicBezTo>
                    <a:pt x="2516" y="38950"/>
                    <a:pt x="1954" y="38388"/>
                    <a:pt x="1258" y="383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1769;p21"/>
            <p:cNvSpPr/>
            <p:nvPr/>
          </p:nvSpPr>
          <p:spPr>
            <a:xfrm>
              <a:off x="4545425" y="1252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1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70" name="Google Shape;1770;p21"/>
          <p:cNvGrpSpPr/>
          <p:nvPr/>
        </p:nvGrpSpPr>
        <p:grpSpPr>
          <a:xfrm>
            <a:off x="6686403" y="-1204056"/>
            <a:ext cx="494392" cy="2221777"/>
            <a:chOff x="2459900" y="3556775"/>
            <a:chExt cx="245575" cy="1103550"/>
          </a:xfrm>
        </p:grpSpPr>
        <p:sp>
          <p:nvSpPr>
            <p:cNvPr id="1771" name="Google Shape;1771;p21"/>
            <p:cNvSpPr/>
            <p:nvPr/>
          </p:nvSpPr>
          <p:spPr>
            <a:xfrm>
              <a:off x="2569175" y="3556775"/>
              <a:ext cx="26800" cy="665075"/>
            </a:xfrm>
            <a:custGeom>
              <a:avLst/>
              <a:gdLst/>
              <a:ahLst/>
              <a:cxnLst/>
              <a:rect l="l" t="t" r="r" b="b"/>
              <a:pathLst>
                <a:path w="1072" h="26603" extrusionOk="0">
                  <a:moveTo>
                    <a:pt x="536" y="0"/>
                  </a:moveTo>
                  <a:cubicBezTo>
                    <a:pt x="242" y="0"/>
                    <a:pt x="1" y="241"/>
                    <a:pt x="1" y="536"/>
                  </a:cubicBezTo>
                  <a:cubicBezTo>
                    <a:pt x="1" y="830"/>
                    <a:pt x="242" y="1062"/>
                    <a:pt x="536" y="1062"/>
                  </a:cubicBezTo>
                  <a:cubicBezTo>
                    <a:pt x="830" y="1062"/>
                    <a:pt x="1071" y="830"/>
                    <a:pt x="1071" y="536"/>
                  </a:cubicBezTo>
                  <a:cubicBezTo>
                    <a:pt x="1071" y="241"/>
                    <a:pt x="830" y="0"/>
                    <a:pt x="536" y="0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5"/>
                  </a:cubicBezTo>
                  <a:cubicBezTo>
                    <a:pt x="1" y="3149"/>
                    <a:pt x="242" y="3381"/>
                    <a:pt x="536" y="3381"/>
                  </a:cubicBezTo>
                  <a:cubicBezTo>
                    <a:pt x="830" y="3381"/>
                    <a:pt x="1071" y="3149"/>
                    <a:pt x="1071" y="2855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39"/>
                  </a:moveTo>
                  <a:cubicBezTo>
                    <a:pt x="242" y="4639"/>
                    <a:pt x="1" y="4880"/>
                    <a:pt x="1" y="5174"/>
                  </a:cubicBezTo>
                  <a:cubicBezTo>
                    <a:pt x="1" y="5469"/>
                    <a:pt x="242" y="5710"/>
                    <a:pt x="536" y="5710"/>
                  </a:cubicBezTo>
                  <a:cubicBezTo>
                    <a:pt x="830" y="5710"/>
                    <a:pt x="1071" y="5469"/>
                    <a:pt x="1071" y="5174"/>
                  </a:cubicBezTo>
                  <a:cubicBezTo>
                    <a:pt x="1071" y="4880"/>
                    <a:pt x="830" y="4639"/>
                    <a:pt x="536" y="4639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4"/>
                  </a:cubicBezTo>
                  <a:cubicBezTo>
                    <a:pt x="1" y="7788"/>
                    <a:pt x="242" y="8029"/>
                    <a:pt x="536" y="8029"/>
                  </a:cubicBezTo>
                  <a:cubicBezTo>
                    <a:pt x="830" y="8029"/>
                    <a:pt x="1071" y="7788"/>
                    <a:pt x="1071" y="7494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7"/>
                  </a:moveTo>
                  <a:cubicBezTo>
                    <a:pt x="242" y="9287"/>
                    <a:pt x="1" y="9519"/>
                    <a:pt x="1" y="9813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3"/>
                  </a:cubicBezTo>
                  <a:cubicBezTo>
                    <a:pt x="1071" y="9519"/>
                    <a:pt x="830" y="9287"/>
                    <a:pt x="536" y="9287"/>
                  </a:cubicBezTo>
                  <a:close/>
                  <a:moveTo>
                    <a:pt x="536" y="11607"/>
                  </a:moveTo>
                  <a:cubicBezTo>
                    <a:pt x="242" y="11607"/>
                    <a:pt x="1" y="11847"/>
                    <a:pt x="1" y="12142"/>
                  </a:cubicBezTo>
                  <a:cubicBezTo>
                    <a:pt x="1" y="12436"/>
                    <a:pt x="242" y="12668"/>
                    <a:pt x="536" y="12668"/>
                  </a:cubicBezTo>
                  <a:cubicBezTo>
                    <a:pt x="830" y="12668"/>
                    <a:pt x="1071" y="12436"/>
                    <a:pt x="1071" y="12142"/>
                  </a:cubicBezTo>
                  <a:cubicBezTo>
                    <a:pt x="1071" y="11847"/>
                    <a:pt x="830" y="11607"/>
                    <a:pt x="536" y="11607"/>
                  </a:cubicBezTo>
                  <a:close/>
                  <a:moveTo>
                    <a:pt x="536" y="13926"/>
                  </a:moveTo>
                  <a:cubicBezTo>
                    <a:pt x="242" y="13926"/>
                    <a:pt x="1" y="14167"/>
                    <a:pt x="1" y="14461"/>
                  </a:cubicBezTo>
                  <a:cubicBezTo>
                    <a:pt x="1" y="14756"/>
                    <a:pt x="242" y="14988"/>
                    <a:pt x="536" y="14988"/>
                  </a:cubicBezTo>
                  <a:cubicBezTo>
                    <a:pt x="830" y="14988"/>
                    <a:pt x="1071" y="14756"/>
                    <a:pt x="1071" y="14461"/>
                  </a:cubicBezTo>
                  <a:cubicBezTo>
                    <a:pt x="1071" y="14167"/>
                    <a:pt x="830" y="13926"/>
                    <a:pt x="536" y="13926"/>
                  </a:cubicBezTo>
                  <a:close/>
                  <a:moveTo>
                    <a:pt x="536" y="16245"/>
                  </a:moveTo>
                  <a:cubicBezTo>
                    <a:pt x="242" y="16245"/>
                    <a:pt x="1" y="16486"/>
                    <a:pt x="1" y="16781"/>
                  </a:cubicBezTo>
                  <a:cubicBezTo>
                    <a:pt x="1" y="17075"/>
                    <a:pt x="242" y="17316"/>
                    <a:pt x="536" y="17316"/>
                  </a:cubicBezTo>
                  <a:cubicBezTo>
                    <a:pt x="830" y="17316"/>
                    <a:pt x="1071" y="17075"/>
                    <a:pt x="1071" y="16781"/>
                  </a:cubicBezTo>
                  <a:cubicBezTo>
                    <a:pt x="1071" y="16486"/>
                    <a:pt x="830" y="16245"/>
                    <a:pt x="536" y="16245"/>
                  </a:cubicBezTo>
                  <a:close/>
                  <a:moveTo>
                    <a:pt x="536" y="18574"/>
                  </a:moveTo>
                  <a:cubicBezTo>
                    <a:pt x="242" y="18574"/>
                    <a:pt x="1" y="18806"/>
                    <a:pt x="1" y="19100"/>
                  </a:cubicBezTo>
                  <a:cubicBezTo>
                    <a:pt x="1" y="19395"/>
                    <a:pt x="242" y="19635"/>
                    <a:pt x="536" y="19635"/>
                  </a:cubicBezTo>
                  <a:cubicBezTo>
                    <a:pt x="830" y="19635"/>
                    <a:pt x="1071" y="19395"/>
                    <a:pt x="1071" y="19100"/>
                  </a:cubicBezTo>
                  <a:cubicBezTo>
                    <a:pt x="1071" y="18806"/>
                    <a:pt x="830" y="18574"/>
                    <a:pt x="536" y="18574"/>
                  </a:cubicBezTo>
                  <a:close/>
                  <a:moveTo>
                    <a:pt x="536" y="20893"/>
                  </a:moveTo>
                  <a:cubicBezTo>
                    <a:pt x="242" y="20893"/>
                    <a:pt x="1" y="21134"/>
                    <a:pt x="1" y="21420"/>
                  </a:cubicBezTo>
                  <a:cubicBezTo>
                    <a:pt x="1" y="21714"/>
                    <a:pt x="242" y="21955"/>
                    <a:pt x="536" y="21955"/>
                  </a:cubicBezTo>
                  <a:cubicBezTo>
                    <a:pt x="830" y="21955"/>
                    <a:pt x="1071" y="21714"/>
                    <a:pt x="1071" y="21420"/>
                  </a:cubicBezTo>
                  <a:cubicBezTo>
                    <a:pt x="1071" y="21134"/>
                    <a:pt x="830" y="20893"/>
                    <a:pt x="536" y="20893"/>
                  </a:cubicBezTo>
                  <a:close/>
                  <a:moveTo>
                    <a:pt x="536" y="23213"/>
                  </a:moveTo>
                  <a:cubicBezTo>
                    <a:pt x="242" y="23213"/>
                    <a:pt x="1" y="23454"/>
                    <a:pt x="1" y="23748"/>
                  </a:cubicBezTo>
                  <a:cubicBezTo>
                    <a:pt x="1" y="24042"/>
                    <a:pt x="242" y="24274"/>
                    <a:pt x="536" y="24274"/>
                  </a:cubicBezTo>
                  <a:cubicBezTo>
                    <a:pt x="830" y="24274"/>
                    <a:pt x="1071" y="24042"/>
                    <a:pt x="1071" y="23748"/>
                  </a:cubicBezTo>
                  <a:cubicBezTo>
                    <a:pt x="1071" y="23454"/>
                    <a:pt x="830" y="23213"/>
                    <a:pt x="536" y="23213"/>
                  </a:cubicBezTo>
                  <a:close/>
                  <a:moveTo>
                    <a:pt x="536" y="25532"/>
                  </a:moveTo>
                  <a:cubicBezTo>
                    <a:pt x="242" y="25532"/>
                    <a:pt x="1" y="25773"/>
                    <a:pt x="1" y="26067"/>
                  </a:cubicBezTo>
                  <a:cubicBezTo>
                    <a:pt x="1" y="26362"/>
                    <a:pt x="242" y="26603"/>
                    <a:pt x="536" y="26603"/>
                  </a:cubicBezTo>
                  <a:cubicBezTo>
                    <a:pt x="830" y="26603"/>
                    <a:pt x="1071" y="26362"/>
                    <a:pt x="1071" y="26067"/>
                  </a:cubicBezTo>
                  <a:cubicBezTo>
                    <a:pt x="1071" y="25773"/>
                    <a:pt x="830" y="25532"/>
                    <a:pt x="536" y="255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1772;p21"/>
            <p:cNvSpPr/>
            <p:nvPr/>
          </p:nvSpPr>
          <p:spPr>
            <a:xfrm>
              <a:off x="2579000" y="3570150"/>
              <a:ext cx="7150" cy="688275"/>
            </a:xfrm>
            <a:custGeom>
              <a:avLst/>
              <a:gdLst/>
              <a:ahLst/>
              <a:cxnLst/>
              <a:rect l="l" t="t" r="r" b="b"/>
              <a:pathLst>
                <a:path w="286" h="27531" extrusionOk="0">
                  <a:moveTo>
                    <a:pt x="0" y="1"/>
                  </a:moveTo>
                  <a:lnTo>
                    <a:pt x="0" y="27531"/>
                  </a:lnTo>
                  <a:lnTo>
                    <a:pt x="286" y="27531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1773;p21"/>
            <p:cNvSpPr/>
            <p:nvPr/>
          </p:nvSpPr>
          <p:spPr>
            <a:xfrm>
              <a:off x="2475950" y="4249475"/>
              <a:ext cx="213475" cy="111325"/>
            </a:xfrm>
            <a:custGeom>
              <a:avLst/>
              <a:gdLst/>
              <a:ahLst/>
              <a:cxnLst/>
              <a:rect l="l" t="t" r="r" b="b"/>
              <a:pathLst>
                <a:path w="8539" h="4453" extrusionOk="0">
                  <a:moveTo>
                    <a:pt x="4265" y="376"/>
                  </a:moveTo>
                  <a:cubicBezTo>
                    <a:pt x="4729" y="724"/>
                    <a:pt x="6094" y="1446"/>
                    <a:pt x="7048" y="1749"/>
                  </a:cubicBezTo>
                  <a:cubicBezTo>
                    <a:pt x="7566" y="1910"/>
                    <a:pt x="7941" y="2311"/>
                    <a:pt x="8065" y="2847"/>
                  </a:cubicBezTo>
                  <a:cubicBezTo>
                    <a:pt x="8181" y="3320"/>
                    <a:pt x="8074" y="3810"/>
                    <a:pt x="7798" y="4122"/>
                  </a:cubicBezTo>
                  <a:lnTo>
                    <a:pt x="741" y="4122"/>
                  </a:lnTo>
                  <a:cubicBezTo>
                    <a:pt x="465" y="3810"/>
                    <a:pt x="358" y="3320"/>
                    <a:pt x="465" y="2847"/>
                  </a:cubicBezTo>
                  <a:cubicBezTo>
                    <a:pt x="598" y="2311"/>
                    <a:pt x="964" y="1910"/>
                    <a:pt x="1482" y="1749"/>
                  </a:cubicBezTo>
                  <a:cubicBezTo>
                    <a:pt x="2436" y="1446"/>
                    <a:pt x="3810" y="724"/>
                    <a:pt x="4265" y="376"/>
                  </a:cubicBezTo>
                  <a:close/>
                  <a:moveTo>
                    <a:pt x="4265" y="1"/>
                  </a:moveTo>
                  <a:cubicBezTo>
                    <a:pt x="4220" y="10"/>
                    <a:pt x="4167" y="28"/>
                    <a:pt x="4140" y="72"/>
                  </a:cubicBezTo>
                  <a:cubicBezTo>
                    <a:pt x="3988" y="188"/>
                    <a:pt x="2588" y="1054"/>
                    <a:pt x="1384" y="1428"/>
                  </a:cubicBezTo>
                  <a:cubicBezTo>
                    <a:pt x="750" y="1633"/>
                    <a:pt x="295" y="2115"/>
                    <a:pt x="144" y="2766"/>
                  </a:cubicBezTo>
                  <a:cubicBezTo>
                    <a:pt x="1" y="3382"/>
                    <a:pt x="161" y="4024"/>
                    <a:pt x="554" y="4408"/>
                  </a:cubicBezTo>
                  <a:cubicBezTo>
                    <a:pt x="590" y="4435"/>
                    <a:pt x="625" y="4452"/>
                    <a:pt x="670" y="4452"/>
                  </a:cubicBezTo>
                  <a:lnTo>
                    <a:pt x="7860" y="4452"/>
                  </a:lnTo>
                  <a:cubicBezTo>
                    <a:pt x="7905" y="4452"/>
                    <a:pt x="7949" y="4435"/>
                    <a:pt x="7976" y="4408"/>
                  </a:cubicBezTo>
                  <a:cubicBezTo>
                    <a:pt x="8369" y="4024"/>
                    <a:pt x="8538" y="3382"/>
                    <a:pt x="8387" y="2775"/>
                  </a:cubicBezTo>
                  <a:cubicBezTo>
                    <a:pt x="8235" y="2115"/>
                    <a:pt x="7789" y="1633"/>
                    <a:pt x="7147" y="1428"/>
                  </a:cubicBezTo>
                  <a:cubicBezTo>
                    <a:pt x="5951" y="1054"/>
                    <a:pt x="4542" y="188"/>
                    <a:pt x="4399" y="72"/>
                  </a:cubicBezTo>
                  <a:cubicBezTo>
                    <a:pt x="4372" y="28"/>
                    <a:pt x="4319" y="1"/>
                    <a:pt x="42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1774;p21"/>
            <p:cNvSpPr/>
            <p:nvPr/>
          </p:nvSpPr>
          <p:spPr>
            <a:xfrm>
              <a:off x="2521675" y="4249475"/>
              <a:ext cx="122025" cy="111325"/>
            </a:xfrm>
            <a:custGeom>
              <a:avLst/>
              <a:gdLst/>
              <a:ahLst/>
              <a:cxnLst/>
              <a:rect l="l" t="t" r="r" b="b"/>
              <a:pathLst>
                <a:path w="4881" h="4453" extrusionOk="0">
                  <a:moveTo>
                    <a:pt x="2436" y="456"/>
                  </a:moveTo>
                  <a:cubicBezTo>
                    <a:pt x="2730" y="822"/>
                    <a:pt x="3373" y="1446"/>
                    <a:pt x="3846" y="1732"/>
                  </a:cubicBezTo>
                  <a:cubicBezTo>
                    <a:pt x="4381" y="2053"/>
                    <a:pt x="4532" y="3435"/>
                    <a:pt x="4229" y="4122"/>
                  </a:cubicBezTo>
                  <a:lnTo>
                    <a:pt x="643" y="4122"/>
                  </a:lnTo>
                  <a:cubicBezTo>
                    <a:pt x="349" y="3435"/>
                    <a:pt x="491" y="2053"/>
                    <a:pt x="1027" y="1732"/>
                  </a:cubicBezTo>
                  <a:cubicBezTo>
                    <a:pt x="1508" y="1446"/>
                    <a:pt x="2142" y="822"/>
                    <a:pt x="2436" y="456"/>
                  </a:cubicBezTo>
                  <a:close/>
                  <a:moveTo>
                    <a:pt x="2436" y="1"/>
                  </a:moveTo>
                  <a:cubicBezTo>
                    <a:pt x="2374" y="1"/>
                    <a:pt x="2311" y="46"/>
                    <a:pt x="2284" y="108"/>
                  </a:cubicBezTo>
                  <a:cubicBezTo>
                    <a:pt x="2204" y="233"/>
                    <a:pt x="1473" y="1080"/>
                    <a:pt x="857" y="1446"/>
                  </a:cubicBezTo>
                  <a:cubicBezTo>
                    <a:pt x="81" y="1910"/>
                    <a:pt x="1" y="3632"/>
                    <a:pt x="393" y="4363"/>
                  </a:cubicBezTo>
                  <a:cubicBezTo>
                    <a:pt x="429" y="4417"/>
                    <a:pt x="482" y="4452"/>
                    <a:pt x="545" y="4452"/>
                  </a:cubicBezTo>
                  <a:lnTo>
                    <a:pt x="4336" y="4452"/>
                  </a:lnTo>
                  <a:cubicBezTo>
                    <a:pt x="4399" y="4452"/>
                    <a:pt x="4452" y="4417"/>
                    <a:pt x="4479" y="4363"/>
                  </a:cubicBezTo>
                  <a:cubicBezTo>
                    <a:pt x="4880" y="3632"/>
                    <a:pt x="4800" y="1910"/>
                    <a:pt x="4015" y="1446"/>
                  </a:cubicBezTo>
                  <a:cubicBezTo>
                    <a:pt x="3400" y="1080"/>
                    <a:pt x="2668" y="233"/>
                    <a:pt x="2597" y="108"/>
                  </a:cubicBezTo>
                  <a:cubicBezTo>
                    <a:pt x="2570" y="46"/>
                    <a:pt x="2507" y="1"/>
                    <a:pt x="24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5" name="Google Shape;1775;p21"/>
            <p:cNvSpPr/>
            <p:nvPr/>
          </p:nvSpPr>
          <p:spPr>
            <a:xfrm>
              <a:off x="2475950" y="4549225"/>
              <a:ext cx="213475" cy="111100"/>
            </a:xfrm>
            <a:custGeom>
              <a:avLst/>
              <a:gdLst/>
              <a:ahLst/>
              <a:cxnLst/>
              <a:rect l="l" t="t" r="r" b="b"/>
              <a:pathLst>
                <a:path w="8539" h="4444" extrusionOk="0">
                  <a:moveTo>
                    <a:pt x="7798" y="331"/>
                  </a:moveTo>
                  <a:cubicBezTo>
                    <a:pt x="8074" y="634"/>
                    <a:pt x="8181" y="1125"/>
                    <a:pt x="8065" y="1606"/>
                  </a:cubicBezTo>
                  <a:cubicBezTo>
                    <a:pt x="7941" y="2142"/>
                    <a:pt x="7566" y="2543"/>
                    <a:pt x="7048" y="2704"/>
                  </a:cubicBezTo>
                  <a:cubicBezTo>
                    <a:pt x="6103" y="3007"/>
                    <a:pt x="4729" y="3730"/>
                    <a:pt x="4265" y="4069"/>
                  </a:cubicBezTo>
                  <a:cubicBezTo>
                    <a:pt x="3801" y="3721"/>
                    <a:pt x="2436" y="3007"/>
                    <a:pt x="1482" y="2704"/>
                  </a:cubicBezTo>
                  <a:cubicBezTo>
                    <a:pt x="964" y="2543"/>
                    <a:pt x="598" y="2142"/>
                    <a:pt x="465" y="1606"/>
                  </a:cubicBezTo>
                  <a:cubicBezTo>
                    <a:pt x="358" y="1134"/>
                    <a:pt x="465" y="643"/>
                    <a:pt x="741" y="331"/>
                  </a:cubicBezTo>
                  <a:close/>
                  <a:moveTo>
                    <a:pt x="670" y="1"/>
                  </a:moveTo>
                  <a:cubicBezTo>
                    <a:pt x="625" y="1"/>
                    <a:pt x="590" y="19"/>
                    <a:pt x="554" y="45"/>
                  </a:cubicBezTo>
                  <a:cubicBezTo>
                    <a:pt x="161" y="429"/>
                    <a:pt x="1" y="1071"/>
                    <a:pt x="144" y="1678"/>
                  </a:cubicBezTo>
                  <a:cubicBezTo>
                    <a:pt x="295" y="2329"/>
                    <a:pt x="750" y="2820"/>
                    <a:pt x="1384" y="3025"/>
                  </a:cubicBezTo>
                  <a:cubicBezTo>
                    <a:pt x="2588" y="3400"/>
                    <a:pt x="3988" y="4256"/>
                    <a:pt x="4140" y="4381"/>
                  </a:cubicBezTo>
                  <a:cubicBezTo>
                    <a:pt x="4167" y="4417"/>
                    <a:pt x="4212" y="4443"/>
                    <a:pt x="4265" y="4443"/>
                  </a:cubicBezTo>
                  <a:cubicBezTo>
                    <a:pt x="4319" y="4443"/>
                    <a:pt x="4363" y="4426"/>
                    <a:pt x="4399" y="4381"/>
                  </a:cubicBezTo>
                  <a:cubicBezTo>
                    <a:pt x="4542" y="4265"/>
                    <a:pt x="5951" y="3400"/>
                    <a:pt x="7147" y="3025"/>
                  </a:cubicBezTo>
                  <a:cubicBezTo>
                    <a:pt x="7789" y="2820"/>
                    <a:pt x="8235" y="2329"/>
                    <a:pt x="8387" y="1678"/>
                  </a:cubicBezTo>
                  <a:cubicBezTo>
                    <a:pt x="8538" y="1071"/>
                    <a:pt x="8369" y="429"/>
                    <a:pt x="7976" y="45"/>
                  </a:cubicBezTo>
                  <a:cubicBezTo>
                    <a:pt x="7949" y="19"/>
                    <a:pt x="7905" y="1"/>
                    <a:pt x="7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6" name="Google Shape;1776;p21"/>
            <p:cNvSpPr/>
            <p:nvPr/>
          </p:nvSpPr>
          <p:spPr>
            <a:xfrm>
              <a:off x="2521675" y="4549225"/>
              <a:ext cx="122025" cy="111100"/>
            </a:xfrm>
            <a:custGeom>
              <a:avLst/>
              <a:gdLst/>
              <a:ahLst/>
              <a:cxnLst/>
              <a:rect l="l" t="t" r="r" b="b"/>
              <a:pathLst>
                <a:path w="4881" h="4444" extrusionOk="0">
                  <a:moveTo>
                    <a:pt x="4229" y="331"/>
                  </a:moveTo>
                  <a:cubicBezTo>
                    <a:pt x="4532" y="1018"/>
                    <a:pt x="4381" y="2400"/>
                    <a:pt x="3846" y="2722"/>
                  </a:cubicBezTo>
                  <a:cubicBezTo>
                    <a:pt x="3373" y="3007"/>
                    <a:pt x="2730" y="3632"/>
                    <a:pt x="2436" y="3997"/>
                  </a:cubicBezTo>
                  <a:cubicBezTo>
                    <a:pt x="2142" y="3632"/>
                    <a:pt x="1508" y="3007"/>
                    <a:pt x="1027" y="2722"/>
                  </a:cubicBezTo>
                  <a:cubicBezTo>
                    <a:pt x="491" y="2400"/>
                    <a:pt x="349" y="1018"/>
                    <a:pt x="643" y="331"/>
                  </a:cubicBezTo>
                  <a:close/>
                  <a:moveTo>
                    <a:pt x="545" y="1"/>
                  </a:moveTo>
                  <a:cubicBezTo>
                    <a:pt x="482" y="1"/>
                    <a:pt x="429" y="36"/>
                    <a:pt x="393" y="90"/>
                  </a:cubicBezTo>
                  <a:cubicBezTo>
                    <a:pt x="1" y="821"/>
                    <a:pt x="81" y="2534"/>
                    <a:pt x="857" y="3007"/>
                  </a:cubicBezTo>
                  <a:cubicBezTo>
                    <a:pt x="1473" y="3373"/>
                    <a:pt x="2204" y="4220"/>
                    <a:pt x="2284" y="4345"/>
                  </a:cubicBezTo>
                  <a:cubicBezTo>
                    <a:pt x="2311" y="4408"/>
                    <a:pt x="2374" y="4443"/>
                    <a:pt x="2436" y="4443"/>
                  </a:cubicBezTo>
                  <a:cubicBezTo>
                    <a:pt x="2507" y="4443"/>
                    <a:pt x="2570" y="4408"/>
                    <a:pt x="2597" y="4345"/>
                  </a:cubicBezTo>
                  <a:cubicBezTo>
                    <a:pt x="2668" y="4220"/>
                    <a:pt x="3400" y="3373"/>
                    <a:pt x="4015" y="3007"/>
                  </a:cubicBezTo>
                  <a:cubicBezTo>
                    <a:pt x="4800" y="2534"/>
                    <a:pt x="4880" y="821"/>
                    <a:pt x="4479" y="90"/>
                  </a:cubicBezTo>
                  <a:cubicBezTo>
                    <a:pt x="4452" y="36"/>
                    <a:pt x="4399" y="1"/>
                    <a:pt x="43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7" name="Google Shape;1777;p21"/>
            <p:cNvSpPr/>
            <p:nvPr/>
          </p:nvSpPr>
          <p:spPr>
            <a:xfrm>
              <a:off x="2459900" y="4363000"/>
              <a:ext cx="245575" cy="183800"/>
            </a:xfrm>
            <a:custGeom>
              <a:avLst/>
              <a:gdLst/>
              <a:ahLst/>
              <a:cxnLst/>
              <a:rect l="l" t="t" r="r" b="b"/>
              <a:pathLst>
                <a:path w="9823" h="7352" extrusionOk="0">
                  <a:moveTo>
                    <a:pt x="8217" y="340"/>
                  </a:moveTo>
                  <a:cubicBezTo>
                    <a:pt x="8235" y="375"/>
                    <a:pt x="8270" y="429"/>
                    <a:pt x="8306" y="491"/>
                  </a:cubicBezTo>
                  <a:cubicBezTo>
                    <a:pt x="8377" y="598"/>
                    <a:pt x="8449" y="714"/>
                    <a:pt x="8538" y="839"/>
                  </a:cubicBezTo>
                  <a:cubicBezTo>
                    <a:pt x="8939" y="1419"/>
                    <a:pt x="9484" y="2213"/>
                    <a:pt x="9484" y="3676"/>
                  </a:cubicBezTo>
                  <a:cubicBezTo>
                    <a:pt x="9484" y="5139"/>
                    <a:pt x="8939" y="5942"/>
                    <a:pt x="8538" y="6522"/>
                  </a:cubicBezTo>
                  <a:cubicBezTo>
                    <a:pt x="8449" y="6647"/>
                    <a:pt x="8377" y="6763"/>
                    <a:pt x="8306" y="6870"/>
                  </a:cubicBezTo>
                  <a:cubicBezTo>
                    <a:pt x="8270" y="6932"/>
                    <a:pt x="8235" y="6986"/>
                    <a:pt x="8217" y="7022"/>
                  </a:cubicBezTo>
                  <a:lnTo>
                    <a:pt x="1606" y="7022"/>
                  </a:lnTo>
                  <a:cubicBezTo>
                    <a:pt x="1579" y="6986"/>
                    <a:pt x="1544" y="6932"/>
                    <a:pt x="1508" y="6870"/>
                  </a:cubicBezTo>
                  <a:cubicBezTo>
                    <a:pt x="1446" y="6763"/>
                    <a:pt x="1365" y="6647"/>
                    <a:pt x="1285" y="6522"/>
                  </a:cubicBezTo>
                  <a:cubicBezTo>
                    <a:pt x="884" y="5942"/>
                    <a:pt x="331" y="5139"/>
                    <a:pt x="331" y="3676"/>
                  </a:cubicBezTo>
                  <a:cubicBezTo>
                    <a:pt x="331" y="2213"/>
                    <a:pt x="884" y="1419"/>
                    <a:pt x="1285" y="839"/>
                  </a:cubicBezTo>
                  <a:cubicBezTo>
                    <a:pt x="1365" y="714"/>
                    <a:pt x="1446" y="598"/>
                    <a:pt x="1508" y="491"/>
                  </a:cubicBezTo>
                  <a:cubicBezTo>
                    <a:pt x="1544" y="429"/>
                    <a:pt x="1579" y="375"/>
                    <a:pt x="1606" y="340"/>
                  </a:cubicBezTo>
                  <a:close/>
                  <a:moveTo>
                    <a:pt x="1517" y="1"/>
                  </a:moveTo>
                  <a:cubicBezTo>
                    <a:pt x="1464" y="1"/>
                    <a:pt x="1410" y="27"/>
                    <a:pt x="1374" y="81"/>
                  </a:cubicBezTo>
                  <a:cubicBezTo>
                    <a:pt x="1374" y="81"/>
                    <a:pt x="1321" y="161"/>
                    <a:pt x="1223" y="322"/>
                  </a:cubicBezTo>
                  <a:cubicBezTo>
                    <a:pt x="1169" y="420"/>
                    <a:pt x="1089" y="527"/>
                    <a:pt x="1009" y="652"/>
                  </a:cubicBezTo>
                  <a:cubicBezTo>
                    <a:pt x="607" y="1232"/>
                    <a:pt x="0" y="2115"/>
                    <a:pt x="0" y="3676"/>
                  </a:cubicBezTo>
                  <a:cubicBezTo>
                    <a:pt x="0" y="5246"/>
                    <a:pt x="607" y="6129"/>
                    <a:pt x="1009" y="6709"/>
                  </a:cubicBezTo>
                  <a:cubicBezTo>
                    <a:pt x="1089" y="6834"/>
                    <a:pt x="1169" y="6941"/>
                    <a:pt x="1223" y="7039"/>
                  </a:cubicBezTo>
                  <a:cubicBezTo>
                    <a:pt x="1321" y="7191"/>
                    <a:pt x="1374" y="7280"/>
                    <a:pt x="1374" y="7280"/>
                  </a:cubicBezTo>
                  <a:cubicBezTo>
                    <a:pt x="1410" y="7325"/>
                    <a:pt x="1464" y="7352"/>
                    <a:pt x="1517" y="7352"/>
                  </a:cubicBezTo>
                  <a:lnTo>
                    <a:pt x="8306" y="7352"/>
                  </a:lnTo>
                  <a:cubicBezTo>
                    <a:pt x="8359" y="7352"/>
                    <a:pt x="8413" y="7325"/>
                    <a:pt x="8440" y="7280"/>
                  </a:cubicBezTo>
                  <a:cubicBezTo>
                    <a:pt x="8440" y="7280"/>
                    <a:pt x="8502" y="7191"/>
                    <a:pt x="8591" y="7039"/>
                  </a:cubicBezTo>
                  <a:cubicBezTo>
                    <a:pt x="8654" y="6941"/>
                    <a:pt x="8725" y="6834"/>
                    <a:pt x="8814" y="6709"/>
                  </a:cubicBezTo>
                  <a:cubicBezTo>
                    <a:pt x="9216" y="6129"/>
                    <a:pt x="9823" y="5246"/>
                    <a:pt x="9823" y="3676"/>
                  </a:cubicBezTo>
                  <a:cubicBezTo>
                    <a:pt x="9823" y="2115"/>
                    <a:pt x="9216" y="1232"/>
                    <a:pt x="8814" y="652"/>
                  </a:cubicBezTo>
                  <a:cubicBezTo>
                    <a:pt x="8725" y="527"/>
                    <a:pt x="8654" y="420"/>
                    <a:pt x="8591" y="322"/>
                  </a:cubicBezTo>
                  <a:cubicBezTo>
                    <a:pt x="8502" y="161"/>
                    <a:pt x="8440" y="72"/>
                    <a:pt x="8440" y="72"/>
                  </a:cubicBezTo>
                  <a:cubicBezTo>
                    <a:pt x="8413" y="27"/>
                    <a:pt x="8359" y="1"/>
                    <a:pt x="83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1778;p21"/>
            <p:cNvSpPr/>
            <p:nvPr/>
          </p:nvSpPr>
          <p:spPr>
            <a:xfrm>
              <a:off x="2513650" y="4363000"/>
              <a:ext cx="138075" cy="183800"/>
            </a:xfrm>
            <a:custGeom>
              <a:avLst/>
              <a:gdLst/>
              <a:ahLst/>
              <a:cxnLst/>
              <a:rect l="l" t="t" r="r" b="b"/>
              <a:pathLst>
                <a:path w="5523" h="7352" extrusionOk="0">
                  <a:moveTo>
                    <a:pt x="4523" y="340"/>
                  </a:moveTo>
                  <a:cubicBezTo>
                    <a:pt x="4675" y="634"/>
                    <a:pt x="5192" y="1776"/>
                    <a:pt x="5192" y="3676"/>
                  </a:cubicBezTo>
                  <a:cubicBezTo>
                    <a:pt x="5192" y="5585"/>
                    <a:pt x="4675" y="6727"/>
                    <a:pt x="4523" y="7022"/>
                  </a:cubicBezTo>
                  <a:lnTo>
                    <a:pt x="1000" y="7022"/>
                  </a:lnTo>
                  <a:cubicBezTo>
                    <a:pt x="848" y="6727"/>
                    <a:pt x="331" y="5585"/>
                    <a:pt x="331" y="3676"/>
                  </a:cubicBezTo>
                  <a:cubicBezTo>
                    <a:pt x="331" y="1776"/>
                    <a:pt x="848" y="634"/>
                    <a:pt x="1000" y="340"/>
                  </a:cubicBezTo>
                  <a:close/>
                  <a:moveTo>
                    <a:pt x="901" y="1"/>
                  </a:moveTo>
                  <a:cubicBezTo>
                    <a:pt x="839" y="1"/>
                    <a:pt x="785" y="36"/>
                    <a:pt x="759" y="81"/>
                  </a:cubicBezTo>
                  <a:cubicBezTo>
                    <a:pt x="732" y="135"/>
                    <a:pt x="0" y="1348"/>
                    <a:pt x="0" y="3676"/>
                  </a:cubicBezTo>
                  <a:cubicBezTo>
                    <a:pt x="0" y="6013"/>
                    <a:pt x="732" y="7227"/>
                    <a:pt x="759" y="7271"/>
                  </a:cubicBezTo>
                  <a:cubicBezTo>
                    <a:pt x="785" y="7325"/>
                    <a:pt x="839" y="7352"/>
                    <a:pt x="901" y="7352"/>
                  </a:cubicBezTo>
                  <a:lnTo>
                    <a:pt x="4622" y="7352"/>
                  </a:lnTo>
                  <a:cubicBezTo>
                    <a:pt x="4675" y="7352"/>
                    <a:pt x="4729" y="7325"/>
                    <a:pt x="4755" y="7271"/>
                  </a:cubicBezTo>
                  <a:cubicBezTo>
                    <a:pt x="4791" y="7227"/>
                    <a:pt x="5523" y="6013"/>
                    <a:pt x="5523" y="3676"/>
                  </a:cubicBezTo>
                  <a:cubicBezTo>
                    <a:pt x="5523" y="1348"/>
                    <a:pt x="4791" y="135"/>
                    <a:pt x="4755" y="81"/>
                  </a:cubicBezTo>
                  <a:cubicBezTo>
                    <a:pt x="4729" y="36"/>
                    <a:pt x="4675" y="1"/>
                    <a:pt x="46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1779;p21"/>
            <p:cNvSpPr/>
            <p:nvPr/>
          </p:nvSpPr>
          <p:spPr>
            <a:xfrm>
              <a:off x="2485100" y="4354075"/>
              <a:ext cx="195175" cy="16525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1"/>
                  </a:moveTo>
                  <a:cubicBezTo>
                    <a:pt x="143" y="1"/>
                    <a:pt x="1" y="144"/>
                    <a:pt x="1" y="331"/>
                  </a:cubicBezTo>
                  <a:cubicBezTo>
                    <a:pt x="1" y="420"/>
                    <a:pt x="36" y="500"/>
                    <a:pt x="99" y="563"/>
                  </a:cubicBezTo>
                  <a:cubicBezTo>
                    <a:pt x="152" y="625"/>
                    <a:pt x="241" y="661"/>
                    <a:pt x="331" y="661"/>
                  </a:cubicBezTo>
                  <a:lnTo>
                    <a:pt x="7476" y="661"/>
                  </a:lnTo>
                  <a:cubicBezTo>
                    <a:pt x="7655" y="661"/>
                    <a:pt x="7806" y="509"/>
                    <a:pt x="7806" y="331"/>
                  </a:cubicBezTo>
                  <a:cubicBezTo>
                    <a:pt x="7806" y="242"/>
                    <a:pt x="7771" y="153"/>
                    <a:pt x="7708" y="99"/>
                  </a:cubicBezTo>
                  <a:cubicBezTo>
                    <a:pt x="7646" y="37"/>
                    <a:pt x="7566" y="1"/>
                    <a:pt x="7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1780;p21"/>
            <p:cNvSpPr/>
            <p:nvPr/>
          </p:nvSpPr>
          <p:spPr>
            <a:xfrm>
              <a:off x="2485100" y="4539875"/>
              <a:ext cx="195175" cy="16525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0"/>
                  </a:moveTo>
                  <a:cubicBezTo>
                    <a:pt x="143" y="0"/>
                    <a:pt x="1" y="143"/>
                    <a:pt x="1" y="330"/>
                  </a:cubicBezTo>
                  <a:cubicBezTo>
                    <a:pt x="1" y="419"/>
                    <a:pt x="36" y="509"/>
                    <a:pt x="99" y="562"/>
                  </a:cubicBezTo>
                  <a:cubicBezTo>
                    <a:pt x="152" y="625"/>
                    <a:pt x="241" y="660"/>
                    <a:pt x="331" y="660"/>
                  </a:cubicBezTo>
                  <a:lnTo>
                    <a:pt x="7476" y="660"/>
                  </a:lnTo>
                  <a:cubicBezTo>
                    <a:pt x="7655" y="660"/>
                    <a:pt x="7806" y="517"/>
                    <a:pt x="7806" y="330"/>
                  </a:cubicBezTo>
                  <a:cubicBezTo>
                    <a:pt x="7806" y="241"/>
                    <a:pt x="7771" y="152"/>
                    <a:pt x="7708" y="98"/>
                  </a:cubicBezTo>
                  <a:cubicBezTo>
                    <a:pt x="7646" y="36"/>
                    <a:pt x="7566" y="0"/>
                    <a:pt x="7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1" name="Google Shape;1781;p21"/>
            <p:cNvSpPr/>
            <p:nvPr/>
          </p:nvSpPr>
          <p:spPr>
            <a:xfrm>
              <a:off x="2574300" y="4245475"/>
              <a:ext cx="16550" cy="16525"/>
            </a:xfrm>
            <a:custGeom>
              <a:avLst/>
              <a:gdLst/>
              <a:ahLst/>
              <a:cxnLst/>
              <a:rect l="l" t="t" r="r" b="b"/>
              <a:pathLst>
                <a:path w="662" h="661" extrusionOk="0">
                  <a:moveTo>
                    <a:pt x="331" y="0"/>
                  </a:moveTo>
                  <a:cubicBezTo>
                    <a:pt x="153" y="0"/>
                    <a:pt x="1" y="152"/>
                    <a:pt x="1" y="330"/>
                  </a:cubicBezTo>
                  <a:cubicBezTo>
                    <a:pt x="1" y="518"/>
                    <a:pt x="153" y="660"/>
                    <a:pt x="331" y="660"/>
                  </a:cubicBezTo>
                  <a:cubicBezTo>
                    <a:pt x="518" y="660"/>
                    <a:pt x="661" y="518"/>
                    <a:pt x="661" y="330"/>
                  </a:cubicBezTo>
                  <a:cubicBezTo>
                    <a:pt x="661" y="152"/>
                    <a:pt x="518" y="0"/>
                    <a:pt x="3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82" name="Google Shape;1782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783" name="Google Shape;1783;p21"/>
          <p:cNvSpPr txBox="1"/>
          <p:nvPr>
            <p:ph type="body" idx="1"/>
          </p:nvPr>
        </p:nvSpPr>
        <p:spPr>
          <a:xfrm>
            <a:off x="720000" y="1351200"/>
            <a:ext cx="3852000" cy="32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84" name="Google Shape;1784;p21"/>
          <p:cNvSpPr txBox="1"/>
          <p:nvPr>
            <p:ph type="body" idx="2"/>
          </p:nvPr>
        </p:nvSpPr>
        <p:spPr>
          <a:xfrm>
            <a:off x="4572000" y="1152475"/>
            <a:ext cx="3852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22"/>
          <p:cNvSpPr txBox="1"/>
          <p:nvPr>
            <p:ph type="title"/>
          </p:nvPr>
        </p:nvSpPr>
        <p:spPr>
          <a:xfrm>
            <a:off x="720000" y="2880513"/>
            <a:ext cx="23364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87" name="Google Shape;1787;p22"/>
          <p:cNvSpPr txBox="1"/>
          <p:nvPr>
            <p:ph type="subTitle" idx="1"/>
          </p:nvPr>
        </p:nvSpPr>
        <p:spPr>
          <a:xfrm>
            <a:off x="720000" y="3222209"/>
            <a:ext cx="2336400" cy="6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8" name="Google Shape;1788;p22"/>
          <p:cNvSpPr txBox="1"/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789" name="Google Shape;1789;p22"/>
          <p:cNvSpPr txBox="1"/>
          <p:nvPr>
            <p:ph type="title" idx="3"/>
          </p:nvPr>
        </p:nvSpPr>
        <p:spPr>
          <a:xfrm>
            <a:off x="3403800" y="2880513"/>
            <a:ext cx="23364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90" name="Google Shape;1790;p22"/>
          <p:cNvSpPr txBox="1"/>
          <p:nvPr>
            <p:ph type="subTitle" idx="4"/>
          </p:nvPr>
        </p:nvSpPr>
        <p:spPr>
          <a:xfrm>
            <a:off x="3403800" y="3222209"/>
            <a:ext cx="2336400" cy="6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1" name="Google Shape;1791;p22"/>
          <p:cNvSpPr txBox="1"/>
          <p:nvPr>
            <p:ph type="title" idx="5"/>
          </p:nvPr>
        </p:nvSpPr>
        <p:spPr>
          <a:xfrm>
            <a:off x="6087600" y="2880513"/>
            <a:ext cx="23364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92" name="Google Shape;1792;p22"/>
          <p:cNvSpPr txBox="1"/>
          <p:nvPr>
            <p:ph type="subTitle" idx="6"/>
          </p:nvPr>
        </p:nvSpPr>
        <p:spPr>
          <a:xfrm>
            <a:off x="6087600" y="3222209"/>
            <a:ext cx="2336400" cy="6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93" name="Google Shape;1793;p22"/>
          <p:cNvGrpSpPr/>
          <p:nvPr/>
        </p:nvGrpSpPr>
        <p:grpSpPr>
          <a:xfrm>
            <a:off x="-1993638" y="3021433"/>
            <a:ext cx="2814873" cy="2814997"/>
            <a:chOff x="2924725" y="208150"/>
            <a:chExt cx="1242550" cy="1242550"/>
          </a:xfrm>
        </p:grpSpPr>
        <p:sp>
          <p:nvSpPr>
            <p:cNvPr id="1794" name="Google Shape;1794;p22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5" name="Google Shape;1795;p22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6" name="Google Shape;1796;p22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9" name="Google Shape;1799;p22"/>
            <p:cNvSpPr/>
            <p:nvPr/>
          </p:nvSpPr>
          <p:spPr>
            <a:xfrm>
              <a:off x="3188350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0" name="Google Shape;1800;p22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1" name="Google Shape;1801;p22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2" name="Google Shape;1802;p22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5" name="Google Shape;1805;p22"/>
            <p:cNvSpPr/>
            <p:nvPr/>
          </p:nvSpPr>
          <p:spPr>
            <a:xfrm>
              <a:off x="3743450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6" name="Google Shape;1806;p22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7" name="Google Shape;1807;p22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12" name="Google Shape;1812;p22"/>
          <p:cNvGrpSpPr/>
          <p:nvPr/>
        </p:nvGrpSpPr>
        <p:grpSpPr>
          <a:xfrm>
            <a:off x="7414499" y="-1019390"/>
            <a:ext cx="2679559" cy="2679559"/>
            <a:chOff x="2924725" y="208150"/>
            <a:chExt cx="1242550" cy="1242550"/>
          </a:xfrm>
        </p:grpSpPr>
        <p:sp>
          <p:nvSpPr>
            <p:cNvPr id="1813" name="Google Shape;1813;p22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4" name="Google Shape;1814;p22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7" name="Google Shape;1817;p22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8" name="Google Shape;1818;p22"/>
            <p:cNvSpPr/>
            <p:nvPr/>
          </p:nvSpPr>
          <p:spPr>
            <a:xfrm>
              <a:off x="3188350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3743450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8" name="Google Shape;1828;p22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9" name="Google Shape;1829;p22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0" name="Google Shape;1830;p22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31" name="Google Shape;1831;p22"/>
          <p:cNvGrpSpPr/>
          <p:nvPr/>
        </p:nvGrpSpPr>
        <p:grpSpPr>
          <a:xfrm>
            <a:off x="8047423" y="4226968"/>
            <a:ext cx="762954" cy="763070"/>
            <a:chOff x="940300" y="793900"/>
            <a:chExt cx="1313400" cy="1313600"/>
          </a:xfrm>
        </p:grpSpPr>
        <p:sp>
          <p:nvSpPr>
            <p:cNvPr id="1832" name="Google Shape;1832;p22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3" name="Google Shape;1833;p22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4" name="Google Shape;1834;p22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5" name="Google Shape;1835;p22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6" name="Google Shape;1836;p22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7" name="Google Shape;1837;p22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8" name="Google Shape;1838;p22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9" name="Google Shape;1839;p22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0" name="Google Shape;1840;p22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1" name="Google Shape;1841;p22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2" name="Google Shape;1842;p22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3" name="Google Shape;1843;p22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4" name="Google Shape;1844;p22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5" name="Google Shape;1845;p22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6" name="Google Shape;1846;p22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7" name="Google Shape;1847;p22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8" name="Google Shape;1848;p22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9" name="Google Shape;1849;p22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0" name="Google Shape;1850;p22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1" name="Google Shape;1851;p22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2" name="Google Shape;1852;p22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3" name="Google Shape;1853;p22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4" name="Google Shape;1854;p22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5" name="Google Shape;1855;p22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6" name="Google Shape;1856;p22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7" name="Google Shape;1857;p22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8" name="Google Shape;1858;p22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9" name="Google Shape;1859;p22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0" name="Google Shape;1860;p22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1" name="Google Shape;1861;p22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2" name="Google Shape;1862;p22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3" name="Google Shape;1863;p22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4" name="Google Shape;1864;p22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5" name="Google Shape;1865;p22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6" name="Google Shape;1866;p22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7" name="Google Shape;1867;p22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68" name="Google Shape;1868;p22"/>
          <p:cNvGrpSpPr/>
          <p:nvPr/>
        </p:nvGrpSpPr>
        <p:grpSpPr>
          <a:xfrm>
            <a:off x="7021561" y="-2290814"/>
            <a:ext cx="468486" cy="3454967"/>
            <a:chOff x="7905800" y="2474325"/>
            <a:chExt cx="177450" cy="1308650"/>
          </a:xfrm>
        </p:grpSpPr>
        <p:sp>
          <p:nvSpPr>
            <p:cNvPr id="1869" name="Google Shape;1869;p22"/>
            <p:cNvSpPr/>
            <p:nvPr/>
          </p:nvSpPr>
          <p:spPr>
            <a:xfrm>
              <a:off x="7905800" y="3605550"/>
              <a:ext cx="177450" cy="177425"/>
            </a:xfrm>
            <a:custGeom>
              <a:avLst/>
              <a:gdLst/>
              <a:ahLst/>
              <a:cxnLst/>
              <a:rect l="l" t="t" r="r" b="b"/>
              <a:pathLst>
                <a:path w="7098" h="7097" extrusionOk="0">
                  <a:moveTo>
                    <a:pt x="3548" y="672"/>
                  </a:moveTo>
                  <a:lnTo>
                    <a:pt x="4398" y="1515"/>
                  </a:lnTo>
                  <a:lnTo>
                    <a:pt x="5588" y="1515"/>
                  </a:lnTo>
                  <a:lnTo>
                    <a:pt x="5588" y="2699"/>
                  </a:lnTo>
                  <a:lnTo>
                    <a:pt x="6425" y="3548"/>
                  </a:lnTo>
                  <a:lnTo>
                    <a:pt x="5588" y="4398"/>
                  </a:lnTo>
                  <a:lnTo>
                    <a:pt x="5588" y="5580"/>
                  </a:lnTo>
                  <a:lnTo>
                    <a:pt x="4398" y="5580"/>
                  </a:lnTo>
                  <a:lnTo>
                    <a:pt x="3548" y="6425"/>
                  </a:lnTo>
                  <a:lnTo>
                    <a:pt x="2699" y="5580"/>
                  </a:lnTo>
                  <a:lnTo>
                    <a:pt x="1515" y="5580"/>
                  </a:lnTo>
                  <a:lnTo>
                    <a:pt x="1515" y="4398"/>
                  </a:lnTo>
                  <a:lnTo>
                    <a:pt x="672" y="3548"/>
                  </a:lnTo>
                  <a:lnTo>
                    <a:pt x="1515" y="2699"/>
                  </a:lnTo>
                  <a:lnTo>
                    <a:pt x="1515" y="1515"/>
                  </a:lnTo>
                  <a:lnTo>
                    <a:pt x="2699" y="1515"/>
                  </a:lnTo>
                  <a:lnTo>
                    <a:pt x="3548" y="672"/>
                  </a:lnTo>
                  <a:close/>
                  <a:moveTo>
                    <a:pt x="3548" y="0"/>
                  </a:moveTo>
                  <a:lnTo>
                    <a:pt x="2508" y="1040"/>
                  </a:lnTo>
                  <a:lnTo>
                    <a:pt x="1040" y="1040"/>
                  </a:lnTo>
                  <a:lnTo>
                    <a:pt x="1040" y="2508"/>
                  </a:lnTo>
                  <a:lnTo>
                    <a:pt x="0" y="3548"/>
                  </a:lnTo>
                  <a:lnTo>
                    <a:pt x="1040" y="4589"/>
                  </a:lnTo>
                  <a:lnTo>
                    <a:pt x="1040" y="6057"/>
                  </a:lnTo>
                  <a:lnTo>
                    <a:pt x="2508" y="6057"/>
                  </a:lnTo>
                  <a:lnTo>
                    <a:pt x="3548" y="7097"/>
                  </a:lnTo>
                  <a:lnTo>
                    <a:pt x="4589" y="6057"/>
                  </a:lnTo>
                  <a:lnTo>
                    <a:pt x="6057" y="6057"/>
                  </a:lnTo>
                  <a:lnTo>
                    <a:pt x="6057" y="4589"/>
                  </a:lnTo>
                  <a:lnTo>
                    <a:pt x="7097" y="3548"/>
                  </a:lnTo>
                  <a:lnTo>
                    <a:pt x="6057" y="2508"/>
                  </a:lnTo>
                  <a:lnTo>
                    <a:pt x="6057" y="1040"/>
                  </a:lnTo>
                  <a:lnTo>
                    <a:pt x="4589" y="1040"/>
                  </a:lnTo>
                  <a:lnTo>
                    <a:pt x="35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0" name="Google Shape;1870;p22"/>
            <p:cNvSpPr/>
            <p:nvPr/>
          </p:nvSpPr>
          <p:spPr>
            <a:xfrm>
              <a:off x="7992700" y="2474325"/>
              <a:ext cx="3775" cy="1138650"/>
            </a:xfrm>
            <a:custGeom>
              <a:avLst/>
              <a:gdLst/>
              <a:ahLst/>
              <a:cxnLst/>
              <a:rect l="l" t="t" r="r" b="b"/>
              <a:pathLst>
                <a:path w="151" h="45546" extrusionOk="0">
                  <a:moveTo>
                    <a:pt x="1" y="0"/>
                  </a:moveTo>
                  <a:lnTo>
                    <a:pt x="1" y="45546"/>
                  </a:lnTo>
                  <a:lnTo>
                    <a:pt x="151" y="45546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71" name="Google Shape;1871;p22"/>
          <p:cNvGrpSpPr/>
          <p:nvPr/>
        </p:nvGrpSpPr>
        <p:grpSpPr>
          <a:xfrm>
            <a:off x="8047430" y="-1019400"/>
            <a:ext cx="368085" cy="2619666"/>
            <a:chOff x="6715575" y="2099409"/>
            <a:chExt cx="177450" cy="1262916"/>
          </a:xfrm>
        </p:grpSpPr>
        <p:sp>
          <p:nvSpPr>
            <p:cNvPr id="1872" name="Google Shape;1872;p22"/>
            <p:cNvSpPr/>
            <p:nvPr/>
          </p:nvSpPr>
          <p:spPr>
            <a:xfrm>
              <a:off x="6715575" y="3184875"/>
              <a:ext cx="177450" cy="177450"/>
            </a:xfrm>
            <a:custGeom>
              <a:avLst/>
              <a:gdLst/>
              <a:ahLst/>
              <a:cxnLst/>
              <a:rect l="l" t="t" r="r" b="b"/>
              <a:pathLst>
                <a:path w="7098" h="7098" extrusionOk="0">
                  <a:moveTo>
                    <a:pt x="3549" y="672"/>
                  </a:moveTo>
                  <a:lnTo>
                    <a:pt x="4399" y="1517"/>
                  </a:lnTo>
                  <a:lnTo>
                    <a:pt x="5581" y="1517"/>
                  </a:lnTo>
                  <a:lnTo>
                    <a:pt x="5581" y="2699"/>
                  </a:lnTo>
                  <a:lnTo>
                    <a:pt x="6426" y="3550"/>
                  </a:lnTo>
                  <a:lnTo>
                    <a:pt x="5581" y="4398"/>
                  </a:lnTo>
                  <a:lnTo>
                    <a:pt x="5581" y="5588"/>
                  </a:lnTo>
                  <a:lnTo>
                    <a:pt x="4399" y="5588"/>
                  </a:lnTo>
                  <a:lnTo>
                    <a:pt x="3549" y="6431"/>
                  </a:lnTo>
                  <a:lnTo>
                    <a:pt x="2700" y="5588"/>
                  </a:lnTo>
                  <a:lnTo>
                    <a:pt x="1516" y="5588"/>
                  </a:lnTo>
                  <a:lnTo>
                    <a:pt x="1516" y="4398"/>
                  </a:lnTo>
                  <a:lnTo>
                    <a:pt x="673" y="3550"/>
                  </a:lnTo>
                  <a:lnTo>
                    <a:pt x="1516" y="2699"/>
                  </a:lnTo>
                  <a:lnTo>
                    <a:pt x="1516" y="1517"/>
                  </a:lnTo>
                  <a:lnTo>
                    <a:pt x="2700" y="1517"/>
                  </a:lnTo>
                  <a:lnTo>
                    <a:pt x="3549" y="672"/>
                  </a:lnTo>
                  <a:close/>
                  <a:moveTo>
                    <a:pt x="3549" y="0"/>
                  </a:moveTo>
                  <a:lnTo>
                    <a:pt x="2509" y="1040"/>
                  </a:lnTo>
                  <a:lnTo>
                    <a:pt x="1041" y="1040"/>
                  </a:lnTo>
                  <a:lnTo>
                    <a:pt x="1041" y="2508"/>
                  </a:lnTo>
                  <a:lnTo>
                    <a:pt x="1" y="3550"/>
                  </a:lnTo>
                  <a:lnTo>
                    <a:pt x="1041" y="4589"/>
                  </a:lnTo>
                  <a:lnTo>
                    <a:pt x="1041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90" y="6057"/>
                  </a:lnTo>
                  <a:lnTo>
                    <a:pt x="6058" y="6057"/>
                  </a:lnTo>
                  <a:lnTo>
                    <a:pt x="6058" y="4589"/>
                  </a:lnTo>
                  <a:lnTo>
                    <a:pt x="7098" y="3550"/>
                  </a:lnTo>
                  <a:lnTo>
                    <a:pt x="6058" y="2508"/>
                  </a:lnTo>
                  <a:lnTo>
                    <a:pt x="6058" y="1040"/>
                  </a:lnTo>
                  <a:lnTo>
                    <a:pt x="4590" y="104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3" name="Google Shape;1873;p22"/>
            <p:cNvSpPr/>
            <p:nvPr/>
          </p:nvSpPr>
          <p:spPr>
            <a:xfrm>
              <a:off x="6802499" y="2099409"/>
              <a:ext cx="3580" cy="1094275"/>
            </a:xfrm>
            <a:custGeom>
              <a:avLst/>
              <a:gdLst/>
              <a:ahLst/>
              <a:cxnLst/>
              <a:rect l="l" t="t" r="r" b="b"/>
              <a:pathLst>
                <a:path w="143" h="28774" extrusionOk="0">
                  <a:moveTo>
                    <a:pt x="0" y="0"/>
                  </a:moveTo>
                  <a:lnTo>
                    <a:pt x="0" y="28773"/>
                  </a:lnTo>
                  <a:lnTo>
                    <a:pt x="143" y="28773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74" name="Google Shape;1874;p22"/>
          <p:cNvGrpSpPr/>
          <p:nvPr/>
        </p:nvGrpSpPr>
        <p:grpSpPr>
          <a:xfrm>
            <a:off x="5500109" y="-1870720"/>
            <a:ext cx="394386" cy="3137876"/>
            <a:chOff x="7324500" y="2391875"/>
            <a:chExt cx="177300" cy="1410725"/>
          </a:xfrm>
        </p:grpSpPr>
        <p:sp>
          <p:nvSpPr>
            <p:cNvPr id="1875" name="Google Shape;1875;p22"/>
            <p:cNvSpPr/>
            <p:nvPr/>
          </p:nvSpPr>
          <p:spPr>
            <a:xfrm>
              <a:off x="7324500" y="3625150"/>
              <a:ext cx="177300" cy="177450"/>
            </a:xfrm>
            <a:custGeom>
              <a:avLst/>
              <a:gdLst/>
              <a:ahLst/>
              <a:cxnLst/>
              <a:rect l="l" t="t" r="r" b="b"/>
              <a:pathLst>
                <a:path w="7092" h="7098" extrusionOk="0">
                  <a:moveTo>
                    <a:pt x="3549" y="673"/>
                  </a:moveTo>
                  <a:lnTo>
                    <a:pt x="4393" y="1510"/>
                  </a:lnTo>
                  <a:lnTo>
                    <a:pt x="5581" y="1510"/>
                  </a:lnTo>
                  <a:lnTo>
                    <a:pt x="5581" y="2700"/>
                  </a:lnTo>
                  <a:lnTo>
                    <a:pt x="6426" y="3548"/>
                  </a:lnTo>
                  <a:lnTo>
                    <a:pt x="5581" y="4398"/>
                  </a:lnTo>
                  <a:lnTo>
                    <a:pt x="5581" y="5581"/>
                  </a:lnTo>
                  <a:lnTo>
                    <a:pt x="4393" y="5581"/>
                  </a:lnTo>
                  <a:lnTo>
                    <a:pt x="3543" y="6425"/>
                  </a:lnTo>
                  <a:lnTo>
                    <a:pt x="2693" y="5581"/>
                  </a:lnTo>
                  <a:lnTo>
                    <a:pt x="1510" y="5581"/>
                  </a:lnTo>
                  <a:lnTo>
                    <a:pt x="1510" y="4398"/>
                  </a:lnTo>
                  <a:lnTo>
                    <a:pt x="667" y="3548"/>
                  </a:lnTo>
                  <a:lnTo>
                    <a:pt x="1510" y="2700"/>
                  </a:lnTo>
                  <a:lnTo>
                    <a:pt x="1510" y="1510"/>
                  </a:lnTo>
                  <a:lnTo>
                    <a:pt x="2700" y="1510"/>
                  </a:lnTo>
                  <a:lnTo>
                    <a:pt x="3549" y="673"/>
                  </a:lnTo>
                  <a:close/>
                  <a:moveTo>
                    <a:pt x="3549" y="1"/>
                  </a:moveTo>
                  <a:lnTo>
                    <a:pt x="2509" y="1041"/>
                  </a:lnTo>
                  <a:lnTo>
                    <a:pt x="1035" y="1041"/>
                  </a:lnTo>
                  <a:lnTo>
                    <a:pt x="1035" y="2508"/>
                  </a:lnTo>
                  <a:lnTo>
                    <a:pt x="1" y="3548"/>
                  </a:lnTo>
                  <a:lnTo>
                    <a:pt x="1035" y="4590"/>
                  </a:lnTo>
                  <a:lnTo>
                    <a:pt x="1035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83" y="6057"/>
                  </a:lnTo>
                  <a:lnTo>
                    <a:pt x="6058" y="6057"/>
                  </a:lnTo>
                  <a:lnTo>
                    <a:pt x="6058" y="4590"/>
                  </a:lnTo>
                  <a:lnTo>
                    <a:pt x="7092" y="3548"/>
                  </a:lnTo>
                  <a:lnTo>
                    <a:pt x="6058" y="2508"/>
                  </a:lnTo>
                  <a:lnTo>
                    <a:pt x="6058" y="1041"/>
                  </a:lnTo>
                  <a:lnTo>
                    <a:pt x="4583" y="1041"/>
                  </a:lnTo>
                  <a:lnTo>
                    <a:pt x="3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6" name="Google Shape;1876;p22"/>
            <p:cNvSpPr/>
            <p:nvPr/>
          </p:nvSpPr>
          <p:spPr>
            <a:xfrm>
              <a:off x="7411275" y="2391875"/>
              <a:ext cx="3725" cy="1239250"/>
            </a:xfrm>
            <a:custGeom>
              <a:avLst/>
              <a:gdLst/>
              <a:ahLst/>
              <a:cxnLst/>
              <a:rect l="l" t="t" r="r" b="b"/>
              <a:pathLst>
                <a:path w="149" h="49570" extrusionOk="0">
                  <a:moveTo>
                    <a:pt x="1" y="0"/>
                  </a:moveTo>
                  <a:lnTo>
                    <a:pt x="1" y="49570"/>
                  </a:lnTo>
                  <a:lnTo>
                    <a:pt x="149" y="4957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23"/>
          <p:cNvSpPr/>
          <p:nvPr/>
        </p:nvSpPr>
        <p:spPr>
          <a:xfrm>
            <a:off x="7797968" y="-239592"/>
            <a:ext cx="45720" cy="45806"/>
          </a:xfrm>
          <a:custGeom>
            <a:avLst/>
            <a:gdLst/>
            <a:ahLst/>
            <a:cxnLst/>
            <a:rect l="l" t="t" r="r" b="b"/>
            <a:pathLst>
              <a:path w="1063" h="1065" extrusionOk="0">
                <a:moveTo>
                  <a:pt x="534" y="1"/>
                </a:moveTo>
                <a:cubicBezTo>
                  <a:pt x="499" y="1"/>
                  <a:pt x="463" y="4"/>
                  <a:pt x="429" y="11"/>
                </a:cubicBezTo>
                <a:cubicBezTo>
                  <a:pt x="393" y="20"/>
                  <a:pt x="357" y="29"/>
                  <a:pt x="331" y="38"/>
                </a:cubicBezTo>
                <a:cubicBezTo>
                  <a:pt x="295" y="56"/>
                  <a:pt x="259" y="65"/>
                  <a:pt x="232" y="92"/>
                </a:cubicBezTo>
                <a:cubicBezTo>
                  <a:pt x="206" y="109"/>
                  <a:pt x="179" y="127"/>
                  <a:pt x="152" y="154"/>
                </a:cubicBezTo>
                <a:cubicBezTo>
                  <a:pt x="134" y="181"/>
                  <a:pt x="108" y="208"/>
                  <a:pt x="90" y="234"/>
                </a:cubicBezTo>
                <a:cubicBezTo>
                  <a:pt x="72" y="261"/>
                  <a:pt x="54" y="297"/>
                  <a:pt x="36" y="324"/>
                </a:cubicBezTo>
                <a:cubicBezTo>
                  <a:pt x="27" y="359"/>
                  <a:pt x="18" y="395"/>
                  <a:pt x="9" y="431"/>
                </a:cubicBezTo>
                <a:cubicBezTo>
                  <a:pt x="0" y="457"/>
                  <a:pt x="0" y="493"/>
                  <a:pt x="0" y="529"/>
                </a:cubicBezTo>
                <a:cubicBezTo>
                  <a:pt x="0" y="672"/>
                  <a:pt x="54" y="805"/>
                  <a:pt x="152" y="903"/>
                </a:cubicBezTo>
                <a:cubicBezTo>
                  <a:pt x="259" y="1011"/>
                  <a:pt x="393" y="1064"/>
                  <a:pt x="527" y="1064"/>
                </a:cubicBezTo>
                <a:cubicBezTo>
                  <a:pt x="670" y="1064"/>
                  <a:pt x="803" y="1011"/>
                  <a:pt x="910" y="903"/>
                </a:cubicBezTo>
                <a:cubicBezTo>
                  <a:pt x="1009" y="805"/>
                  <a:pt x="1062" y="672"/>
                  <a:pt x="1062" y="529"/>
                </a:cubicBezTo>
                <a:cubicBezTo>
                  <a:pt x="1062" y="493"/>
                  <a:pt x="1062" y="457"/>
                  <a:pt x="1053" y="431"/>
                </a:cubicBezTo>
                <a:cubicBezTo>
                  <a:pt x="1044" y="395"/>
                  <a:pt x="1035" y="359"/>
                  <a:pt x="1017" y="324"/>
                </a:cubicBezTo>
                <a:cubicBezTo>
                  <a:pt x="1009" y="297"/>
                  <a:pt x="991" y="261"/>
                  <a:pt x="973" y="234"/>
                </a:cubicBezTo>
                <a:cubicBezTo>
                  <a:pt x="955" y="208"/>
                  <a:pt x="928" y="181"/>
                  <a:pt x="910" y="154"/>
                </a:cubicBezTo>
                <a:cubicBezTo>
                  <a:pt x="811" y="55"/>
                  <a:pt x="672" y="1"/>
                  <a:pt x="5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79" name="Google Shape;1879;p23"/>
          <p:cNvGrpSpPr/>
          <p:nvPr/>
        </p:nvGrpSpPr>
        <p:grpSpPr>
          <a:xfrm>
            <a:off x="7815602" y="-398411"/>
            <a:ext cx="1380564" cy="2375076"/>
            <a:chOff x="7815602" y="-219936"/>
            <a:chExt cx="1380564" cy="2375076"/>
          </a:xfrm>
        </p:grpSpPr>
        <p:sp>
          <p:nvSpPr>
            <p:cNvPr id="1880" name="Google Shape;1880;p23"/>
            <p:cNvSpPr/>
            <p:nvPr/>
          </p:nvSpPr>
          <p:spPr>
            <a:xfrm>
              <a:off x="7815602" y="-219936"/>
              <a:ext cx="1359116" cy="572506"/>
            </a:xfrm>
            <a:custGeom>
              <a:avLst/>
              <a:gdLst/>
              <a:ahLst/>
              <a:cxnLst/>
              <a:rect l="l" t="t" r="r" b="b"/>
              <a:pathLst>
                <a:path w="31600" h="13311" extrusionOk="0">
                  <a:moveTo>
                    <a:pt x="242" y="0"/>
                  </a:moveTo>
                  <a:lnTo>
                    <a:pt x="1" y="152"/>
                  </a:lnTo>
                  <a:cubicBezTo>
                    <a:pt x="28" y="197"/>
                    <a:pt x="2695" y="4434"/>
                    <a:pt x="7896" y="8056"/>
                  </a:cubicBezTo>
                  <a:cubicBezTo>
                    <a:pt x="11607" y="10643"/>
                    <a:pt x="17236" y="13311"/>
                    <a:pt x="24614" y="13311"/>
                  </a:cubicBezTo>
                  <a:cubicBezTo>
                    <a:pt x="26791" y="13311"/>
                    <a:pt x="29119" y="13079"/>
                    <a:pt x="31599" y="12543"/>
                  </a:cubicBezTo>
                  <a:lnTo>
                    <a:pt x="31537" y="12258"/>
                  </a:lnTo>
                  <a:cubicBezTo>
                    <a:pt x="29077" y="12791"/>
                    <a:pt x="26765" y="13023"/>
                    <a:pt x="24605" y="13023"/>
                  </a:cubicBezTo>
                  <a:cubicBezTo>
                    <a:pt x="17305" y="13023"/>
                    <a:pt x="11744" y="10378"/>
                    <a:pt x="8074" y="7824"/>
                  </a:cubicBezTo>
                  <a:cubicBezTo>
                    <a:pt x="2918" y="4238"/>
                    <a:pt x="268" y="36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7815602" y="-219936"/>
              <a:ext cx="1359116" cy="572506"/>
            </a:xfrm>
            <a:custGeom>
              <a:avLst/>
              <a:gdLst/>
              <a:ahLst/>
              <a:cxnLst/>
              <a:rect l="l" t="t" r="r" b="b"/>
              <a:pathLst>
                <a:path w="31600" h="13311" extrusionOk="0">
                  <a:moveTo>
                    <a:pt x="242" y="0"/>
                  </a:moveTo>
                  <a:lnTo>
                    <a:pt x="1" y="152"/>
                  </a:lnTo>
                  <a:cubicBezTo>
                    <a:pt x="28" y="197"/>
                    <a:pt x="2695" y="4434"/>
                    <a:pt x="7896" y="8056"/>
                  </a:cubicBezTo>
                  <a:cubicBezTo>
                    <a:pt x="11607" y="10643"/>
                    <a:pt x="17236" y="13311"/>
                    <a:pt x="24614" y="13311"/>
                  </a:cubicBezTo>
                  <a:cubicBezTo>
                    <a:pt x="26791" y="13311"/>
                    <a:pt x="29119" y="13079"/>
                    <a:pt x="31599" y="12543"/>
                  </a:cubicBezTo>
                  <a:lnTo>
                    <a:pt x="31537" y="12258"/>
                  </a:lnTo>
                  <a:cubicBezTo>
                    <a:pt x="29077" y="12791"/>
                    <a:pt x="26765" y="13023"/>
                    <a:pt x="24605" y="13023"/>
                  </a:cubicBezTo>
                  <a:cubicBezTo>
                    <a:pt x="17305" y="13023"/>
                    <a:pt x="11744" y="10378"/>
                    <a:pt x="8074" y="7824"/>
                  </a:cubicBezTo>
                  <a:cubicBezTo>
                    <a:pt x="2918" y="4238"/>
                    <a:pt x="268" y="36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7856289" y="-157013"/>
              <a:ext cx="1240150" cy="526829"/>
            </a:xfrm>
            <a:custGeom>
              <a:avLst/>
              <a:gdLst/>
              <a:ahLst/>
              <a:cxnLst/>
              <a:rect l="l" t="t" r="r" b="b"/>
              <a:pathLst>
                <a:path w="28834" h="12249" extrusionOk="0">
                  <a:moveTo>
                    <a:pt x="598" y="0"/>
                  </a:moveTo>
                  <a:cubicBezTo>
                    <a:pt x="479" y="0"/>
                    <a:pt x="360" y="39"/>
                    <a:pt x="259" y="116"/>
                  </a:cubicBezTo>
                  <a:cubicBezTo>
                    <a:pt x="36" y="304"/>
                    <a:pt x="0" y="643"/>
                    <a:pt x="188" y="875"/>
                  </a:cubicBezTo>
                  <a:cubicBezTo>
                    <a:pt x="295" y="1000"/>
                    <a:pt x="447" y="1062"/>
                    <a:pt x="598" y="1062"/>
                  </a:cubicBezTo>
                  <a:cubicBezTo>
                    <a:pt x="714" y="1062"/>
                    <a:pt x="839" y="1026"/>
                    <a:pt x="937" y="946"/>
                  </a:cubicBezTo>
                  <a:cubicBezTo>
                    <a:pt x="1160" y="759"/>
                    <a:pt x="1196" y="420"/>
                    <a:pt x="1009" y="197"/>
                  </a:cubicBezTo>
                  <a:cubicBezTo>
                    <a:pt x="903" y="66"/>
                    <a:pt x="751" y="0"/>
                    <a:pt x="598" y="0"/>
                  </a:cubicBezTo>
                  <a:close/>
                  <a:moveTo>
                    <a:pt x="2190" y="1791"/>
                  </a:moveTo>
                  <a:cubicBezTo>
                    <a:pt x="2058" y="1791"/>
                    <a:pt x="1925" y="1840"/>
                    <a:pt x="1820" y="1936"/>
                  </a:cubicBezTo>
                  <a:cubicBezTo>
                    <a:pt x="1606" y="2141"/>
                    <a:pt x="1606" y="2480"/>
                    <a:pt x="1803" y="2695"/>
                  </a:cubicBezTo>
                  <a:cubicBezTo>
                    <a:pt x="1910" y="2802"/>
                    <a:pt x="2052" y="2855"/>
                    <a:pt x="2186" y="2855"/>
                  </a:cubicBezTo>
                  <a:cubicBezTo>
                    <a:pt x="2320" y="2855"/>
                    <a:pt x="2454" y="2811"/>
                    <a:pt x="2552" y="2704"/>
                  </a:cubicBezTo>
                  <a:cubicBezTo>
                    <a:pt x="2766" y="2507"/>
                    <a:pt x="2775" y="2168"/>
                    <a:pt x="2570" y="1954"/>
                  </a:cubicBezTo>
                  <a:cubicBezTo>
                    <a:pt x="2465" y="1845"/>
                    <a:pt x="2328" y="1791"/>
                    <a:pt x="2190" y="1791"/>
                  </a:cubicBezTo>
                  <a:close/>
                  <a:moveTo>
                    <a:pt x="3906" y="3459"/>
                  </a:moveTo>
                  <a:cubicBezTo>
                    <a:pt x="3762" y="3459"/>
                    <a:pt x="3620" y="3517"/>
                    <a:pt x="3515" y="3631"/>
                  </a:cubicBezTo>
                  <a:cubicBezTo>
                    <a:pt x="3319" y="3854"/>
                    <a:pt x="3337" y="4193"/>
                    <a:pt x="3551" y="4390"/>
                  </a:cubicBezTo>
                  <a:cubicBezTo>
                    <a:pt x="3658" y="4479"/>
                    <a:pt x="3783" y="4523"/>
                    <a:pt x="3908" y="4523"/>
                  </a:cubicBezTo>
                  <a:cubicBezTo>
                    <a:pt x="4051" y="4523"/>
                    <a:pt x="4202" y="4461"/>
                    <a:pt x="4300" y="4345"/>
                  </a:cubicBezTo>
                  <a:cubicBezTo>
                    <a:pt x="4497" y="4131"/>
                    <a:pt x="4479" y="3792"/>
                    <a:pt x="4265" y="3596"/>
                  </a:cubicBezTo>
                  <a:cubicBezTo>
                    <a:pt x="4160" y="3504"/>
                    <a:pt x="4033" y="3459"/>
                    <a:pt x="3906" y="3459"/>
                  </a:cubicBezTo>
                  <a:close/>
                  <a:moveTo>
                    <a:pt x="5746" y="4994"/>
                  </a:moveTo>
                  <a:cubicBezTo>
                    <a:pt x="5588" y="4994"/>
                    <a:pt x="5431" y="5065"/>
                    <a:pt x="5326" y="5201"/>
                  </a:cubicBezTo>
                  <a:cubicBezTo>
                    <a:pt x="5139" y="5433"/>
                    <a:pt x="5184" y="5763"/>
                    <a:pt x="5416" y="5951"/>
                  </a:cubicBezTo>
                  <a:cubicBezTo>
                    <a:pt x="5514" y="6022"/>
                    <a:pt x="5630" y="6058"/>
                    <a:pt x="5746" y="6058"/>
                  </a:cubicBezTo>
                  <a:cubicBezTo>
                    <a:pt x="5906" y="6058"/>
                    <a:pt x="6058" y="5986"/>
                    <a:pt x="6165" y="5853"/>
                  </a:cubicBezTo>
                  <a:cubicBezTo>
                    <a:pt x="6343" y="5621"/>
                    <a:pt x="6299" y="5282"/>
                    <a:pt x="6067" y="5103"/>
                  </a:cubicBezTo>
                  <a:cubicBezTo>
                    <a:pt x="5971" y="5029"/>
                    <a:pt x="5858" y="4994"/>
                    <a:pt x="5746" y="4994"/>
                  </a:cubicBezTo>
                  <a:close/>
                  <a:moveTo>
                    <a:pt x="7686" y="6389"/>
                  </a:moveTo>
                  <a:cubicBezTo>
                    <a:pt x="7513" y="6389"/>
                    <a:pt x="7345" y="6472"/>
                    <a:pt x="7244" y="6629"/>
                  </a:cubicBezTo>
                  <a:cubicBezTo>
                    <a:pt x="7084" y="6870"/>
                    <a:pt x="7155" y="7200"/>
                    <a:pt x="7396" y="7360"/>
                  </a:cubicBezTo>
                  <a:cubicBezTo>
                    <a:pt x="7485" y="7423"/>
                    <a:pt x="7592" y="7449"/>
                    <a:pt x="7690" y="7449"/>
                  </a:cubicBezTo>
                  <a:cubicBezTo>
                    <a:pt x="7860" y="7449"/>
                    <a:pt x="8029" y="7369"/>
                    <a:pt x="8136" y="7209"/>
                  </a:cubicBezTo>
                  <a:cubicBezTo>
                    <a:pt x="8297" y="6968"/>
                    <a:pt x="8226" y="6638"/>
                    <a:pt x="7985" y="6477"/>
                  </a:cubicBezTo>
                  <a:cubicBezTo>
                    <a:pt x="7892" y="6418"/>
                    <a:pt x="7788" y="6389"/>
                    <a:pt x="7686" y="6389"/>
                  </a:cubicBezTo>
                  <a:close/>
                  <a:moveTo>
                    <a:pt x="9744" y="7624"/>
                  </a:moveTo>
                  <a:cubicBezTo>
                    <a:pt x="9554" y="7624"/>
                    <a:pt x="9370" y="7724"/>
                    <a:pt x="9278" y="7896"/>
                  </a:cubicBezTo>
                  <a:cubicBezTo>
                    <a:pt x="9136" y="8154"/>
                    <a:pt x="9225" y="8484"/>
                    <a:pt x="9484" y="8618"/>
                  </a:cubicBezTo>
                  <a:cubicBezTo>
                    <a:pt x="9564" y="8663"/>
                    <a:pt x="9653" y="8690"/>
                    <a:pt x="9742" y="8690"/>
                  </a:cubicBezTo>
                  <a:cubicBezTo>
                    <a:pt x="9930" y="8690"/>
                    <a:pt x="10108" y="8591"/>
                    <a:pt x="10206" y="8413"/>
                  </a:cubicBezTo>
                  <a:cubicBezTo>
                    <a:pt x="10349" y="8154"/>
                    <a:pt x="10251" y="7833"/>
                    <a:pt x="10001" y="7690"/>
                  </a:cubicBezTo>
                  <a:cubicBezTo>
                    <a:pt x="9920" y="7645"/>
                    <a:pt x="9831" y="7624"/>
                    <a:pt x="9744" y="7624"/>
                  </a:cubicBezTo>
                  <a:close/>
                  <a:moveTo>
                    <a:pt x="11880" y="8694"/>
                  </a:moveTo>
                  <a:cubicBezTo>
                    <a:pt x="11677" y="8694"/>
                    <a:pt x="11484" y="8814"/>
                    <a:pt x="11393" y="9011"/>
                  </a:cubicBezTo>
                  <a:cubicBezTo>
                    <a:pt x="11277" y="9278"/>
                    <a:pt x="11393" y="9591"/>
                    <a:pt x="11660" y="9706"/>
                  </a:cubicBezTo>
                  <a:cubicBezTo>
                    <a:pt x="11732" y="9742"/>
                    <a:pt x="11812" y="9760"/>
                    <a:pt x="11883" y="9760"/>
                  </a:cubicBezTo>
                  <a:cubicBezTo>
                    <a:pt x="12080" y="9760"/>
                    <a:pt x="12276" y="9635"/>
                    <a:pt x="12365" y="9439"/>
                  </a:cubicBezTo>
                  <a:cubicBezTo>
                    <a:pt x="12490" y="9171"/>
                    <a:pt x="12365" y="8859"/>
                    <a:pt x="12097" y="8743"/>
                  </a:cubicBezTo>
                  <a:cubicBezTo>
                    <a:pt x="12026" y="8710"/>
                    <a:pt x="11952" y="8694"/>
                    <a:pt x="11880" y="8694"/>
                  </a:cubicBezTo>
                  <a:close/>
                  <a:moveTo>
                    <a:pt x="14104" y="9578"/>
                  </a:moveTo>
                  <a:cubicBezTo>
                    <a:pt x="13886" y="9578"/>
                    <a:pt x="13674" y="9719"/>
                    <a:pt x="13596" y="9938"/>
                  </a:cubicBezTo>
                  <a:cubicBezTo>
                    <a:pt x="13507" y="10215"/>
                    <a:pt x="13650" y="10518"/>
                    <a:pt x="13926" y="10616"/>
                  </a:cubicBezTo>
                  <a:cubicBezTo>
                    <a:pt x="13989" y="10634"/>
                    <a:pt x="14042" y="10643"/>
                    <a:pt x="14105" y="10643"/>
                  </a:cubicBezTo>
                  <a:cubicBezTo>
                    <a:pt x="14319" y="10643"/>
                    <a:pt x="14524" y="10509"/>
                    <a:pt x="14604" y="10286"/>
                  </a:cubicBezTo>
                  <a:cubicBezTo>
                    <a:pt x="14702" y="10010"/>
                    <a:pt x="14560" y="9706"/>
                    <a:pt x="14274" y="9608"/>
                  </a:cubicBezTo>
                  <a:cubicBezTo>
                    <a:pt x="14219" y="9588"/>
                    <a:pt x="14161" y="9578"/>
                    <a:pt x="14104" y="9578"/>
                  </a:cubicBezTo>
                  <a:close/>
                  <a:moveTo>
                    <a:pt x="16391" y="10279"/>
                  </a:moveTo>
                  <a:cubicBezTo>
                    <a:pt x="16154" y="10279"/>
                    <a:pt x="15940" y="10437"/>
                    <a:pt x="15880" y="10679"/>
                  </a:cubicBezTo>
                  <a:cubicBezTo>
                    <a:pt x="15800" y="10955"/>
                    <a:pt x="15978" y="11250"/>
                    <a:pt x="16255" y="11321"/>
                  </a:cubicBezTo>
                  <a:cubicBezTo>
                    <a:pt x="16299" y="11339"/>
                    <a:pt x="16353" y="11339"/>
                    <a:pt x="16388" y="11339"/>
                  </a:cubicBezTo>
                  <a:cubicBezTo>
                    <a:pt x="16629" y="11339"/>
                    <a:pt x="16843" y="11178"/>
                    <a:pt x="16906" y="10938"/>
                  </a:cubicBezTo>
                  <a:cubicBezTo>
                    <a:pt x="16977" y="10661"/>
                    <a:pt x="16808" y="10367"/>
                    <a:pt x="16522" y="10295"/>
                  </a:cubicBezTo>
                  <a:cubicBezTo>
                    <a:pt x="16478" y="10284"/>
                    <a:pt x="16434" y="10279"/>
                    <a:pt x="16391" y="10279"/>
                  </a:cubicBezTo>
                  <a:close/>
                  <a:moveTo>
                    <a:pt x="18721" y="10777"/>
                  </a:moveTo>
                  <a:cubicBezTo>
                    <a:pt x="18471" y="10777"/>
                    <a:pt x="18248" y="10961"/>
                    <a:pt x="18208" y="11223"/>
                  </a:cubicBezTo>
                  <a:cubicBezTo>
                    <a:pt x="18155" y="11509"/>
                    <a:pt x="18351" y="11785"/>
                    <a:pt x="18645" y="11830"/>
                  </a:cubicBezTo>
                  <a:cubicBezTo>
                    <a:pt x="18672" y="11839"/>
                    <a:pt x="18699" y="11839"/>
                    <a:pt x="18735" y="11839"/>
                  </a:cubicBezTo>
                  <a:cubicBezTo>
                    <a:pt x="18984" y="11839"/>
                    <a:pt x="19208" y="11660"/>
                    <a:pt x="19252" y="11393"/>
                  </a:cubicBezTo>
                  <a:cubicBezTo>
                    <a:pt x="19306" y="11107"/>
                    <a:pt x="19109" y="10831"/>
                    <a:pt x="18815" y="10786"/>
                  </a:cubicBezTo>
                  <a:cubicBezTo>
                    <a:pt x="18783" y="10780"/>
                    <a:pt x="18752" y="10777"/>
                    <a:pt x="18721" y="10777"/>
                  </a:cubicBezTo>
                  <a:close/>
                  <a:moveTo>
                    <a:pt x="28269" y="10833"/>
                  </a:moveTo>
                  <a:cubicBezTo>
                    <a:pt x="28243" y="10833"/>
                    <a:pt x="28217" y="10835"/>
                    <a:pt x="28191" y="10839"/>
                  </a:cubicBezTo>
                  <a:cubicBezTo>
                    <a:pt x="27897" y="10884"/>
                    <a:pt x="27691" y="11152"/>
                    <a:pt x="27736" y="11446"/>
                  </a:cubicBezTo>
                  <a:cubicBezTo>
                    <a:pt x="27781" y="11714"/>
                    <a:pt x="28004" y="11901"/>
                    <a:pt x="28262" y="11901"/>
                  </a:cubicBezTo>
                  <a:cubicBezTo>
                    <a:pt x="28289" y="11901"/>
                    <a:pt x="28316" y="11901"/>
                    <a:pt x="28343" y="11892"/>
                  </a:cubicBezTo>
                  <a:cubicBezTo>
                    <a:pt x="28628" y="11856"/>
                    <a:pt x="28833" y="11580"/>
                    <a:pt x="28789" y="11294"/>
                  </a:cubicBezTo>
                  <a:cubicBezTo>
                    <a:pt x="28756" y="11027"/>
                    <a:pt x="28525" y="10833"/>
                    <a:pt x="28269" y="10833"/>
                  </a:cubicBezTo>
                  <a:close/>
                  <a:moveTo>
                    <a:pt x="21103" y="11078"/>
                  </a:moveTo>
                  <a:cubicBezTo>
                    <a:pt x="20829" y="11078"/>
                    <a:pt x="20598" y="11284"/>
                    <a:pt x="20572" y="11562"/>
                  </a:cubicBezTo>
                  <a:cubicBezTo>
                    <a:pt x="20546" y="11856"/>
                    <a:pt x="20769" y="12115"/>
                    <a:pt x="21063" y="12142"/>
                  </a:cubicBezTo>
                  <a:lnTo>
                    <a:pt x="21108" y="12142"/>
                  </a:lnTo>
                  <a:cubicBezTo>
                    <a:pt x="21375" y="12142"/>
                    <a:pt x="21616" y="11928"/>
                    <a:pt x="21634" y="11651"/>
                  </a:cubicBezTo>
                  <a:cubicBezTo>
                    <a:pt x="21661" y="11366"/>
                    <a:pt x="21438" y="11107"/>
                    <a:pt x="21152" y="11080"/>
                  </a:cubicBezTo>
                  <a:cubicBezTo>
                    <a:pt x="21136" y="11079"/>
                    <a:pt x="21119" y="11078"/>
                    <a:pt x="21103" y="11078"/>
                  </a:cubicBezTo>
                  <a:close/>
                  <a:moveTo>
                    <a:pt x="25879" y="11097"/>
                  </a:moveTo>
                  <a:cubicBezTo>
                    <a:pt x="25868" y="11097"/>
                    <a:pt x="25856" y="11097"/>
                    <a:pt x="25845" y="11098"/>
                  </a:cubicBezTo>
                  <a:cubicBezTo>
                    <a:pt x="25550" y="11125"/>
                    <a:pt x="25336" y="11375"/>
                    <a:pt x="25354" y="11669"/>
                  </a:cubicBezTo>
                  <a:cubicBezTo>
                    <a:pt x="25381" y="11946"/>
                    <a:pt x="25613" y="12160"/>
                    <a:pt x="25889" y="12160"/>
                  </a:cubicBezTo>
                  <a:lnTo>
                    <a:pt x="25925" y="12160"/>
                  </a:lnTo>
                  <a:cubicBezTo>
                    <a:pt x="26219" y="12142"/>
                    <a:pt x="26434" y="11883"/>
                    <a:pt x="26416" y="11589"/>
                  </a:cubicBezTo>
                  <a:cubicBezTo>
                    <a:pt x="26399" y="11306"/>
                    <a:pt x="26159" y="11097"/>
                    <a:pt x="25879" y="11097"/>
                  </a:cubicBezTo>
                  <a:close/>
                  <a:moveTo>
                    <a:pt x="23499" y="11178"/>
                  </a:moveTo>
                  <a:cubicBezTo>
                    <a:pt x="23204" y="11178"/>
                    <a:pt x="22963" y="11419"/>
                    <a:pt x="22963" y="11714"/>
                  </a:cubicBezTo>
                  <a:cubicBezTo>
                    <a:pt x="22963" y="12008"/>
                    <a:pt x="23195" y="12249"/>
                    <a:pt x="23490" y="12249"/>
                  </a:cubicBezTo>
                  <a:lnTo>
                    <a:pt x="23499" y="12249"/>
                  </a:lnTo>
                  <a:cubicBezTo>
                    <a:pt x="23784" y="12249"/>
                    <a:pt x="24025" y="12008"/>
                    <a:pt x="24025" y="11714"/>
                  </a:cubicBezTo>
                  <a:cubicBezTo>
                    <a:pt x="24025" y="11419"/>
                    <a:pt x="23793" y="11187"/>
                    <a:pt x="23499" y="111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9150490" y="290931"/>
              <a:ext cx="45677" cy="45505"/>
            </a:xfrm>
            <a:custGeom>
              <a:avLst/>
              <a:gdLst/>
              <a:ahLst/>
              <a:cxnLst/>
              <a:rect l="l" t="t" r="r" b="b"/>
              <a:pathLst>
                <a:path w="1062" h="1058" extrusionOk="0">
                  <a:moveTo>
                    <a:pt x="528" y="1"/>
                  </a:moveTo>
                  <a:cubicBezTo>
                    <a:pt x="388" y="1"/>
                    <a:pt x="250" y="50"/>
                    <a:pt x="152" y="148"/>
                  </a:cubicBezTo>
                  <a:cubicBezTo>
                    <a:pt x="125" y="175"/>
                    <a:pt x="107" y="201"/>
                    <a:pt x="89" y="228"/>
                  </a:cubicBezTo>
                  <a:cubicBezTo>
                    <a:pt x="72" y="264"/>
                    <a:pt x="54" y="291"/>
                    <a:pt x="36" y="326"/>
                  </a:cubicBezTo>
                  <a:cubicBezTo>
                    <a:pt x="27" y="353"/>
                    <a:pt x="18" y="389"/>
                    <a:pt x="9" y="424"/>
                  </a:cubicBezTo>
                  <a:cubicBezTo>
                    <a:pt x="0" y="460"/>
                    <a:pt x="0" y="487"/>
                    <a:pt x="0" y="523"/>
                  </a:cubicBezTo>
                  <a:cubicBezTo>
                    <a:pt x="0" y="558"/>
                    <a:pt x="0" y="594"/>
                    <a:pt x="9" y="630"/>
                  </a:cubicBezTo>
                  <a:cubicBezTo>
                    <a:pt x="18" y="665"/>
                    <a:pt x="27" y="701"/>
                    <a:pt x="36" y="728"/>
                  </a:cubicBezTo>
                  <a:cubicBezTo>
                    <a:pt x="54" y="763"/>
                    <a:pt x="72" y="790"/>
                    <a:pt x="89" y="817"/>
                  </a:cubicBezTo>
                  <a:cubicBezTo>
                    <a:pt x="107" y="853"/>
                    <a:pt x="125" y="879"/>
                    <a:pt x="152" y="906"/>
                  </a:cubicBezTo>
                  <a:cubicBezTo>
                    <a:pt x="179" y="924"/>
                    <a:pt x="205" y="951"/>
                    <a:pt x="232" y="969"/>
                  </a:cubicBezTo>
                  <a:cubicBezTo>
                    <a:pt x="268" y="986"/>
                    <a:pt x="295" y="1004"/>
                    <a:pt x="330" y="1013"/>
                  </a:cubicBezTo>
                  <a:cubicBezTo>
                    <a:pt x="357" y="1031"/>
                    <a:pt x="393" y="1040"/>
                    <a:pt x="428" y="1049"/>
                  </a:cubicBezTo>
                  <a:cubicBezTo>
                    <a:pt x="464" y="1058"/>
                    <a:pt x="491" y="1058"/>
                    <a:pt x="527" y="1058"/>
                  </a:cubicBezTo>
                  <a:cubicBezTo>
                    <a:pt x="562" y="1058"/>
                    <a:pt x="598" y="1058"/>
                    <a:pt x="634" y="1049"/>
                  </a:cubicBezTo>
                  <a:cubicBezTo>
                    <a:pt x="669" y="1040"/>
                    <a:pt x="705" y="1031"/>
                    <a:pt x="732" y="1013"/>
                  </a:cubicBezTo>
                  <a:cubicBezTo>
                    <a:pt x="767" y="1004"/>
                    <a:pt x="794" y="986"/>
                    <a:pt x="821" y="969"/>
                  </a:cubicBezTo>
                  <a:cubicBezTo>
                    <a:pt x="857" y="951"/>
                    <a:pt x="883" y="924"/>
                    <a:pt x="901" y="906"/>
                  </a:cubicBezTo>
                  <a:cubicBezTo>
                    <a:pt x="928" y="879"/>
                    <a:pt x="955" y="853"/>
                    <a:pt x="973" y="817"/>
                  </a:cubicBezTo>
                  <a:cubicBezTo>
                    <a:pt x="990" y="790"/>
                    <a:pt x="1008" y="763"/>
                    <a:pt x="1017" y="728"/>
                  </a:cubicBezTo>
                  <a:cubicBezTo>
                    <a:pt x="1035" y="701"/>
                    <a:pt x="1044" y="665"/>
                    <a:pt x="1053" y="630"/>
                  </a:cubicBezTo>
                  <a:cubicBezTo>
                    <a:pt x="1062" y="594"/>
                    <a:pt x="1062" y="558"/>
                    <a:pt x="1062" y="523"/>
                  </a:cubicBezTo>
                  <a:cubicBezTo>
                    <a:pt x="1062" y="487"/>
                    <a:pt x="1062" y="460"/>
                    <a:pt x="1053" y="424"/>
                  </a:cubicBezTo>
                  <a:cubicBezTo>
                    <a:pt x="1044" y="389"/>
                    <a:pt x="1035" y="353"/>
                    <a:pt x="1017" y="326"/>
                  </a:cubicBezTo>
                  <a:cubicBezTo>
                    <a:pt x="1008" y="291"/>
                    <a:pt x="990" y="264"/>
                    <a:pt x="973" y="228"/>
                  </a:cubicBezTo>
                  <a:cubicBezTo>
                    <a:pt x="955" y="201"/>
                    <a:pt x="928" y="175"/>
                    <a:pt x="910" y="148"/>
                  </a:cubicBezTo>
                  <a:cubicBezTo>
                    <a:pt x="808" y="50"/>
                    <a:pt x="667" y="1"/>
                    <a:pt x="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8591839" y="1105317"/>
              <a:ext cx="255953" cy="242920"/>
            </a:xfrm>
            <a:custGeom>
              <a:avLst/>
              <a:gdLst/>
              <a:ahLst/>
              <a:cxnLst/>
              <a:rect l="l" t="t" r="r" b="b"/>
              <a:pathLst>
                <a:path w="5951" h="5648" extrusionOk="0">
                  <a:moveTo>
                    <a:pt x="2971" y="982"/>
                  </a:moveTo>
                  <a:lnTo>
                    <a:pt x="3479" y="2150"/>
                  </a:lnTo>
                  <a:cubicBezTo>
                    <a:pt x="3524" y="2240"/>
                    <a:pt x="3613" y="2311"/>
                    <a:pt x="3711" y="2320"/>
                  </a:cubicBezTo>
                  <a:lnTo>
                    <a:pt x="4987" y="2436"/>
                  </a:lnTo>
                  <a:lnTo>
                    <a:pt x="4024" y="3283"/>
                  </a:lnTo>
                  <a:cubicBezTo>
                    <a:pt x="3952" y="3346"/>
                    <a:pt x="3916" y="3453"/>
                    <a:pt x="3934" y="3551"/>
                  </a:cubicBezTo>
                  <a:lnTo>
                    <a:pt x="4220" y="4800"/>
                  </a:lnTo>
                  <a:lnTo>
                    <a:pt x="3114" y="4149"/>
                  </a:lnTo>
                  <a:cubicBezTo>
                    <a:pt x="3073" y="4122"/>
                    <a:pt x="3024" y="4109"/>
                    <a:pt x="2975" y="4109"/>
                  </a:cubicBezTo>
                  <a:cubicBezTo>
                    <a:pt x="2926" y="4109"/>
                    <a:pt x="2877" y="4122"/>
                    <a:pt x="2837" y="4149"/>
                  </a:cubicBezTo>
                  <a:lnTo>
                    <a:pt x="1731" y="4800"/>
                  </a:lnTo>
                  <a:lnTo>
                    <a:pt x="2007" y="3551"/>
                  </a:lnTo>
                  <a:cubicBezTo>
                    <a:pt x="2034" y="3453"/>
                    <a:pt x="1998" y="3346"/>
                    <a:pt x="1927" y="3283"/>
                  </a:cubicBezTo>
                  <a:lnTo>
                    <a:pt x="964" y="2436"/>
                  </a:lnTo>
                  <a:lnTo>
                    <a:pt x="2239" y="2320"/>
                  </a:lnTo>
                  <a:cubicBezTo>
                    <a:pt x="2337" y="2311"/>
                    <a:pt x="2427" y="2240"/>
                    <a:pt x="2462" y="2150"/>
                  </a:cubicBezTo>
                  <a:lnTo>
                    <a:pt x="2971" y="982"/>
                  </a:lnTo>
                  <a:close/>
                  <a:moveTo>
                    <a:pt x="2971" y="1"/>
                  </a:moveTo>
                  <a:cubicBezTo>
                    <a:pt x="2864" y="1"/>
                    <a:pt x="2766" y="63"/>
                    <a:pt x="2721" y="170"/>
                  </a:cubicBezTo>
                  <a:lnTo>
                    <a:pt x="2025" y="1776"/>
                  </a:lnTo>
                  <a:lnTo>
                    <a:pt x="277" y="1945"/>
                  </a:lnTo>
                  <a:cubicBezTo>
                    <a:pt x="161" y="1954"/>
                    <a:pt x="72" y="2026"/>
                    <a:pt x="36" y="2133"/>
                  </a:cubicBezTo>
                  <a:cubicBezTo>
                    <a:pt x="0" y="2240"/>
                    <a:pt x="36" y="2356"/>
                    <a:pt x="116" y="2427"/>
                  </a:cubicBezTo>
                  <a:lnTo>
                    <a:pt x="1428" y="3596"/>
                  </a:lnTo>
                  <a:lnTo>
                    <a:pt x="1053" y="5309"/>
                  </a:lnTo>
                  <a:cubicBezTo>
                    <a:pt x="1026" y="5416"/>
                    <a:pt x="1071" y="5523"/>
                    <a:pt x="1160" y="5594"/>
                  </a:cubicBezTo>
                  <a:cubicBezTo>
                    <a:pt x="1204" y="5630"/>
                    <a:pt x="1267" y="5648"/>
                    <a:pt x="1320" y="5648"/>
                  </a:cubicBezTo>
                  <a:cubicBezTo>
                    <a:pt x="1374" y="5648"/>
                    <a:pt x="1419" y="5630"/>
                    <a:pt x="1463" y="5603"/>
                  </a:cubicBezTo>
                  <a:lnTo>
                    <a:pt x="2971" y="4711"/>
                  </a:lnTo>
                  <a:lnTo>
                    <a:pt x="4487" y="5603"/>
                  </a:lnTo>
                  <a:cubicBezTo>
                    <a:pt x="4533" y="5632"/>
                    <a:pt x="4582" y="5646"/>
                    <a:pt x="4631" y="5646"/>
                  </a:cubicBezTo>
                  <a:cubicBezTo>
                    <a:pt x="4688" y="5646"/>
                    <a:pt x="4743" y="5627"/>
                    <a:pt x="4791" y="5594"/>
                  </a:cubicBezTo>
                  <a:cubicBezTo>
                    <a:pt x="4880" y="5523"/>
                    <a:pt x="4925" y="5416"/>
                    <a:pt x="4898" y="5309"/>
                  </a:cubicBezTo>
                  <a:lnTo>
                    <a:pt x="4514" y="3596"/>
                  </a:lnTo>
                  <a:lnTo>
                    <a:pt x="5834" y="2427"/>
                  </a:lnTo>
                  <a:cubicBezTo>
                    <a:pt x="5915" y="2356"/>
                    <a:pt x="5950" y="2240"/>
                    <a:pt x="5915" y="2133"/>
                  </a:cubicBezTo>
                  <a:cubicBezTo>
                    <a:pt x="5879" y="2026"/>
                    <a:pt x="5790" y="1954"/>
                    <a:pt x="5674" y="1945"/>
                  </a:cubicBezTo>
                  <a:lnTo>
                    <a:pt x="3925" y="1776"/>
                  </a:lnTo>
                  <a:lnTo>
                    <a:pt x="3230" y="170"/>
                  </a:lnTo>
                  <a:cubicBezTo>
                    <a:pt x="3185" y="63"/>
                    <a:pt x="3087" y="1"/>
                    <a:pt x="2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8696954" y="315318"/>
              <a:ext cx="45720" cy="744374"/>
            </a:xfrm>
            <a:custGeom>
              <a:avLst/>
              <a:gdLst/>
              <a:ahLst/>
              <a:cxnLst/>
              <a:rect l="l" t="t" r="r" b="b"/>
              <a:pathLst>
                <a:path w="1063" h="17307" extrusionOk="0">
                  <a:moveTo>
                    <a:pt x="527" y="0"/>
                  </a:moveTo>
                  <a:cubicBezTo>
                    <a:pt x="232" y="0"/>
                    <a:pt x="1" y="232"/>
                    <a:pt x="1" y="527"/>
                  </a:cubicBezTo>
                  <a:cubicBezTo>
                    <a:pt x="1" y="821"/>
                    <a:pt x="232" y="1062"/>
                    <a:pt x="527" y="1062"/>
                  </a:cubicBezTo>
                  <a:cubicBezTo>
                    <a:pt x="821" y="1062"/>
                    <a:pt x="1062" y="821"/>
                    <a:pt x="1062" y="527"/>
                  </a:cubicBezTo>
                  <a:cubicBezTo>
                    <a:pt x="1062" y="232"/>
                    <a:pt x="821" y="0"/>
                    <a:pt x="527" y="0"/>
                  </a:cubicBezTo>
                  <a:close/>
                  <a:moveTo>
                    <a:pt x="527" y="2320"/>
                  </a:moveTo>
                  <a:cubicBezTo>
                    <a:pt x="232" y="2320"/>
                    <a:pt x="1" y="2561"/>
                    <a:pt x="1" y="2846"/>
                  </a:cubicBezTo>
                  <a:cubicBezTo>
                    <a:pt x="1" y="3140"/>
                    <a:pt x="232" y="3381"/>
                    <a:pt x="527" y="3381"/>
                  </a:cubicBezTo>
                  <a:cubicBezTo>
                    <a:pt x="821" y="3381"/>
                    <a:pt x="1062" y="3140"/>
                    <a:pt x="1062" y="2846"/>
                  </a:cubicBezTo>
                  <a:cubicBezTo>
                    <a:pt x="1062" y="2561"/>
                    <a:pt x="821" y="2320"/>
                    <a:pt x="527" y="2320"/>
                  </a:cubicBezTo>
                  <a:close/>
                  <a:moveTo>
                    <a:pt x="527" y="4639"/>
                  </a:moveTo>
                  <a:cubicBezTo>
                    <a:pt x="232" y="4639"/>
                    <a:pt x="1" y="4880"/>
                    <a:pt x="1" y="5174"/>
                  </a:cubicBezTo>
                  <a:cubicBezTo>
                    <a:pt x="1" y="5469"/>
                    <a:pt x="232" y="5701"/>
                    <a:pt x="527" y="5701"/>
                  </a:cubicBezTo>
                  <a:cubicBezTo>
                    <a:pt x="821" y="5701"/>
                    <a:pt x="1062" y="5469"/>
                    <a:pt x="1062" y="5174"/>
                  </a:cubicBezTo>
                  <a:cubicBezTo>
                    <a:pt x="1062" y="4880"/>
                    <a:pt x="821" y="4639"/>
                    <a:pt x="527" y="4639"/>
                  </a:cubicBezTo>
                  <a:close/>
                  <a:moveTo>
                    <a:pt x="527" y="6959"/>
                  </a:moveTo>
                  <a:cubicBezTo>
                    <a:pt x="232" y="6959"/>
                    <a:pt x="1" y="7199"/>
                    <a:pt x="1" y="7494"/>
                  </a:cubicBezTo>
                  <a:cubicBezTo>
                    <a:pt x="1" y="7788"/>
                    <a:pt x="232" y="8020"/>
                    <a:pt x="527" y="8020"/>
                  </a:cubicBezTo>
                  <a:cubicBezTo>
                    <a:pt x="821" y="8020"/>
                    <a:pt x="1062" y="7788"/>
                    <a:pt x="1062" y="7494"/>
                  </a:cubicBezTo>
                  <a:cubicBezTo>
                    <a:pt x="1062" y="7199"/>
                    <a:pt x="821" y="6959"/>
                    <a:pt x="527" y="6959"/>
                  </a:cubicBezTo>
                  <a:close/>
                  <a:moveTo>
                    <a:pt x="527" y="9287"/>
                  </a:moveTo>
                  <a:cubicBezTo>
                    <a:pt x="232" y="9287"/>
                    <a:pt x="1" y="9519"/>
                    <a:pt x="1" y="9813"/>
                  </a:cubicBezTo>
                  <a:cubicBezTo>
                    <a:pt x="1" y="10108"/>
                    <a:pt x="232" y="10349"/>
                    <a:pt x="527" y="10349"/>
                  </a:cubicBezTo>
                  <a:cubicBezTo>
                    <a:pt x="821" y="10349"/>
                    <a:pt x="1062" y="10108"/>
                    <a:pt x="1062" y="9813"/>
                  </a:cubicBezTo>
                  <a:cubicBezTo>
                    <a:pt x="1062" y="9519"/>
                    <a:pt x="821" y="9287"/>
                    <a:pt x="527" y="9287"/>
                  </a:cubicBezTo>
                  <a:close/>
                  <a:moveTo>
                    <a:pt x="527" y="11606"/>
                  </a:moveTo>
                  <a:cubicBezTo>
                    <a:pt x="232" y="11606"/>
                    <a:pt x="1" y="11838"/>
                    <a:pt x="1" y="12133"/>
                  </a:cubicBezTo>
                  <a:cubicBezTo>
                    <a:pt x="1" y="12427"/>
                    <a:pt x="232" y="12668"/>
                    <a:pt x="527" y="12668"/>
                  </a:cubicBezTo>
                  <a:cubicBezTo>
                    <a:pt x="821" y="12668"/>
                    <a:pt x="1062" y="12427"/>
                    <a:pt x="1062" y="12133"/>
                  </a:cubicBezTo>
                  <a:cubicBezTo>
                    <a:pt x="1062" y="11838"/>
                    <a:pt x="821" y="11606"/>
                    <a:pt x="527" y="11606"/>
                  </a:cubicBezTo>
                  <a:close/>
                  <a:moveTo>
                    <a:pt x="527" y="13926"/>
                  </a:moveTo>
                  <a:cubicBezTo>
                    <a:pt x="232" y="13926"/>
                    <a:pt x="1" y="14167"/>
                    <a:pt x="1" y="14461"/>
                  </a:cubicBezTo>
                  <a:cubicBezTo>
                    <a:pt x="1" y="14747"/>
                    <a:pt x="232" y="14987"/>
                    <a:pt x="527" y="14987"/>
                  </a:cubicBezTo>
                  <a:cubicBezTo>
                    <a:pt x="821" y="14987"/>
                    <a:pt x="1062" y="14747"/>
                    <a:pt x="1062" y="14461"/>
                  </a:cubicBezTo>
                  <a:cubicBezTo>
                    <a:pt x="1062" y="14167"/>
                    <a:pt x="821" y="13926"/>
                    <a:pt x="527" y="13926"/>
                  </a:cubicBezTo>
                  <a:close/>
                  <a:moveTo>
                    <a:pt x="527" y="16245"/>
                  </a:moveTo>
                  <a:cubicBezTo>
                    <a:pt x="232" y="16245"/>
                    <a:pt x="1" y="16486"/>
                    <a:pt x="1" y="16781"/>
                  </a:cubicBezTo>
                  <a:cubicBezTo>
                    <a:pt x="1" y="17075"/>
                    <a:pt x="232" y="17307"/>
                    <a:pt x="527" y="17307"/>
                  </a:cubicBezTo>
                  <a:cubicBezTo>
                    <a:pt x="821" y="17307"/>
                    <a:pt x="1062" y="17075"/>
                    <a:pt x="1062" y="16781"/>
                  </a:cubicBezTo>
                  <a:cubicBezTo>
                    <a:pt x="1062" y="16486"/>
                    <a:pt x="821" y="16245"/>
                    <a:pt x="527" y="162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8713470" y="337941"/>
              <a:ext cx="12688" cy="785836"/>
            </a:xfrm>
            <a:custGeom>
              <a:avLst/>
              <a:gdLst/>
              <a:ahLst/>
              <a:cxnLst/>
              <a:rect l="l" t="t" r="r" b="b"/>
              <a:pathLst>
                <a:path w="295" h="18271" extrusionOk="0">
                  <a:moveTo>
                    <a:pt x="0" y="1"/>
                  </a:moveTo>
                  <a:lnTo>
                    <a:pt x="0" y="18271"/>
                  </a:lnTo>
                  <a:lnTo>
                    <a:pt x="295" y="18271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8061187" y="576214"/>
              <a:ext cx="255953" cy="242662"/>
            </a:xfrm>
            <a:custGeom>
              <a:avLst/>
              <a:gdLst/>
              <a:ahLst/>
              <a:cxnLst/>
              <a:rect l="l" t="t" r="r" b="b"/>
              <a:pathLst>
                <a:path w="5951" h="5642" extrusionOk="0">
                  <a:moveTo>
                    <a:pt x="2971" y="973"/>
                  </a:moveTo>
                  <a:lnTo>
                    <a:pt x="3480" y="2150"/>
                  </a:lnTo>
                  <a:cubicBezTo>
                    <a:pt x="3515" y="2240"/>
                    <a:pt x="3604" y="2302"/>
                    <a:pt x="3711" y="2311"/>
                  </a:cubicBezTo>
                  <a:lnTo>
                    <a:pt x="4978" y="2436"/>
                  </a:lnTo>
                  <a:lnTo>
                    <a:pt x="4024" y="3283"/>
                  </a:lnTo>
                  <a:cubicBezTo>
                    <a:pt x="3943" y="3346"/>
                    <a:pt x="3917" y="3453"/>
                    <a:pt x="3935" y="3551"/>
                  </a:cubicBezTo>
                  <a:lnTo>
                    <a:pt x="4211" y="4800"/>
                  </a:lnTo>
                  <a:lnTo>
                    <a:pt x="3114" y="4149"/>
                  </a:lnTo>
                  <a:cubicBezTo>
                    <a:pt x="3069" y="4122"/>
                    <a:pt x="3025" y="4113"/>
                    <a:pt x="2971" y="4113"/>
                  </a:cubicBezTo>
                  <a:cubicBezTo>
                    <a:pt x="2926" y="4113"/>
                    <a:pt x="2873" y="4122"/>
                    <a:pt x="2828" y="4149"/>
                  </a:cubicBezTo>
                  <a:lnTo>
                    <a:pt x="1731" y="4800"/>
                  </a:lnTo>
                  <a:lnTo>
                    <a:pt x="2008" y="3551"/>
                  </a:lnTo>
                  <a:cubicBezTo>
                    <a:pt x="2034" y="3453"/>
                    <a:pt x="1999" y="3346"/>
                    <a:pt x="1918" y="3283"/>
                  </a:cubicBezTo>
                  <a:lnTo>
                    <a:pt x="964" y="2436"/>
                  </a:lnTo>
                  <a:lnTo>
                    <a:pt x="2231" y="2311"/>
                  </a:lnTo>
                  <a:cubicBezTo>
                    <a:pt x="2338" y="2302"/>
                    <a:pt x="2427" y="2240"/>
                    <a:pt x="2463" y="2150"/>
                  </a:cubicBezTo>
                  <a:lnTo>
                    <a:pt x="2971" y="973"/>
                  </a:lnTo>
                  <a:close/>
                  <a:moveTo>
                    <a:pt x="2971" y="0"/>
                  </a:moveTo>
                  <a:cubicBezTo>
                    <a:pt x="2864" y="0"/>
                    <a:pt x="2757" y="63"/>
                    <a:pt x="2712" y="161"/>
                  </a:cubicBezTo>
                  <a:lnTo>
                    <a:pt x="2016" y="1776"/>
                  </a:lnTo>
                  <a:lnTo>
                    <a:pt x="268" y="1945"/>
                  </a:lnTo>
                  <a:cubicBezTo>
                    <a:pt x="161" y="1954"/>
                    <a:pt x="63" y="2026"/>
                    <a:pt x="27" y="2133"/>
                  </a:cubicBezTo>
                  <a:cubicBezTo>
                    <a:pt x="0" y="2240"/>
                    <a:pt x="27" y="2356"/>
                    <a:pt x="116" y="2427"/>
                  </a:cubicBezTo>
                  <a:lnTo>
                    <a:pt x="1428" y="3587"/>
                  </a:lnTo>
                  <a:lnTo>
                    <a:pt x="1044" y="5300"/>
                  </a:lnTo>
                  <a:cubicBezTo>
                    <a:pt x="1026" y="5416"/>
                    <a:pt x="1062" y="5523"/>
                    <a:pt x="1151" y="5594"/>
                  </a:cubicBezTo>
                  <a:cubicBezTo>
                    <a:pt x="1197" y="5626"/>
                    <a:pt x="1253" y="5642"/>
                    <a:pt x="1310" y="5642"/>
                  </a:cubicBezTo>
                  <a:cubicBezTo>
                    <a:pt x="1363" y="5642"/>
                    <a:pt x="1416" y="5629"/>
                    <a:pt x="1463" y="5603"/>
                  </a:cubicBezTo>
                  <a:lnTo>
                    <a:pt x="2971" y="4711"/>
                  </a:lnTo>
                  <a:lnTo>
                    <a:pt x="4488" y="5603"/>
                  </a:lnTo>
                  <a:cubicBezTo>
                    <a:pt x="4523" y="5630"/>
                    <a:pt x="4577" y="5639"/>
                    <a:pt x="4621" y="5639"/>
                  </a:cubicBezTo>
                  <a:cubicBezTo>
                    <a:pt x="4684" y="5639"/>
                    <a:pt x="4737" y="5621"/>
                    <a:pt x="4791" y="5594"/>
                  </a:cubicBezTo>
                  <a:cubicBezTo>
                    <a:pt x="4880" y="5523"/>
                    <a:pt x="4925" y="5416"/>
                    <a:pt x="4898" y="5300"/>
                  </a:cubicBezTo>
                  <a:lnTo>
                    <a:pt x="4514" y="3587"/>
                  </a:lnTo>
                  <a:lnTo>
                    <a:pt x="5835" y="2427"/>
                  </a:lnTo>
                  <a:cubicBezTo>
                    <a:pt x="5915" y="2356"/>
                    <a:pt x="5951" y="2240"/>
                    <a:pt x="5915" y="2133"/>
                  </a:cubicBezTo>
                  <a:cubicBezTo>
                    <a:pt x="5879" y="2026"/>
                    <a:pt x="5781" y="1954"/>
                    <a:pt x="5674" y="1945"/>
                  </a:cubicBezTo>
                  <a:lnTo>
                    <a:pt x="3926" y="1776"/>
                  </a:lnTo>
                  <a:lnTo>
                    <a:pt x="3230" y="161"/>
                  </a:lnTo>
                  <a:cubicBezTo>
                    <a:pt x="3185" y="63"/>
                    <a:pt x="3087" y="0"/>
                    <a:pt x="2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8165915" y="126893"/>
              <a:ext cx="46107" cy="445154"/>
            </a:xfrm>
            <a:custGeom>
              <a:avLst/>
              <a:gdLst/>
              <a:ahLst/>
              <a:cxnLst/>
              <a:rect l="l" t="t" r="r" b="b"/>
              <a:pathLst>
                <a:path w="1072" h="10350" extrusionOk="0">
                  <a:moveTo>
                    <a:pt x="536" y="1"/>
                  </a:moveTo>
                  <a:cubicBezTo>
                    <a:pt x="242" y="1"/>
                    <a:pt x="1" y="242"/>
                    <a:pt x="1" y="536"/>
                  </a:cubicBezTo>
                  <a:cubicBezTo>
                    <a:pt x="1" y="831"/>
                    <a:pt x="242" y="1063"/>
                    <a:pt x="536" y="1063"/>
                  </a:cubicBezTo>
                  <a:cubicBezTo>
                    <a:pt x="830" y="1063"/>
                    <a:pt x="1071" y="831"/>
                    <a:pt x="1071" y="536"/>
                  </a:cubicBezTo>
                  <a:cubicBezTo>
                    <a:pt x="1071" y="242"/>
                    <a:pt x="830" y="1"/>
                    <a:pt x="536" y="1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6"/>
                  </a:cubicBezTo>
                  <a:cubicBezTo>
                    <a:pt x="1" y="3150"/>
                    <a:pt x="242" y="3382"/>
                    <a:pt x="536" y="3382"/>
                  </a:cubicBezTo>
                  <a:cubicBezTo>
                    <a:pt x="830" y="3382"/>
                    <a:pt x="1071" y="3150"/>
                    <a:pt x="1071" y="2856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40"/>
                  </a:moveTo>
                  <a:cubicBezTo>
                    <a:pt x="242" y="4640"/>
                    <a:pt x="1" y="4881"/>
                    <a:pt x="1" y="5175"/>
                  </a:cubicBezTo>
                  <a:cubicBezTo>
                    <a:pt x="1" y="5470"/>
                    <a:pt x="242" y="5710"/>
                    <a:pt x="536" y="5710"/>
                  </a:cubicBezTo>
                  <a:cubicBezTo>
                    <a:pt x="830" y="5710"/>
                    <a:pt x="1071" y="5470"/>
                    <a:pt x="1071" y="5175"/>
                  </a:cubicBezTo>
                  <a:cubicBezTo>
                    <a:pt x="1071" y="4881"/>
                    <a:pt x="830" y="4640"/>
                    <a:pt x="536" y="4640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5"/>
                  </a:cubicBezTo>
                  <a:cubicBezTo>
                    <a:pt x="1" y="7789"/>
                    <a:pt x="242" y="8030"/>
                    <a:pt x="536" y="8030"/>
                  </a:cubicBezTo>
                  <a:cubicBezTo>
                    <a:pt x="830" y="8030"/>
                    <a:pt x="1071" y="7789"/>
                    <a:pt x="1071" y="7495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8"/>
                  </a:moveTo>
                  <a:cubicBezTo>
                    <a:pt x="242" y="9288"/>
                    <a:pt x="1" y="9520"/>
                    <a:pt x="1" y="9814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4"/>
                  </a:cubicBezTo>
                  <a:cubicBezTo>
                    <a:pt x="1071" y="9520"/>
                    <a:pt x="830" y="9288"/>
                    <a:pt x="536" y="92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8182818" y="149946"/>
              <a:ext cx="12301" cy="444336"/>
            </a:xfrm>
            <a:custGeom>
              <a:avLst/>
              <a:gdLst/>
              <a:ahLst/>
              <a:cxnLst/>
              <a:rect l="l" t="t" r="r" b="b"/>
              <a:pathLst>
                <a:path w="286" h="10331" extrusionOk="0">
                  <a:moveTo>
                    <a:pt x="0" y="0"/>
                  </a:moveTo>
                  <a:lnTo>
                    <a:pt x="0" y="10331"/>
                  </a:lnTo>
                  <a:lnTo>
                    <a:pt x="286" y="10331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8442940" y="256610"/>
              <a:ext cx="46107" cy="1144195"/>
            </a:xfrm>
            <a:custGeom>
              <a:avLst/>
              <a:gdLst/>
              <a:ahLst/>
              <a:cxnLst/>
              <a:rect l="l" t="t" r="r" b="b"/>
              <a:pathLst>
                <a:path w="1072" h="26603" extrusionOk="0">
                  <a:moveTo>
                    <a:pt x="536" y="0"/>
                  </a:moveTo>
                  <a:cubicBezTo>
                    <a:pt x="242" y="0"/>
                    <a:pt x="1" y="241"/>
                    <a:pt x="1" y="536"/>
                  </a:cubicBezTo>
                  <a:cubicBezTo>
                    <a:pt x="1" y="830"/>
                    <a:pt x="242" y="1062"/>
                    <a:pt x="536" y="1062"/>
                  </a:cubicBezTo>
                  <a:cubicBezTo>
                    <a:pt x="830" y="1062"/>
                    <a:pt x="1071" y="830"/>
                    <a:pt x="1071" y="536"/>
                  </a:cubicBezTo>
                  <a:cubicBezTo>
                    <a:pt x="1071" y="241"/>
                    <a:pt x="830" y="0"/>
                    <a:pt x="536" y="0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5"/>
                  </a:cubicBezTo>
                  <a:cubicBezTo>
                    <a:pt x="1" y="3149"/>
                    <a:pt x="242" y="3381"/>
                    <a:pt x="536" y="3381"/>
                  </a:cubicBezTo>
                  <a:cubicBezTo>
                    <a:pt x="830" y="3381"/>
                    <a:pt x="1071" y="3149"/>
                    <a:pt x="1071" y="2855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39"/>
                  </a:moveTo>
                  <a:cubicBezTo>
                    <a:pt x="242" y="4639"/>
                    <a:pt x="1" y="4880"/>
                    <a:pt x="1" y="5174"/>
                  </a:cubicBezTo>
                  <a:cubicBezTo>
                    <a:pt x="1" y="5469"/>
                    <a:pt x="242" y="5710"/>
                    <a:pt x="536" y="5710"/>
                  </a:cubicBezTo>
                  <a:cubicBezTo>
                    <a:pt x="830" y="5710"/>
                    <a:pt x="1071" y="5469"/>
                    <a:pt x="1071" y="5174"/>
                  </a:cubicBezTo>
                  <a:cubicBezTo>
                    <a:pt x="1071" y="4880"/>
                    <a:pt x="830" y="4639"/>
                    <a:pt x="536" y="4639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4"/>
                  </a:cubicBezTo>
                  <a:cubicBezTo>
                    <a:pt x="1" y="7788"/>
                    <a:pt x="242" y="8029"/>
                    <a:pt x="536" y="8029"/>
                  </a:cubicBezTo>
                  <a:cubicBezTo>
                    <a:pt x="830" y="8029"/>
                    <a:pt x="1071" y="7788"/>
                    <a:pt x="1071" y="7494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7"/>
                  </a:moveTo>
                  <a:cubicBezTo>
                    <a:pt x="242" y="9287"/>
                    <a:pt x="1" y="9519"/>
                    <a:pt x="1" y="9813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3"/>
                  </a:cubicBezTo>
                  <a:cubicBezTo>
                    <a:pt x="1071" y="9519"/>
                    <a:pt x="830" y="9287"/>
                    <a:pt x="536" y="9287"/>
                  </a:cubicBezTo>
                  <a:close/>
                  <a:moveTo>
                    <a:pt x="536" y="11607"/>
                  </a:moveTo>
                  <a:cubicBezTo>
                    <a:pt x="242" y="11607"/>
                    <a:pt x="1" y="11847"/>
                    <a:pt x="1" y="12142"/>
                  </a:cubicBezTo>
                  <a:cubicBezTo>
                    <a:pt x="1" y="12436"/>
                    <a:pt x="242" y="12668"/>
                    <a:pt x="536" y="12668"/>
                  </a:cubicBezTo>
                  <a:cubicBezTo>
                    <a:pt x="830" y="12668"/>
                    <a:pt x="1071" y="12436"/>
                    <a:pt x="1071" y="12142"/>
                  </a:cubicBezTo>
                  <a:cubicBezTo>
                    <a:pt x="1071" y="11847"/>
                    <a:pt x="830" y="11607"/>
                    <a:pt x="536" y="11607"/>
                  </a:cubicBezTo>
                  <a:close/>
                  <a:moveTo>
                    <a:pt x="536" y="13926"/>
                  </a:moveTo>
                  <a:cubicBezTo>
                    <a:pt x="242" y="13926"/>
                    <a:pt x="1" y="14167"/>
                    <a:pt x="1" y="14461"/>
                  </a:cubicBezTo>
                  <a:cubicBezTo>
                    <a:pt x="1" y="14756"/>
                    <a:pt x="242" y="14988"/>
                    <a:pt x="536" y="14988"/>
                  </a:cubicBezTo>
                  <a:cubicBezTo>
                    <a:pt x="830" y="14988"/>
                    <a:pt x="1071" y="14756"/>
                    <a:pt x="1071" y="14461"/>
                  </a:cubicBezTo>
                  <a:cubicBezTo>
                    <a:pt x="1071" y="14167"/>
                    <a:pt x="830" y="13926"/>
                    <a:pt x="536" y="13926"/>
                  </a:cubicBezTo>
                  <a:close/>
                  <a:moveTo>
                    <a:pt x="536" y="16245"/>
                  </a:moveTo>
                  <a:cubicBezTo>
                    <a:pt x="242" y="16245"/>
                    <a:pt x="1" y="16486"/>
                    <a:pt x="1" y="16781"/>
                  </a:cubicBezTo>
                  <a:cubicBezTo>
                    <a:pt x="1" y="17075"/>
                    <a:pt x="242" y="17316"/>
                    <a:pt x="536" y="17316"/>
                  </a:cubicBezTo>
                  <a:cubicBezTo>
                    <a:pt x="830" y="17316"/>
                    <a:pt x="1071" y="17075"/>
                    <a:pt x="1071" y="16781"/>
                  </a:cubicBezTo>
                  <a:cubicBezTo>
                    <a:pt x="1071" y="16486"/>
                    <a:pt x="830" y="16245"/>
                    <a:pt x="536" y="16245"/>
                  </a:cubicBezTo>
                  <a:close/>
                  <a:moveTo>
                    <a:pt x="536" y="18574"/>
                  </a:moveTo>
                  <a:cubicBezTo>
                    <a:pt x="242" y="18574"/>
                    <a:pt x="1" y="18806"/>
                    <a:pt x="1" y="19100"/>
                  </a:cubicBezTo>
                  <a:cubicBezTo>
                    <a:pt x="1" y="19395"/>
                    <a:pt x="242" y="19635"/>
                    <a:pt x="536" y="19635"/>
                  </a:cubicBezTo>
                  <a:cubicBezTo>
                    <a:pt x="830" y="19635"/>
                    <a:pt x="1071" y="19395"/>
                    <a:pt x="1071" y="19100"/>
                  </a:cubicBezTo>
                  <a:cubicBezTo>
                    <a:pt x="1071" y="18806"/>
                    <a:pt x="830" y="18574"/>
                    <a:pt x="536" y="18574"/>
                  </a:cubicBezTo>
                  <a:close/>
                  <a:moveTo>
                    <a:pt x="536" y="20893"/>
                  </a:moveTo>
                  <a:cubicBezTo>
                    <a:pt x="242" y="20893"/>
                    <a:pt x="1" y="21134"/>
                    <a:pt x="1" y="21420"/>
                  </a:cubicBezTo>
                  <a:cubicBezTo>
                    <a:pt x="1" y="21714"/>
                    <a:pt x="242" y="21955"/>
                    <a:pt x="536" y="21955"/>
                  </a:cubicBezTo>
                  <a:cubicBezTo>
                    <a:pt x="830" y="21955"/>
                    <a:pt x="1071" y="21714"/>
                    <a:pt x="1071" y="21420"/>
                  </a:cubicBezTo>
                  <a:cubicBezTo>
                    <a:pt x="1071" y="21134"/>
                    <a:pt x="830" y="20893"/>
                    <a:pt x="536" y="20893"/>
                  </a:cubicBezTo>
                  <a:close/>
                  <a:moveTo>
                    <a:pt x="536" y="23213"/>
                  </a:moveTo>
                  <a:cubicBezTo>
                    <a:pt x="242" y="23213"/>
                    <a:pt x="1" y="23454"/>
                    <a:pt x="1" y="23748"/>
                  </a:cubicBezTo>
                  <a:cubicBezTo>
                    <a:pt x="1" y="24042"/>
                    <a:pt x="242" y="24274"/>
                    <a:pt x="536" y="24274"/>
                  </a:cubicBezTo>
                  <a:cubicBezTo>
                    <a:pt x="830" y="24274"/>
                    <a:pt x="1071" y="24042"/>
                    <a:pt x="1071" y="23748"/>
                  </a:cubicBezTo>
                  <a:cubicBezTo>
                    <a:pt x="1071" y="23454"/>
                    <a:pt x="830" y="23213"/>
                    <a:pt x="536" y="23213"/>
                  </a:cubicBezTo>
                  <a:close/>
                  <a:moveTo>
                    <a:pt x="536" y="25532"/>
                  </a:moveTo>
                  <a:cubicBezTo>
                    <a:pt x="242" y="25532"/>
                    <a:pt x="1" y="25773"/>
                    <a:pt x="1" y="26067"/>
                  </a:cubicBezTo>
                  <a:cubicBezTo>
                    <a:pt x="1" y="26362"/>
                    <a:pt x="242" y="26603"/>
                    <a:pt x="536" y="26603"/>
                  </a:cubicBezTo>
                  <a:cubicBezTo>
                    <a:pt x="830" y="26603"/>
                    <a:pt x="1071" y="26362"/>
                    <a:pt x="1071" y="26067"/>
                  </a:cubicBezTo>
                  <a:cubicBezTo>
                    <a:pt x="1071" y="25773"/>
                    <a:pt x="830" y="25532"/>
                    <a:pt x="536" y="255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8459842" y="279620"/>
              <a:ext cx="12301" cy="1184108"/>
            </a:xfrm>
            <a:custGeom>
              <a:avLst/>
              <a:gdLst/>
              <a:ahLst/>
              <a:cxnLst/>
              <a:rect l="l" t="t" r="r" b="b"/>
              <a:pathLst>
                <a:path w="286" h="27531" extrusionOk="0">
                  <a:moveTo>
                    <a:pt x="0" y="1"/>
                  </a:moveTo>
                  <a:lnTo>
                    <a:pt x="0" y="27531"/>
                  </a:lnTo>
                  <a:lnTo>
                    <a:pt x="286" y="27531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8282557" y="1448319"/>
              <a:ext cx="367262" cy="191524"/>
            </a:xfrm>
            <a:custGeom>
              <a:avLst/>
              <a:gdLst/>
              <a:ahLst/>
              <a:cxnLst/>
              <a:rect l="l" t="t" r="r" b="b"/>
              <a:pathLst>
                <a:path w="8539" h="4453" extrusionOk="0">
                  <a:moveTo>
                    <a:pt x="4265" y="376"/>
                  </a:moveTo>
                  <a:cubicBezTo>
                    <a:pt x="4729" y="724"/>
                    <a:pt x="6094" y="1446"/>
                    <a:pt x="7048" y="1749"/>
                  </a:cubicBezTo>
                  <a:cubicBezTo>
                    <a:pt x="7566" y="1910"/>
                    <a:pt x="7941" y="2311"/>
                    <a:pt x="8065" y="2847"/>
                  </a:cubicBezTo>
                  <a:cubicBezTo>
                    <a:pt x="8181" y="3320"/>
                    <a:pt x="8074" y="3810"/>
                    <a:pt x="7798" y="4122"/>
                  </a:cubicBezTo>
                  <a:lnTo>
                    <a:pt x="741" y="4122"/>
                  </a:lnTo>
                  <a:cubicBezTo>
                    <a:pt x="465" y="3810"/>
                    <a:pt x="358" y="3320"/>
                    <a:pt x="465" y="2847"/>
                  </a:cubicBezTo>
                  <a:cubicBezTo>
                    <a:pt x="598" y="2311"/>
                    <a:pt x="964" y="1910"/>
                    <a:pt x="1482" y="1749"/>
                  </a:cubicBezTo>
                  <a:cubicBezTo>
                    <a:pt x="2436" y="1446"/>
                    <a:pt x="3810" y="724"/>
                    <a:pt x="4265" y="376"/>
                  </a:cubicBezTo>
                  <a:close/>
                  <a:moveTo>
                    <a:pt x="4265" y="1"/>
                  </a:moveTo>
                  <a:cubicBezTo>
                    <a:pt x="4220" y="10"/>
                    <a:pt x="4167" y="28"/>
                    <a:pt x="4140" y="72"/>
                  </a:cubicBezTo>
                  <a:cubicBezTo>
                    <a:pt x="3988" y="188"/>
                    <a:pt x="2588" y="1054"/>
                    <a:pt x="1384" y="1428"/>
                  </a:cubicBezTo>
                  <a:cubicBezTo>
                    <a:pt x="750" y="1633"/>
                    <a:pt x="295" y="2115"/>
                    <a:pt x="144" y="2766"/>
                  </a:cubicBezTo>
                  <a:cubicBezTo>
                    <a:pt x="1" y="3382"/>
                    <a:pt x="161" y="4024"/>
                    <a:pt x="554" y="4408"/>
                  </a:cubicBezTo>
                  <a:cubicBezTo>
                    <a:pt x="590" y="4435"/>
                    <a:pt x="625" y="4452"/>
                    <a:pt x="670" y="4452"/>
                  </a:cubicBezTo>
                  <a:lnTo>
                    <a:pt x="7860" y="4452"/>
                  </a:lnTo>
                  <a:cubicBezTo>
                    <a:pt x="7905" y="4452"/>
                    <a:pt x="7949" y="4435"/>
                    <a:pt x="7976" y="4408"/>
                  </a:cubicBezTo>
                  <a:cubicBezTo>
                    <a:pt x="8369" y="4024"/>
                    <a:pt x="8538" y="3382"/>
                    <a:pt x="8387" y="2775"/>
                  </a:cubicBezTo>
                  <a:cubicBezTo>
                    <a:pt x="8235" y="2115"/>
                    <a:pt x="7789" y="1633"/>
                    <a:pt x="7147" y="1428"/>
                  </a:cubicBezTo>
                  <a:cubicBezTo>
                    <a:pt x="5951" y="1054"/>
                    <a:pt x="4542" y="188"/>
                    <a:pt x="4399" y="72"/>
                  </a:cubicBezTo>
                  <a:cubicBezTo>
                    <a:pt x="4372" y="28"/>
                    <a:pt x="4319" y="1"/>
                    <a:pt x="4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8361222" y="1448319"/>
              <a:ext cx="209932" cy="191524"/>
            </a:xfrm>
            <a:custGeom>
              <a:avLst/>
              <a:gdLst/>
              <a:ahLst/>
              <a:cxnLst/>
              <a:rect l="l" t="t" r="r" b="b"/>
              <a:pathLst>
                <a:path w="4881" h="4453" extrusionOk="0">
                  <a:moveTo>
                    <a:pt x="2436" y="456"/>
                  </a:moveTo>
                  <a:cubicBezTo>
                    <a:pt x="2730" y="822"/>
                    <a:pt x="3373" y="1446"/>
                    <a:pt x="3846" y="1732"/>
                  </a:cubicBezTo>
                  <a:cubicBezTo>
                    <a:pt x="4381" y="2053"/>
                    <a:pt x="4532" y="3435"/>
                    <a:pt x="4229" y="4122"/>
                  </a:cubicBezTo>
                  <a:lnTo>
                    <a:pt x="643" y="4122"/>
                  </a:lnTo>
                  <a:cubicBezTo>
                    <a:pt x="349" y="3435"/>
                    <a:pt x="491" y="2053"/>
                    <a:pt x="1027" y="1732"/>
                  </a:cubicBezTo>
                  <a:cubicBezTo>
                    <a:pt x="1508" y="1446"/>
                    <a:pt x="2142" y="822"/>
                    <a:pt x="2436" y="456"/>
                  </a:cubicBezTo>
                  <a:close/>
                  <a:moveTo>
                    <a:pt x="2436" y="1"/>
                  </a:moveTo>
                  <a:cubicBezTo>
                    <a:pt x="2374" y="1"/>
                    <a:pt x="2311" y="46"/>
                    <a:pt x="2284" y="108"/>
                  </a:cubicBezTo>
                  <a:cubicBezTo>
                    <a:pt x="2204" y="233"/>
                    <a:pt x="1473" y="1080"/>
                    <a:pt x="857" y="1446"/>
                  </a:cubicBezTo>
                  <a:cubicBezTo>
                    <a:pt x="81" y="1910"/>
                    <a:pt x="1" y="3632"/>
                    <a:pt x="393" y="4363"/>
                  </a:cubicBezTo>
                  <a:cubicBezTo>
                    <a:pt x="429" y="4417"/>
                    <a:pt x="482" y="4452"/>
                    <a:pt x="545" y="4452"/>
                  </a:cubicBezTo>
                  <a:lnTo>
                    <a:pt x="4336" y="4452"/>
                  </a:lnTo>
                  <a:cubicBezTo>
                    <a:pt x="4399" y="4452"/>
                    <a:pt x="4452" y="4417"/>
                    <a:pt x="4479" y="4363"/>
                  </a:cubicBezTo>
                  <a:cubicBezTo>
                    <a:pt x="4880" y="3632"/>
                    <a:pt x="4800" y="1910"/>
                    <a:pt x="4015" y="1446"/>
                  </a:cubicBezTo>
                  <a:cubicBezTo>
                    <a:pt x="3400" y="1080"/>
                    <a:pt x="2668" y="233"/>
                    <a:pt x="2597" y="108"/>
                  </a:cubicBezTo>
                  <a:cubicBezTo>
                    <a:pt x="2570" y="46"/>
                    <a:pt x="2507" y="1"/>
                    <a:pt x="2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4" name="Google Shape;1894;p23"/>
            <p:cNvSpPr/>
            <p:nvPr/>
          </p:nvSpPr>
          <p:spPr>
            <a:xfrm>
              <a:off x="8282557" y="1964003"/>
              <a:ext cx="367262" cy="191136"/>
            </a:xfrm>
            <a:custGeom>
              <a:avLst/>
              <a:gdLst/>
              <a:ahLst/>
              <a:cxnLst/>
              <a:rect l="l" t="t" r="r" b="b"/>
              <a:pathLst>
                <a:path w="8539" h="4444" extrusionOk="0">
                  <a:moveTo>
                    <a:pt x="7798" y="331"/>
                  </a:moveTo>
                  <a:cubicBezTo>
                    <a:pt x="8074" y="634"/>
                    <a:pt x="8181" y="1125"/>
                    <a:pt x="8065" y="1606"/>
                  </a:cubicBezTo>
                  <a:cubicBezTo>
                    <a:pt x="7941" y="2142"/>
                    <a:pt x="7566" y="2543"/>
                    <a:pt x="7048" y="2704"/>
                  </a:cubicBezTo>
                  <a:cubicBezTo>
                    <a:pt x="6103" y="3007"/>
                    <a:pt x="4729" y="3730"/>
                    <a:pt x="4265" y="4069"/>
                  </a:cubicBezTo>
                  <a:cubicBezTo>
                    <a:pt x="3801" y="3721"/>
                    <a:pt x="2436" y="3007"/>
                    <a:pt x="1482" y="2704"/>
                  </a:cubicBezTo>
                  <a:cubicBezTo>
                    <a:pt x="964" y="2543"/>
                    <a:pt x="598" y="2142"/>
                    <a:pt x="465" y="1606"/>
                  </a:cubicBezTo>
                  <a:cubicBezTo>
                    <a:pt x="358" y="1134"/>
                    <a:pt x="465" y="643"/>
                    <a:pt x="741" y="331"/>
                  </a:cubicBezTo>
                  <a:close/>
                  <a:moveTo>
                    <a:pt x="670" y="1"/>
                  </a:moveTo>
                  <a:cubicBezTo>
                    <a:pt x="625" y="1"/>
                    <a:pt x="590" y="19"/>
                    <a:pt x="554" y="45"/>
                  </a:cubicBezTo>
                  <a:cubicBezTo>
                    <a:pt x="161" y="429"/>
                    <a:pt x="1" y="1071"/>
                    <a:pt x="144" y="1678"/>
                  </a:cubicBezTo>
                  <a:cubicBezTo>
                    <a:pt x="295" y="2329"/>
                    <a:pt x="750" y="2820"/>
                    <a:pt x="1384" y="3025"/>
                  </a:cubicBezTo>
                  <a:cubicBezTo>
                    <a:pt x="2588" y="3400"/>
                    <a:pt x="3988" y="4256"/>
                    <a:pt x="4140" y="4381"/>
                  </a:cubicBezTo>
                  <a:cubicBezTo>
                    <a:pt x="4167" y="4417"/>
                    <a:pt x="4212" y="4443"/>
                    <a:pt x="4265" y="4443"/>
                  </a:cubicBezTo>
                  <a:cubicBezTo>
                    <a:pt x="4319" y="4443"/>
                    <a:pt x="4363" y="4426"/>
                    <a:pt x="4399" y="4381"/>
                  </a:cubicBezTo>
                  <a:cubicBezTo>
                    <a:pt x="4542" y="4265"/>
                    <a:pt x="5951" y="3400"/>
                    <a:pt x="7147" y="3025"/>
                  </a:cubicBezTo>
                  <a:cubicBezTo>
                    <a:pt x="7789" y="2820"/>
                    <a:pt x="8235" y="2329"/>
                    <a:pt x="8387" y="1678"/>
                  </a:cubicBezTo>
                  <a:cubicBezTo>
                    <a:pt x="8538" y="1071"/>
                    <a:pt x="8369" y="429"/>
                    <a:pt x="7976" y="45"/>
                  </a:cubicBezTo>
                  <a:cubicBezTo>
                    <a:pt x="7949" y="19"/>
                    <a:pt x="7905" y="1"/>
                    <a:pt x="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5" name="Google Shape;1895;p23"/>
            <p:cNvSpPr/>
            <p:nvPr/>
          </p:nvSpPr>
          <p:spPr>
            <a:xfrm>
              <a:off x="8361222" y="1964003"/>
              <a:ext cx="209932" cy="191136"/>
            </a:xfrm>
            <a:custGeom>
              <a:avLst/>
              <a:gdLst/>
              <a:ahLst/>
              <a:cxnLst/>
              <a:rect l="l" t="t" r="r" b="b"/>
              <a:pathLst>
                <a:path w="4881" h="4444" extrusionOk="0">
                  <a:moveTo>
                    <a:pt x="4229" y="331"/>
                  </a:moveTo>
                  <a:cubicBezTo>
                    <a:pt x="4532" y="1018"/>
                    <a:pt x="4381" y="2400"/>
                    <a:pt x="3846" y="2722"/>
                  </a:cubicBezTo>
                  <a:cubicBezTo>
                    <a:pt x="3373" y="3007"/>
                    <a:pt x="2730" y="3632"/>
                    <a:pt x="2436" y="3997"/>
                  </a:cubicBezTo>
                  <a:cubicBezTo>
                    <a:pt x="2142" y="3632"/>
                    <a:pt x="1508" y="3007"/>
                    <a:pt x="1027" y="2722"/>
                  </a:cubicBezTo>
                  <a:cubicBezTo>
                    <a:pt x="491" y="2400"/>
                    <a:pt x="349" y="1018"/>
                    <a:pt x="643" y="331"/>
                  </a:cubicBezTo>
                  <a:close/>
                  <a:moveTo>
                    <a:pt x="545" y="1"/>
                  </a:moveTo>
                  <a:cubicBezTo>
                    <a:pt x="482" y="1"/>
                    <a:pt x="429" y="36"/>
                    <a:pt x="393" y="90"/>
                  </a:cubicBezTo>
                  <a:cubicBezTo>
                    <a:pt x="1" y="821"/>
                    <a:pt x="81" y="2534"/>
                    <a:pt x="857" y="3007"/>
                  </a:cubicBezTo>
                  <a:cubicBezTo>
                    <a:pt x="1473" y="3373"/>
                    <a:pt x="2204" y="4220"/>
                    <a:pt x="2284" y="4345"/>
                  </a:cubicBezTo>
                  <a:cubicBezTo>
                    <a:pt x="2311" y="4408"/>
                    <a:pt x="2374" y="4443"/>
                    <a:pt x="2436" y="4443"/>
                  </a:cubicBezTo>
                  <a:cubicBezTo>
                    <a:pt x="2507" y="4443"/>
                    <a:pt x="2570" y="4408"/>
                    <a:pt x="2597" y="4345"/>
                  </a:cubicBezTo>
                  <a:cubicBezTo>
                    <a:pt x="2668" y="4220"/>
                    <a:pt x="3400" y="3373"/>
                    <a:pt x="4015" y="3007"/>
                  </a:cubicBezTo>
                  <a:cubicBezTo>
                    <a:pt x="4800" y="2534"/>
                    <a:pt x="4880" y="821"/>
                    <a:pt x="4479" y="90"/>
                  </a:cubicBezTo>
                  <a:cubicBezTo>
                    <a:pt x="4452" y="36"/>
                    <a:pt x="4399" y="1"/>
                    <a:pt x="4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6" name="Google Shape;1896;p23"/>
            <p:cNvSpPr/>
            <p:nvPr/>
          </p:nvSpPr>
          <p:spPr>
            <a:xfrm>
              <a:off x="8254945" y="1643625"/>
              <a:ext cx="422487" cy="316210"/>
            </a:xfrm>
            <a:custGeom>
              <a:avLst/>
              <a:gdLst/>
              <a:ahLst/>
              <a:cxnLst/>
              <a:rect l="l" t="t" r="r" b="b"/>
              <a:pathLst>
                <a:path w="9823" h="7352" extrusionOk="0">
                  <a:moveTo>
                    <a:pt x="8217" y="340"/>
                  </a:moveTo>
                  <a:cubicBezTo>
                    <a:pt x="8235" y="375"/>
                    <a:pt x="8270" y="429"/>
                    <a:pt x="8306" y="491"/>
                  </a:cubicBezTo>
                  <a:cubicBezTo>
                    <a:pt x="8377" y="598"/>
                    <a:pt x="8449" y="714"/>
                    <a:pt x="8538" y="839"/>
                  </a:cubicBezTo>
                  <a:cubicBezTo>
                    <a:pt x="8939" y="1419"/>
                    <a:pt x="9484" y="2213"/>
                    <a:pt x="9484" y="3676"/>
                  </a:cubicBezTo>
                  <a:cubicBezTo>
                    <a:pt x="9484" y="5139"/>
                    <a:pt x="8939" y="5942"/>
                    <a:pt x="8538" y="6522"/>
                  </a:cubicBezTo>
                  <a:cubicBezTo>
                    <a:pt x="8449" y="6647"/>
                    <a:pt x="8377" y="6763"/>
                    <a:pt x="8306" y="6870"/>
                  </a:cubicBezTo>
                  <a:cubicBezTo>
                    <a:pt x="8270" y="6932"/>
                    <a:pt x="8235" y="6986"/>
                    <a:pt x="8217" y="7022"/>
                  </a:cubicBezTo>
                  <a:lnTo>
                    <a:pt x="1606" y="7022"/>
                  </a:lnTo>
                  <a:cubicBezTo>
                    <a:pt x="1579" y="6986"/>
                    <a:pt x="1544" y="6932"/>
                    <a:pt x="1508" y="6870"/>
                  </a:cubicBezTo>
                  <a:cubicBezTo>
                    <a:pt x="1446" y="6763"/>
                    <a:pt x="1365" y="6647"/>
                    <a:pt x="1285" y="6522"/>
                  </a:cubicBezTo>
                  <a:cubicBezTo>
                    <a:pt x="884" y="5942"/>
                    <a:pt x="331" y="5139"/>
                    <a:pt x="331" y="3676"/>
                  </a:cubicBezTo>
                  <a:cubicBezTo>
                    <a:pt x="331" y="2213"/>
                    <a:pt x="884" y="1419"/>
                    <a:pt x="1285" y="839"/>
                  </a:cubicBezTo>
                  <a:cubicBezTo>
                    <a:pt x="1365" y="714"/>
                    <a:pt x="1446" y="598"/>
                    <a:pt x="1508" y="491"/>
                  </a:cubicBezTo>
                  <a:cubicBezTo>
                    <a:pt x="1544" y="429"/>
                    <a:pt x="1579" y="375"/>
                    <a:pt x="1606" y="340"/>
                  </a:cubicBezTo>
                  <a:close/>
                  <a:moveTo>
                    <a:pt x="1517" y="1"/>
                  </a:moveTo>
                  <a:cubicBezTo>
                    <a:pt x="1464" y="1"/>
                    <a:pt x="1410" y="27"/>
                    <a:pt x="1374" y="81"/>
                  </a:cubicBezTo>
                  <a:cubicBezTo>
                    <a:pt x="1374" y="81"/>
                    <a:pt x="1321" y="161"/>
                    <a:pt x="1223" y="322"/>
                  </a:cubicBezTo>
                  <a:cubicBezTo>
                    <a:pt x="1169" y="420"/>
                    <a:pt x="1089" y="527"/>
                    <a:pt x="1009" y="652"/>
                  </a:cubicBezTo>
                  <a:cubicBezTo>
                    <a:pt x="607" y="1232"/>
                    <a:pt x="0" y="2115"/>
                    <a:pt x="0" y="3676"/>
                  </a:cubicBezTo>
                  <a:cubicBezTo>
                    <a:pt x="0" y="5246"/>
                    <a:pt x="607" y="6129"/>
                    <a:pt x="1009" y="6709"/>
                  </a:cubicBezTo>
                  <a:cubicBezTo>
                    <a:pt x="1089" y="6834"/>
                    <a:pt x="1169" y="6941"/>
                    <a:pt x="1223" y="7039"/>
                  </a:cubicBezTo>
                  <a:cubicBezTo>
                    <a:pt x="1321" y="7191"/>
                    <a:pt x="1374" y="7280"/>
                    <a:pt x="1374" y="7280"/>
                  </a:cubicBezTo>
                  <a:cubicBezTo>
                    <a:pt x="1410" y="7325"/>
                    <a:pt x="1464" y="7352"/>
                    <a:pt x="1517" y="7352"/>
                  </a:cubicBezTo>
                  <a:lnTo>
                    <a:pt x="8306" y="7352"/>
                  </a:lnTo>
                  <a:cubicBezTo>
                    <a:pt x="8359" y="7352"/>
                    <a:pt x="8413" y="7325"/>
                    <a:pt x="8440" y="7280"/>
                  </a:cubicBezTo>
                  <a:cubicBezTo>
                    <a:pt x="8440" y="7280"/>
                    <a:pt x="8502" y="7191"/>
                    <a:pt x="8591" y="7039"/>
                  </a:cubicBezTo>
                  <a:cubicBezTo>
                    <a:pt x="8654" y="6941"/>
                    <a:pt x="8725" y="6834"/>
                    <a:pt x="8814" y="6709"/>
                  </a:cubicBezTo>
                  <a:cubicBezTo>
                    <a:pt x="9216" y="6129"/>
                    <a:pt x="9823" y="5246"/>
                    <a:pt x="9823" y="3676"/>
                  </a:cubicBezTo>
                  <a:cubicBezTo>
                    <a:pt x="9823" y="2115"/>
                    <a:pt x="9216" y="1232"/>
                    <a:pt x="8814" y="652"/>
                  </a:cubicBezTo>
                  <a:cubicBezTo>
                    <a:pt x="8725" y="527"/>
                    <a:pt x="8654" y="420"/>
                    <a:pt x="8591" y="322"/>
                  </a:cubicBezTo>
                  <a:cubicBezTo>
                    <a:pt x="8502" y="161"/>
                    <a:pt x="8440" y="72"/>
                    <a:pt x="8440" y="72"/>
                  </a:cubicBezTo>
                  <a:cubicBezTo>
                    <a:pt x="8413" y="27"/>
                    <a:pt x="8359" y="1"/>
                    <a:pt x="8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7" name="Google Shape;1897;p23"/>
            <p:cNvSpPr/>
            <p:nvPr/>
          </p:nvSpPr>
          <p:spPr>
            <a:xfrm>
              <a:off x="8347415" y="1643625"/>
              <a:ext cx="237544" cy="316210"/>
            </a:xfrm>
            <a:custGeom>
              <a:avLst/>
              <a:gdLst/>
              <a:ahLst/>
              <a:cxnLst/>
              <a:rect l="l" t="t" r="r" b="b"/>
              <a:pathLst>
                <a:path w="5523" h="7352" extrusionOk="0">
                  <a:moveTo>
                    <a:pt x="4523" y="340"/>
                  </a:moveTo>
                  <a:cubicBezTo>
                    <a:pt x="4675" y="634"/>
                    <a:pt x="5192" y="1776"/>
                    <a:pt x="5192" y="3676"/>
                  </a:cubicBezTo>
                  <a:cubicBezTo>
                    <a:pt x="5192" y="5585"/>
                    <a:pt x="4675" y="6727"/>
                    <a:pt x="4523" y="7022"/>
                  </a:cubicBezTo>
                  <a:lnTo>
                    <a:pt x="1000" y="7022"/>
                  </a:lnTo>
                  <a:cubicBezTo>
                    <a:pt x="848" y="6727"/>
                    <a:pt x="331" y="5585"/>
                    <a:pt x="331" y="3676"/>
                  </a:cubicBezTo>
                  <a:cubicBezTo>
                    <a:pt x="331" y="1776"/>
                    <a:pt x="848" y="634"/>
                    <a:pt x="1000" y="340"/>
                  </a:cubicBezTo>
                  <a:close/>
                  <a:moveTo>
                    <a:pt x="901" y="1"/>
                  </a:moveTo>
                  <a:cubicBezTo>
                    <a:pt x="839" y="1"/>
                    <a:pt x="785" y="36"/>
                    <a:pt x="759" y="81"/>
                  </a:cubicBezTo>
                  <a:cubicBezTo>
                    <a:pt x="732" y="135"/>
                    <a:pt x="0" y="1348"/>
                    <a:pt x="0" y="3676"/>
                  </a:cubicBezTo>
                  <a:cubicBezTo>
                    <a:pt x="0" y="6013"/>
                    <a:pt x="732" y="7227"/>
                    <a:pt x="759" y="7271"/>
                  </a:cubicBezTo>
                  <a:cubicBezTo>
                    <a:pt x="785" y="7325"/>
                    <a:pt x="839" y="7352"/>
                    <a:pt x="901" y="7352"/>
                  </a:cubicBezTo>
                  <a:lnTo>
                    <a:pt x="4622" y="7352"/>
                  </a:lnTo>
                  <a:cubicBezTo>
                    <a:pt x="4675" y="7352"/>
                    <a:pt x="4729" y="7325"/>
                    <a:pt x="4755" y="7271"/>
                  </a:cubicBezTo>
                  <a:cubicBezTo>
                    <a:pt x="4791" y="7227"/>
                    <a:pt x="5523" y="6013"/>
                    <a:pt x="5523" y="3676"/>
                  </a:cubicBezTo>
                  <a:cubicBezTo>
                    <a:pt x="5523" y="1348"/>
                    <a:pt x="4791" y="135"/>
                    <a:pt x="4755" y="81"/>
                  </a:cubicBezTo>
                  <a:cubicBezTo>
                    <a:pt x="4729" y="36"/>
                    <a:pt x="4675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8" name="Google Shape;1898;p23"/>
            <p:cNvSpPr/>
            <p:nvPr/>
          </p:nvSpPr>
          <p:spPr>
            <a:xfrm>
              <a:off x="8298299" y="1628271"/>
              <a:ext cx="335779" cy="28430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1"/>
                  </a:moveTo>
                  <a:cubicBezTo>
                    <a:pt x="143" y="1"/>
                    <a:pt x="1" y="144"/>
                    <a:pt x="1" y="331"/>
                  </a:cubicBezTo>
                  <a:cubicBezTo>
                    <a:pt x="1" y="420"/>
                    <a:pt x="36" y="500"/>
                    <a:pt x="99" y="563"/>
                  </a:cubicBezTo>
                  <a:cubicBezTo>
                    <a:pt x="152" y="625"/>
                    <a:pt x="241" y="661"/>
                    <a:pt x="331" y="661"/>
                  </a:cubicBezTo>
                  <a:lnTo>
                    <a:pt x="7476" y="661"/>
                  </a:lnTo>
                  <a:cubicBezTo>
                    <a:pt x="7655" y="661"/>
                    <a:pt x="7806" y="509"/>
                    <a:pt x="7806" y="331"/>
                  </a:cubicBezTo>
                  <a:cubicBezTo>
                    <a:pt x="7806" y="242"/>
                    <a:pt x="7771" y="153"/>
                    <a:pt x="7708" y="99"/>
                  </a:cubicBezTo>
                  <a:cubicBezTo>
                    <a:pt x="7646" y="37"/>
                    <a:pt x="7566" y="1"/>
                    <a:pt x="7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9" name="Google Shape;1899;p23"/>
            <p:cNvSpPr/>
            <p:nvPr/>
          </p:nvSpPr>
          <p:spPr>
            <a:xfrm>
              <a:off x="8298299" y="1947918"/>
              <a:ext cx="335779" cy="28430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0"/>
                  </a:moveTo>
                  <a:cubicBezTo>
                    <a:pt x="143" y="0"/>
                    <a:pt x="1" y="143"/>
                    <a:pt x="1" y="330"/>
                  </a:cubicBezTo>
                  <a:cubicBezTo>
                    <a:pt x="1" y="419"/>
                    <a:pt x="36" y="509"/>
                    <a:pt x="99" y="562"/>
                  </a:cubicBezTo>
                  <a:cubicBezTo>
                    <a:pt x="152" y="625"/>
                    <a:pt x="241" y="660"/>
                    <a:pt x="331" y="660"/>
                  </a:cubicBezTo>
                  <a:lnTo>
                    <a:pt x="7476" y="660"/>
                  </a:lnTo>
                  <a:cubicBezTo>
                    <a:pt x="7655" y="660"/>
                    <a:pt x="7806" y="517"/>
                    <a:pt x="7806" y="330"/>
                  </a:cubicBezTo>
                  <a:cubicBezTo>
                    <a:pt x="7806" y="241"/>
                    <a:pt x="7771" y="152"/>
                    <a:pt x="7708" y="98"/>
                  </a:cubicBezTo>
                  <a:cubicBezTo>
                    <a:pt x="7646" y="36"/>
                    <a:pt x="7566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0" name="Google Shape;1900;p23"/>
            <p:cNvSpPr/>
            <p:nvPr/>
          </p:nvSpPr>
          <p:spPr>
            <a:xfrm>
              <a:off x="8451757" y="1441437"/>
              <a:ext cx="28473" cy="28430"/>
            </a:xfrm>
            <a:custGeom>
              <a:avLst/>
              <a:gdLst/>
              <a:ahLst/>
              <a:cxnLst/>
              <a:rect l="l" t="t" r="r" b="b"/>
              <a:pathLst>
                <a:path w="662" h="661" extrusionOk="0">
                  <a:moveTo>
                    <a:pt x="331" y="0"/>
                  </a:moveTo>
                  <a:cubicBezTo>
                    <a:pt x="153" y="0"/>
                    <a:pt x="1" y="152"/>
                    <a:pt x="1" y="330"/>
                  </a:cubicBezTo>
                  <a:cubicBezTo>
                    <a:pt x="1" y="518"/>
                    <a:pt x="153" y="660"/>
                    <a:pt x="331" y="660"/>
                  </a:cubicBezTo>
                  <a:cubicBezTo>
                    <a:pt x="518" y="660"/>
                    <a:pt x="661" y="518"/>
                    <a:pt x="661" y="330"/>
                  </a:cubicBezTo>
                  <a:cubicBezTo>
                    <a:pt x="661" y="152"/>
                    <a:pt x="51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01" name="Google Shape;1901;p23"/>
          <p:cNvGrpSpPr/>
          <p:nvPr/>
        </p:nvGrpSpPr>
        <p:grpSpPr>
          <a:xfrm>
            <a:off x="7464100" y="-1392437"/>
            <a:ext cx="351500" cy="2497475"/>
            <a:chOff x="4378150" y="1221025"/>
            <a:chExt cx="351500" cy="2497475"/>
          </a:xfrm>
        </p:grpSpPr>
        <p:sp>
          <p:nvSpPr>
            <p:cNvPr id="1902" name="Google Shape;1902;p23"/>
            <p:cNvSpPr/>
            <p:nvPr/>
          </p:nvSpPr>
          <p:spPr>
            <a:xfrm>
              <a:off x="4378150" y="3385050"/>
              <a:ext cx="351500" cy="333450"/>
            </a:xfrm>
            <a:custGeom>
              <a:avLst/>
              <a:gdLst/>
              <a:ahLst/>
              <a:cxnLst/>
              <a:rect l="l" t="t" r="r" b="b"/>
              <a:pathLst>
                <a:path w="14060" h="13338" extrusionOk="0">
                  <a:moveTo>
                    <a:pt x="7030" y="2311"/>
                  </a:moveTo>
                  <a:lnTo>
                    <a:pt x="8226" y="5076"/>
                  </a:lnTo>
                  <a:cubicBezTo>
                    <a:pt x="8324" y="5299"/>
                    <a:pt x="8529" y="5451"/>
                    <a:pt x="8770" y="5478"/>
                  </a:cubicBezTo>
                  <a:lnTo>
                    <a:pt x="11776" y="5763"/>
                  </a:lnTo>
                  <a:lnTo>
                    <a:pt x="9510" y="7752"/>
                  </a:lnTo>
                  <a:cubicBezTo>
                    <a:pt x="9332" y="7913"/>
                    <a:pt x="9251" y="8154"/>
                    <a:pt x="9305" y="8395"/>
                  </a:cubicBezTo>
                  <a:lnTo>
                    <a:pt x="9965" y="11339"/>
                  </a:lnTo>
                  <a:lnTo>
                    <a:pt x="7360" y="9804"/>
                  </a:lnTo>
                  <a:cubicBezTo>
                    <a:pt x="7262" y="9742"/>
                    <a:pt x="7146" y="9706"/>
                    <a:pt x="7030" y="9706"/>
                  </a:cubicBezTo>
                  <a:cubicBezTo>
                    <a:pt x="6914" y="9706"/>
                    <a:pt x="6798" y="9742"/>
                    <a:pt x="6691" y="9804"/>
                  </a:cubicBezTo>
                  <a:lnTo>
                    <a:pt x="4095" y="11339"/>
                  </a:lnTo>
                  <a:lnTo>
                    <a:pt x="4755" y="8395"/>
                  </a:lnTo>
                  <a:cubicBezTo>
                    <a:pt x="4809" y="8154"/>
                    <a:pt x="4729" y="7913"/>
                    <a:pt x="4550" y="7752"/>
                  </a:cubicBezTo>
                  <a:lnTo>
                    <a:pt x="2284" y="5763"/>
                  </a:lnTo>
                  <a:lnTo>
                    <a:pt x="5291" y="5478"/>
                  </a:lnTo>
                  <a:cubicBezTo>
                    <a:pt x="5531" y="5451"/>
                    <a:pt x="5737" y="5299"/>
                    <a:pt x="5835" y="5076"/>
                  </a:cubicBezTo>
                  <a:lnTo>
                    <a:pt x="7030" y="2311"/>
                  </a:lnTo>
                  <a:close/>
                  <a:moveTo>
                    <a:pt x="7030" y="0"/>
                  </a:moveTo>
                  <a:cubicBezTo>
                    <a:pt x="6771" y="0"/>
                    <a:pt x="6531" y="152"/>
                    <a:pt x="6424" y="393"/>
                  </a:cubicBezTo>
                  <a:lnTo>
                    <a:pt x="4773" y="4202"/>
                  </a:lnTo>
                  <a:lnTo>
                    <a:pt x="643" y="4594"/>
                  </a:lnTo>
                  <a:cubicBezTo>
                    <a:pt x="384" y="4612"/>
                    <a:pt x="161" y="4791"/>
                    <a:pt x="81" y="5040"/>
                  </a:cubicBezTo>
                  <a:cubicBezTo>
                    <a:pt x="0" y="5290"/>
                    <a:pt x="81" y="5567"/>
                    <a:pt x="277" y="5736"/>
                  </a:cubicBezTo>
                  <a:lnTo>
                    <a:pt x="3381" y="8484"/>
                  </a:lnTo>
                  <a:lnTo>
                    <a:pt x="2480" y="12534"/>
                  </a:lnTo>
                  <a:cubicBezTo>
                    <a:pt x="2427" y="12793"/>
                    <a:pt x="2525" y="13060"/>
                    <a:pt x="2739" y="13212"/>
                  </a:cubicBezTo>
                  <a:cubicBezTo>
                    <a:pt x="2851" y="13295"/>
                    <a:pt x="2987" y="13338"/>
                    <a:pt x="3126" y="13338"/>
                  </a:cubicBezTo>
                  <a:cubicBezTo>
                    <a:pt x="3240" y="13338"/>
                    <a:pt x="3357" y="13308"/>
                    <a:pt x="3462" y="13248"/>
                  </a:cubicBezTo>
                  <a:lnTo>
                    <a:pt x="7030" y="11134"/>
                  </a:lnTo>
                  <a:lnTo>
                    <a:pt x="10599" y="13248"/>
                  </a:lnTo>
                  <a:cubicBezTo>
                    <a:pt x="10706" y="13310"/>
                    <a:pt x="10822" y="13337"/>
                    <a:pt x="10938" y="13337"/>
                  </a:cubicBezTo>
                  <a:cubicBezTo>
                    <a:pt x="11071" y="13337"/>
                    <a:pt x="11205" y="13292"/>
                    <a:pt x="11321" y="13212"/>
                  </a:cubicBezTo>
                  <a:cubicBezTo>
                    <a:pt x="11535" y="13060"/>
                    <a:pt x="11633" y="12793"/>
                    <a:pt x="11580" y="12534"/>
                  </a:cubicBezTo>
                  <a:lnTo>
                    <a:pt x="10679" y="8484"/>
                  </a:lnTo>
                  <a:lnTo>
                    <a:pt x="13783" y="5736"/>
                  </a:lnTo>
                  <a:cubicBezTo>
                    <a:pt x="13980" y="5567"/>
                    <a:pt x="14060" y="5290"/>
                    <a:pt x="13980" y="5040"/>
                  </a:cubicBezTo>
                  <a:cubicBezTo>
                    <a:pt x="13899" y="4791"/>
                    <a:pt x="13676" y="4612"/>
                    <a:pt x="13418" y="4594"/>
                  </a:cubicBezTo>
                  <a:lnTo>
                    <a:pt x="9278" y="4202"/>
                  </a:lnTo>
                  <a:lnTo>
                    <a:pt x="7637" y="393"/>
                  </a:lnTo>
                  <a:cubicBezTo>
                    <a:pt x="7530" y="152"/>
                    <a:pt x="7289" y="0"/>
                    <a:pt x="70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3" name="Google Shape;1903;p23"/>
            <p:cNvSpPr/>
            <p:nvPr/>
          </p:nvSpPr>
          <p:spPr>
            <a:xfrm>
              <a:off x="4522450" y="2299800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63"/>
                    <a:pt x="0" y="1258"/>
                  </a:cubicBezTo>
                  <a:cubicBezTo>
                    <a:pt x="0" y="1954"/>
                    <a:pt x="562" y="2516"/>
                    <a:pt x="1258" y="2516"/>
                  </a:cubicBezTo>
                  <a:cubicBezTo>
                    <a:pt x="1954" y="2516"/>
                    <a:pt x="2516" y="1954"/>
                    <a:pt x="2516" y="1258"/>
                  </a:cubicBezTo>
                  <a:cubicBezTo>
                    <a:pt x="2516" y="563"/>
                    <a:pt x="1954" y="1"/>
                    <a:pt x="1258" y="1"/>
                  </a:cubicBezTo>
                  <a:close/>
                  <a:moveTo>
                    <a:pt x="1258" y="5487"/>
                  </a:moveTo>
                  <a:cubicBezTo>
                    <a:pt x="562" y="5487"/>
                    <a:pt x="0" y="6049"/>
                    <a:pt x="0" y="6745"/>
                  </a:cubicBezTo>
                  <a:cubicBezTo>
                    <a:pt x="0" y="7441"/>
                    <a:pt x="562" y="8003"/>
                    <a:pt x="1258" y="8003"/>
                  </a:cubicBezTo>
                  <a:cubicBezTo>
                    <a:pt x="1954" y="8003"/>
                    <a:pt x="2516" y="7441"/>
                    <a:pt x="2516" y="6745"/>
                  </a:cubicBezTo>
                  <a:cubicBezTo>
                    <a:pt x="2516" y="6049"/>
                    <a:pt x="1954" y="5487"/>
                    <a:pt x="1258" y="5487"/>
                  </a:cubicBezTo>
                  <a:close/>
                  <a:moveTo>
                    <a:pt x="1258" y="10973"/>
                  </a:moveTo>
                  <a:cubicBezTo>
                    <a:pt x="562" y="10973"/>
                    <a:pt x="0" y="11535"/>
                    <a:pt x="0" y="12231"/>
                  </a:cubicBezTo>
                  <a:cubicBezTo>
                    <a:pt x="0" y="12927"/>
                    <a:pt x="562" y="13480"/>
                    <a:pt x="1258" y="13480"/>
                  </a:cubicBezTo>
                  <a:cubicBezTo>
                    <a:pt x="1954" y="13480"/>
                    <a:pt x="2516" y="12927"/>
                    <a:pt x="2516" y="12231"/>
                  </a:cubicBezTo>
                  <a:cubicBezTo>
                    <a:pt x="2516" y="11535"/>
                    <a:pt x="1954" y="10973"/>
                    <a:pt x="1258" y="10973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22"/>
                    <a:pt x="0" y="17709"/>
                  </a:cubicBezTo>
                  <a:cubicBezTo>
                    <a:pt x="0" y="18405"/>
                    <a:pt x="562" y="18976"/>
                    <a:pt x="1258" y="18976"/>
                  </a:cubicBezTo>
                  <a:cubicBezTo>
                    <a:pt x="1954" y="18976"/>
                    <a:pt x="2516" y="18405"/>
                    <a:pt x="2516" y="17709"/>
                  </a:cubicBezTo>
                  <a:cubicBezTo>
                    <a:pt x="2516" y="17022"/>
                    <a:pt x="1954" y="16451"/>
                    <a:pt x="1258" y="16451"/>
                  </a:cubicBezTo>
                  <a:close/>
                  <a:moveTo>
                    <a:pt x="1258" y="21946"/>
                  </a:moveTo>
                  <a:cubicBezTo>
                    <a:pt x="562" y="21946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46"/>
                    <a:pt x="1258" y="21946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82"/>
                  </a:cubicBezTo>
                  <a:cubicBezTo>
                    <a:pt x="0" y="29377"/>
                    <a:pt x="562" y="29939"/>
                    <a:pt x="1258" y="29939"/>
                  </a:cubicBezTo>
                  <a:cubicBezTo>
                    <a:pt x="1954" y="29939"/>
                    <a:pt x="2516" y="29377"/>
                    <a:pt x="2516" y="28682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72"/>
                    <a:pt x="0" y="34168"/>
                  </a:cubicBezTo>
                  <a:cubicBezTo>
                    <a:pt x="0" y="34855"/>
                    <a:pt x="562" y="35426"/>
                    <a:pt x="1258" y="35426"/>
                  </a:cubicBezTo>
                  <a:cubicBezTo>
                    <a:pt x="1954" y="35426"/>
                    <a:pt x="2516" y="34855"/>
                    <a:pt x="2516" y="34168"/>
                  </a:cubicBezTo>
                  <a:cubicBezTo>
                    <a:pt x="2516" y="33472"/>
                    <a:pt x="1954" y="32910"/>
                    <a:pt x="1258" y="32910"/>
                  </a:cubicBezTo>
                  <a:close/>
                  <a:moveTo>
                    <a:pt x="1258" y="38397"/>
                  </a:moveTo>
                  <a:cubicBezTo>
                    <a:pt x="562" y="38397"/>
                    <a:pt x="0" y="38959"/>
                    <a:pt x="0" y="39654"/>
                  </a:cubicBezTo>
                  <a:cubicBezTo>
                    <a:pt x="0" y="40350"/>
                    <a:pt x="562" y="40903"/>
                    <a:pt x="1258" y="40903"/>
                  </a:cubicBezTo>
                  <a:cubicBezTo>
                    <a:pt x="1954" y="40903"/>
                    <a:pt x="2516" y="40350"/>
                    <a:pt x="2516" y="39654"/>
                  </a:cubicBezTo>
                  <a:cubicBezTo>
                    <a:pt x="2516" y="38959"/>
                    <a:pt x="1954" y="38397"/>
                    <a:pt x="1258" y="383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4" name="Google Shape;1904;p23"/>
            <p:cNvSpPr/>
            <p:nvPr/>
          </p:nvSpPr>
          <p:spPr>
            <a:xfrm>
              <a:off x="4545425" y="2331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0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5" name="Google Shape;1905;p23"/>
            <p:cNvSpPr/>
            <p:nvPr/>
          </p:nvSpPr>
          <p:spPr>
            <a:xfrm>
              <a:off x="4522450" y="1221025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54"/>
                    <a:pt x="0" y="1250"/>
                  </a:cubicBezTo>
                  <a:cubicBezTo>
                    <a:pt x="0" y="1945"/>
                    <a:pt x="562" y="2507"/>
                    <a:pt x="1258" y="2507"/>
                  </a:cubicBezTo>
                  <a:cubicBezTo>
                    <a:pt x="1954" y="2507"/>
                    <a:pt x="2516" y="1945"/>
                    <a:pt x="2516" y="1250"/>
                  </a:cubicBezTo>
                  <a:cubicBezTo>
                    <a:pt x="2516" y="554"/>
                    <a:pt x="1954" y="1"/>
                    <a:pt x="1258" y="1"/>
                  </a:cubicBezTo>
                  <a:close/>
                  <a:moveTo>
                    <a:pt x="1258" y="5478"/>
                  </a:moveTo>
                  <a:cubicBezTo>
                    <a:pt x="562" y="5478"/>
                    <a:pt x="0" y="6049"/>
                    <a:pt x="0" y="6745"/>
                  </a:cubicBezTo>
                  <a:cubicBezTo>
                    <a:pt x="0" y="7432"/>
                    <a:pt x="562" y="7994"/>
                    <a:pt x="1258" y="7994"/>
                  </a:cubicBezTo>
                  <a:cubicBezTo>
                    <a:pt x="1954" y="7994"/>
                    <a:pt x="2516" y="7432"/>
                    <a:pt x="2516" y="6745"/>
                  </a:cubicBezTo>
                  <a:cubicBezTo>
                    <a:pt x="2516" y="6049"/>
                    <a:pt x="1954" y="5478"/>
                    <a:pt x="1258" y="5478"/>
                  </a:cubicBezTo>
                  <a:close/>
                  <a:moveTo>
                    <a:pt x="1258" y="10965"/>
                  </a:moveTo>
                  <a:cubicBezTo>
                    <a:pt x="562" y="10965"/>
                    <a:pt x="0" y="11527"/>
                    <a:pt x="0" y="12222"/>
                  </a:cubicBezTo>
                  <a:cubicBezTo>
                    <a:pt x="0" y="12918"/>
                    <a:pt x="562" y="13480"/>
                    <a:pt x="1258" y="13480"/>
                  </a:cubicBezTo>
                  <a:cubicBezTo>
                    <a:pt x="1954" y="13480"/>
                    <a:pt x="2516" y="12918"/>
                    <a:pt x="2516" y="12222"/>
                  </a:cubicBezTo>
                  <a:cubicBezTo>
                    <a:pt x="2516" y="11527"/>
                    <a:pt x="1954" y="10965"/>
                    <a:pt x="1258" y="10965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13"/>
                    <a:pt x="0" y="17709"/>
                  </a:cubicBezTo>
                  <a:cubicBezTo>
                    <a:pt x="0" y="18405"/>
                    <a:pt x="562" y="18967"/>
                    <a:pt x="1258" y="18967"/>
                  </a:cubicBezTo>
                  <a:cubicBezTo>
                    <a:pt x="1954" y="18967"/>
                    <a:pt x="2516" y="18405"/>
                    <a:pt x="2516" y="17709"/>
                  </a:cubicBezTo>
                  <a:cubicBezTo>
                    <a:pt x="2516" y="17013"/>
                    <a:pt x="1954" y="16451"/>
                    <a:pt x="1258" y="16451"/>
                  </a:cubicBezTo>
                  <a:close/>
                  <a:moveTo>
                    <a:pt x="1258" y="21937"/>
                  </a:moveTo>
                  <a:cubicBezTo>
                    <a:pt x="562" y="21937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37"/>
                    <a:pt x="1258" y="21937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73"/>
                  </a:cubicBezTo>
                  <a:cubicBezTo>
                    <a:pt x="0" y="29369"/>
                    <a:pt x="562" y="29940"/>
                    <a:pt x="1258" y="29940"/>
                  </a:cubicBezTo>
                  <a:cubicBezTo>
                    <a:pt x="1954" y="29940"/>
                    <a:pt x="2516" y="29369"/>
                    <a:pt x="2516" y="28673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63"/>
                    <a:pt x="0" y="34159"/>
                  </a:cubicBezTo>
                  <a:cubicBezTo>
                    <a:pt x="0" y="34855"/>
                    <a:pt x="562" y="35417"/>
                    <a:pt x="1258" y="35417"/>
                  </a:cubicBezTo>
                  <a:cubicBezTo>
                    <a:pt x="1954" y="35417"/>
                    <a:pt x="2516" y="34855"/>
                    <a:pt x="2516" y="34159"/>
                  </a:cubicBezTo>
                  <a:cubicBezTo>
                    <a:pt x="2516" y="33463"/>
                    <a:pt x="1954" y="32910"/>
                    <a:pt x="1258" y="32910"/>
                  </a:cubicBezTo>
                  <a:close/>
                  <a:moveTo>
                    <a:pt x="1258" y="38388"/>
                  </a:moveTo>
                  <a:cubicBezTo>
                    <a:pt x="562" y="38388"/>
                    <a:pt x="0" y="38950"/>
                    <a:pt x="0" y="39646"/>
                  </a:cubicBezTo>
                  <a:cubicBezTo>
                    <a:pt x="0" y="40341"/>
                    <a:pt x="562" y="40903"/>
                    <a:pt x="1258" y="40903"/>
                  </a:cubicBezTo>
                  <a:cubicBezTo>
                    <a:pt x="1954" y="40903"/>
                    <a:pt x="2516" y="40341"/>
                    <a:pt x="2516" y="39646"/>
                  </a:cubicBezTo>
                  <a:cubicBezTo>
                    <a:pt x="2516" y="38950"/>
                    <a:pt x="1954" y="38388"/>
                    <a:pt x="1258" y="383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6" name="Google Shape;1906;p23"/>
            <p:cNvSpPr/>
            <p:nvPr/>
          </p:nvSpPr>
          <p:spPr>
            <a:xfrm>
              <a:off x="4545425" y="1252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1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07" name="Google Shape;1907;p23"/>
          <p:cNvSpPr txBox="1"/>
          <p:nvPr>
            <p:ph type="title"/>
          </p:nvPr>
        </p:nvSpPr>
        <p:spPr>
          <a:xfrm>
            <a:off x="720000" y="2880513"/>
            <a:ext cx="23364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08" name="Google Shape;1908;p23"/>
          <p:cNvSpPr txBox="1"/>
          <p:nvPr>
            <p:ph type="subTitle" idx="1"/>
          </p:nvPr>
        </p:nvSpPr>
        <p:spPr>
          <a:xfrm>
            <a:off x="720000" y="3222209"/>
            <a:ext cx="2336400" cy="6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9" name="Google Shape;1909;p23"/>
          <p:cNvSpPr txBox="1"/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910" name="Google Shape;1910;p23"/>
          <p:cNvSpPr txBox="1"/>
          <p:nvPr>
            <p:ph type="title" idx="3"/>
          </p:nvPr>
        </p:nvSpPr>
        <p:spPr>
          <a:xfrm>
            <a:off x="3403800" y="2249191"/>
            <a:ext cx="23364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11" name="Google Shape;1911;p23"/>
          <p:cNvSpPr txBox="1"/>
          <p:nvPr>
            <p:ph type="subTitle" idx="4"/>
          </p:nvPr>
        </p:nvSpPr>
        <p:spPr>
          <a:xfrm>
            <a:off x="3403800" y="2590888"/>
            <a:ext cx="2336400" cy="6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2" name="Google Shape;1912;p23"/>
          <p:cNvSpPr txBox="1"/>
          <p:nvPr>
            <p:ph type="title" idx="5"/>
          </p:nvPr>
        </p:nvSpPr>
        <p:spPr>
          <a:xfrm>
            <a:off x="6087600" y="2880513"/>
            <a:ext cx="23364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13" name="Google Shape;1913;p23"/>
          <p:cNvSpPr txBox="1"/>
          <p:nvPr>
            <p:ph type="subTitle" idx="6"/>
          </p:nvPr>
        </p:nvSpPr>
        <p:spPr>
          <a:xfrm>
            <a:off x="6087600" y="3222209"/>
            <a:ext cx="2336400" cy="6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24"/>
          <p:cNvSpPr txBox="1"/>
          <p:nvPr>
            <p:ph type="title"/>
          </p:nvPr>
        </p:nvSpPr>
        <p:spPr>
          <a:xfrm>
            <a:off x="2065569" y="1785850"/>
            <a:ext cx="19611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16" name="Google Shape;1916;p24"/>
          <p:cNvSpPr txBox="1"/>
          <p:nvPr>
            <p:ph type="subTitle" idx="1"/>
          </p:nvPr>
        </p:nvSpPr>
        <p:spPr>
          <a:xfrm>
            <a:off x="2065569" y="2132332"/>
            <a:ext cx="1961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7" name="Google Shape;1917;p24"/>
          <p:cNvSpPr txBox="1"/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918" name="Google Shape;1918;p24"/>
          <p:cNvSpPr txBox="1"/>
          <p:nvPr>
            <p:ph type="title" idx="3"/>
          </p:nvPr>
        </p:nvSpPr>
        <p:spPr>
          <a:xfrm>
            <a:off x="2065569" y="3403425"/>
            <a:ext cx="19611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19" name="Google Shape;1919;p24"/>
          <p:cNvSpPr txBox="1"/>
          <p:nvPr>
            <p:ph type="subTitle" idx="4"/>
          </p:nvPr>
        </p:nvSpPr>
        <p:spPr>
          <a:xfrm>
            <a:off x="2065569" y="3749907"/>
            <a:ext cx="1961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0" name="Google Shape;1920;p24"/>
          <p:cNvSpPr txBox="1"/>
          <p:nvPr>
            <p:ph type="title" idx="5"/>
          </p:nvPr>
        </p:nvSpPr>
        <p:spPr>
          <a:xfrm>
            <a:off x="5796144" y="1785850"/>
            <a:ext cx="19611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21" name="Google Shape;1921;p24"/>
          <p:cNvSpPr txBox="1"/>
          <p:nvPr>
            <p:ph type="subTitle" idx="6"/>
          </p:nvPr>
        </p:nvSpPr>
        <p:spPr>
          <a:xfrm>
            <a:off x="5796144" y="2132332"/>
            <a:ext cx="1961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2" name="Google Shape;1922;p24"/>
          <p:cNvSpPr txBox="1"/>
          <p:nvPr>
            <p:ph type="title" idx="7"/>
          </p:nvPr>
        </p:nvSpPr>
        <p:spPr>
          <a:xfrm>
            <a:off x="5796144" y="3403425"/>
            <a:ext cx="19611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23" name="Google Shape;1923;p24"/>
          <p:cNvSpPr txBox="1"/>
          <p:nvPr>
            <p:ph type="subTitle" idx="8"/>
          </p:nvPr>
        </p:nvSpPr>
        <p:spPr>
          <a:xfrm>
            <a:off x="5796144" y="3749907"/>
            <a:ext cx="1961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24" name="Google Shape;1924;p24"/>
          <p:cNvGrpSpPr/>
          <p:nvPr/>
        </p:nvGrpSpPr>
        <p:grpSpPr>
          <a:xfrm>
            <a:off x="-1316812" y="1276267"/>
            <a:ext cx="2590965" cy="2590965"/>
            <a:chOff x="2924725" y="208150"/>
            <a:chExt cx="1242550" cy="1242550"/>
          </a:xfrm>
        </p:grpSpPr>
        <p:sp>
          <p:nvSpPr>
            <p:cNvPr id="1925" name="Google Shape;1925;p24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6" name="Google Shape;1926;p24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7" name="Google Shape;1927;p24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8" name="Google Shape;1928;p24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9" name="Google Shape;1929;p24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0" name="Google Shape;1930;p24"/>
            <p:cNvSpPr/>
            <p:nvPr/>
          </p:nvSpPr>
          <p:spPr>
            <a:xfrm>
              <a:off x="3188350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1" name="Google Shape;1931;p24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2" name="Google Shape;1932;p24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3" name="Google Shape;1933;p24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4" name="Google Shape;1934;p24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5" name="Google Shape;1935;p24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6" name="Google Shape;1936;p24"/>
            <p:cNvSpPr/>
            <p:nvPr/>
          </p:nvSpPr>
          <p:spPr>
            <a:xfrm>
              <a:off x="3743450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7" name="Google Shape;1937;p24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8" name="Google Shape;1938;p24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9" name="Google Shape;1939;p24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0" name="Google Shape;1940;p24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1" name="Google Shape;1941;p24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2" name="Google Shape;1942;p24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43" name="Google Shape;1943;p24"/>
          <p:cNvGrpSpPr/>
          <p:nvPr/>
        </p:nvGrpSpPr>
        <p:grpSpPr>
          <a:xfrm>
            <a:off x="7761153" y="-1125415"/>
            <a:ext cx="2214473" cy="2214597"/>
            <a:chOff x="2924725" y="208150"/>
            <a:chExt cx="1242550" cy="1242550"/>
          </a:xfrm>
        </p:grpSpPr>
        <p:sp>
          <p:nvSpPr>
            <p:cNvPr id="1944" name="Google Shape;1944;p24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5" name="Google Shape;1945;p24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6" name="Google Shape;1946;p24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7" name="Google Shape;1947;p24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8" name="Google Shape;1948;p24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9" name="Google Shape;1949;p24"/>
            <p:cNvSpPr/>
            <p:nvPr/>
          </p:nvSpPr>
          <p:spPr>
            <a:xfrm>
              <a:off x="3188350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0" name="Google Shape;1950;p24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1" name="Google Shape;1951;p24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2" name="Google Shape;1952;p24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3" name="Google Shape;1953;p24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4" name="Google Shape;1954;p24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5" name="Google Shape;1955;p24"/>
            <p:cNvSpPr/>
            <p:nvPr/>
          </p:nvSpPr>
          <p:spPr>
            <a:xfrm>
              <a:off x="3743450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6" name="Google Shape;1956;p24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7" name="Google Shape;1957;p24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8" name="Google Shape;1958;p24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9" name="Google Shape;1959;p24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0" name="Google Shape;1960;p24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1" name="Google Shape;1961;p24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62" name="Google Shape;1962;p24"/>
          <p:cNvGrpSpPr/>
          <p:nvPr/>
        </p:nvGrpSpPr>
        <p:grpSpPr>
          <a:xfrm>
            <a:off x="8047423" y="4226968"/>
            <a:ext cx="762954" cy="763070"/>
            <a:chOff x="940300" y="793900"/>
            <a:chExt cx="1313400" cy="1313600"/>
          </a:xfrm>
        </p:grpSpPr>
        <p:sp>
          <p:nvSpPr>
            <p:cNvPr id="1963" name="Google Shape;1963;p24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4" name="Google Shape;1964;p24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5" name="Google Shape;1965;p24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6" name="Google Shape;1966;p24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7" name="Google Shape;1967;p24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8" name="Google Shape;1968;p24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9" name="Google Shape;1969;p24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0" name="Google Shape;1970;p24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1" name="Google Shape;1971;p24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2" name="Google Shape;1972;p24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3" name="Google Shape;1973;p24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4" name="Google Shape;1974;p24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5" name="Google Shape;1975;p24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6" name="Google Shape;1976;p24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7" name="Google Shape;1977;p24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8" name="Google Shape;1978;p24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9" name="Google Shape;1979;p24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0" name="Google Shape;1980;p24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99" name="Google Shape;1999;p24"/>
          <p:cNvGrpSpPr/>
          <p:nvPr/>
        </p:nvGrpSpPr>
        <p:grpSpPr>
          <a:xfrm>
            <a:off x="8244855" y="-1213537"/>
            <a:ext cx="368085" cy="2619666"/>
            <a:chOff x="6715575" y="2099409"/>
            <a:chExt cx="177450" cy="1262916"/>
          </a:xfrm>
        </p:grpSpPr>
        <p:sp>
          <p:nvSpPr>
            <p:cNvPr id="2000" name="Google Shape;2000;p24"/>
            <p:cNvSpPr/>
            <p:nvPr/>
          </p:nvSpPr>
          <p:spPr>
            <a:xfrm>
              <a:off x="6715575" y="3184875"/>
              <a:ext cx="177450" cy="177450"/>
            </a:xfrm>
            <a:custGeom>
              <a:avLst/>
              <a:gdLst/>
              <a:ahLst/>
              <a:cxnLst/>
              <a:rect l="l" t="t" r="r" b="b"/>
              <a:pathLst>
                <a:path w="7098" h="7098" extrusionOk="0">
                  <a:moveTo>
                    <a:pt x="3549" y="672"/>
                  </a:moveTo>
                  <a:lnTo>
                    <a:pt x="4399" y="1517"/>
                  </a:lnTo>
                  <a:lnTo>
                    <a:pt x="5581" y="1517"/>
                  </a:lnTo>
                  <a:lnTo>
                    <a:pt x="5581" y="2699"/>
                  </a:lnTo>
                  <a:lnTo>
                    <a:pt x="6426" y="3550"/>
                  </a:lnTo>
                  <a:lnTo>
                    <a:pt x="5581" y="4398"/>
                  </a:lnTo>
                  <a:lnTo>
                    <a:pt x="5581" y="5588"/>
                  </a:lnTo>
                  <a:lnTo>
                    <a:pt x="4399" y="5588"/>
                  </a:lnTo>
                  <a:lnTo>
                    <a:pt x="3549" y="6431"/>
                  </a:lnTo>
                  <a:lnTo>
                    <a:pt x="2700" y="5588"/>
                  </a:lnTo>
                  <a:lnTo>
                    <a:pt x="1516" y="5588"/>
                  </a:lnTo>
                  <a:lnTo>
                    <a:pt x="1516" y="4398"/>
                  </a:lnTo>
                  <a:lnTo>
                    <a:pt x="673" y="3550"/>
                  </a:lnTo>
                  <a:lnTo>
                    <a:pt x="1516" y="2699"/>
                  </a:lnTo>
                  <a:lnTo>
                    <a:pt x="1516" y="1517"/>
                  </a:lnTo>
                  <a:lnTo>
                    <a:pt x="2700" y="1517"/>
                  </a:lnTo>
                  <a:lnTo>
                    <a:pt x="3549" y="672"/>
                  </a:lnTo>
                  <a:close/>
                  <a:moveTo>
                    <a:pt x="3549" y="0"/>
                  </a:moveTo>
                  <a:lnTo>
                    <a:pt x="2509" y="1040"/>
                  </a:lnTo>
                  <a:lnTo>
                    <a:pt x="1041" y="1040"/>
                  </a:lnTo>
                  <a:lnTo>
                    <a:pt x="1041" y="2508"/>
                  </a:lnTo>
                  <a:lnTo>
                    <a:pt x="1" y="3550"/>
                  </a:lnTo>
                  <a:lnTo>
                    <a:pt x="1041" y="4589"/>
                  </a:lnTo>
                  <a:lnTo>
                    <a:pt x="1041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90" y="6057"/>
                  </a:lnTo>
                  <a:lnTo>
                    <a:pt x="6058" y="6057"/>
                  </a:lnTo>
                  <a:lnTo>
                    <a:pt x="6058" y="4589"/>
                  </a:lnTo>
                  <a:lnTo>
                    <a:pt x="7098" y="3550"/>
                  </a:lnTo>
                  <a:lnTo>
                    <a:pt x="6058" y="2508"/>
                  </a:lnTo>
                  <a:lnTo>
                    <a:pt x="6058" y="1040"/>
                  </a:lnTo>
                  <a:lnTo>
                    <a:pt x="4590" y="104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6802499" y="2099409"/>
              <a:ext cx="3580" cy="1094275"/>
            </a:xfrm>
            <a:custGeom>
              <a:avLst/>
              <a:gdLst/>
              <a:ahLst/>
              <a:cxnLst/>
              <a:rect l="l" t="t" r="r" b="b"/>
              <a:pathLst>
                <a:path w="143" h="28774" extrusionOk="0">
                  <a:moveTo>
                    <a:pt x="0" y="0"/>
                  </a:moveTo>
                  <a:lnTo>
                    <a:pt x="0" y="28773"/>
                  </a:lnTo>
                  <a:lnTo>
                    <a:pt x="143" y="28773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02" name="Google Shape;2002;p24"/>
          <p:cNvGrpSpPr/>
          <p:nvPr/>
        </p:nvGrpSpPr>
        <p:grpSpPr>
          <a:xfrm>
            <a:off x="7528574" y="-2320026"/>
            <a:ext cx="468486" cy="3454967"/>
            <a:chOff x="7905800" y="2474325"/>
            <a:chExt cx="177450" cy="1308650"/>
          </a:xfrm>
        </p:grpSpPr>
        <p:sp>
          <p:nvSpPr>
            <p:cNvPr id="2003" name="Google Shape;2003;p24"/>
            <p:cNvSpPr/>
            <p:nvPr/>
          </p:nvSpPr>
          <p:spPr>
            <a:xfrm>
              <a:off x="7905800" y="3605550"/>
              <a:ext cx="177450" cy="177425"/>
            </a:xfrm>
            <a:custGeom>
              <a:avLst/>
              <a:gdLst/>
              <a:ahLst/>
              <a:cxnLst/>
              <a:rect l="l" t="t" r="r" b="b"/>
              <a:pathLst>
                <a:path w="7098" h="7097" extrusionOk="0">
                  <a:moveTo>
                    <a:pt x="3548" y="672"/>
                  </a:moveTo>
                  <a:lnTo>
                    <a:pt x="4398" y="1515"/>
                  </a:lnTo>
                  <a:lnTo>
                    <a:pt x="5588" y="1515"/>
                  </a:lnTo>
                  <a:lnTo>
                    <a:pt x="5588" y="2699"/>
                  </a:lnTo>
                  <a:lnTo>
                    <a:pt x="6425" y="3548"/>
                  </a:lnTo>
                  <a:lnTo>
                    <a:pt x="5588" y="4398"/>
                  </a:lnTo>
                  <a:lnTo>
                    <a:pt x="5588" y="5580"/>
                  </a:lnTo>
                  <a:lnTo>
                    <a:pt x="4398" y="5580"/>
                  </a:lnTo>
                  <a:lnTo>
                    <a:pt x="3548" y="6425"/>
                  </a:lnTo>
                  <a:lnTo>
                    <a:pt x="2699" y="5580"/>
                  </a:lnTo>
                  <a:lnTo>
                    <a:pt x="1515" y="5580"/>
                  </a:lnTo>
                  <a:lnTo>
                    <a:pt x="1515" y="4398"/>
                  </a:lnTo>
                  <a:lnTo>
                    <a:pt x="672" y="3548"/>
                  </a:lnTo>
                  <a:lnTo>
                    <a:pt x="1515" y="2699"/>
                  </a:lnTo>
                  <a:lnTo>
                    <a:pt x="1515" y="1515"/>
                  </a:lnTo>
                  <a:lnTo>
                    <a:pt x="2699" y="1515"/>
                  </a:lnTo>
                  <a:lnTo>
                    <a:pt x="3548" y="672"/>
                  </a:lnTo>
                  <a:close/>
                  <a:moveTo>
                    <a:pt x="3548" y="0"/>
                  </a:moveTo>
                  <a:lnTo>
                    <a:pt x="2508" y="1040"/>
                  </a:lnTo>
                  <a:lnTo>
                    <a:pt x="1040" y="1040"/>
                  </a:lnTo>
                  <a:lnTo>
                    <a:pt x="1040" y="2508"/>
                  </a:lnTo>
                  <a:lnTo>
                    <a:pt x="0" y="3548"/>
                  </a:lnTo>
                  <a:lnTo>
                    <a:pt x="1040" y="4589"/>
                  </a:lnTo>
                  <a:lnTo>
                    <a:pt x="1040" y="6057"/>
                  </a:lnTo>
                  <a:lnTo>
                    <a:pt x="2508" y="6057"/>
                  </a:lnTo>
                  <a:lnTo>
                    <a:pt x="3548" y="7097"/>
                  </a:lnTo>
                  <a:lnTo>
                    <a:pt x="4589" y="6057"/>
                  </a:lnTo>
                  <a:lnTo>
                    <a:pt x="6057" y="6057"/>
                  </a:lnTo>
                  <a:lnTo>
                    <a:pt x="6057" y="4589"/>
                  </a:lnTo>
                  <a:lnTo>
                    <a:pt x="7097" y="3548"/>
                  </a:lnTo>
                  <a:lnTo>
                    <a:pt x="6057" y="2508"/>
                  </a:lnTo>
                  <a:lnTo>
                    <a:pt x="6057" y="1040"/>
                  </a:lnTo>
                  <a:lnTo>
                    <a:pt x="4589" y="1040"/>
                  </a:lnTo>
                  <a:lnTo>
                    <a:pt x="35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7992700" y="2474325"/>
              <a:ext cx="3775" cy="1138650"/>
            </a:xfrm>
            <a:custGeom>
              <a:avLst/>
              <a:gdLst/>
              <a:ahLst/>
              <a:cxnLst/>
              <a:rect l="l" t="t" r="r" b="b"/>
              <a:pathLst>
                <a:path w="151" h="45546" extrusionOk="0">
                  <a:moveTo>
                    <a:pt x="1" y="0"/>
                  </a:moveTo>
                  <a:lnTo>
                    <a:pt x="1" y="45546"/>
                  </a:lnTo>
                  <a:lnTo>
                    <a:pt x="151" y="45546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2">
    <p:spTree>
      <p:nvGrpSpPr>
        <p:cNvPr id="2005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6" name="Google Shape;2006;p25"/>
          <p:cNvGrpSpPr/>
          <p:nvPr/>
        </p:nvGrpSpPr>
        <p:grpSpPr>
          <a:xfrm>
            <a:off x="6684807" y="-829274"/>
            <a:ext cx="282290" cy="2005722"/>
            <a:chOff x="4378150" y="1221025"/>
            <a:chExt cx="351500" cy="2497475"/>
          </a:xfrm>
        </p:grpSpPr>
        <p:sp>
          <p:nvSpPr>
            <p:cNvPr id="2007" name="Google Shape;2007;p25"/>
            <p:cNvSpPr/>
            <p:nvPr/>
          </p:nvSpPr>
          <p:spPr>
            <a:xfrm>
              <a:off x="4378150" y="3385050"/>
              <a:ext cx="351500" cy="333450"/>
            </a:xfrm>
            <a:custGeom>
              <a:avLst/>
              <a:gdLst/>
              <a:ahLst/>
              <a:cxnLst/>
              <a:rect l="l" t="t" r="r" b="b"/>
              <a:pathLst>
                <a:path w="14060" h="13338" extrusionOk="0">
                  <a:moveTo>
                    <a:pt x="7030" y="2311"/>
                  </a:moveTo>
                  <a:lnTo>
                    <a:pt x="8226" y="5076"/>
                  </a:lnTo>
                  <a:cubicBezTo>
                    <a:pt x="8324" y="5299"/>
                    <a:pt x="8529" y="5451"/>
                    <a:pt x="8770" y="5478"/>
                  </a:cubicBezTo>
                  <a:lnTo>
                    <a:pt x="11776" y="5763"/>
                  </a:lnTo>
                  <a:lnTo>
                    <a:pt x="9510" y="7752"/>
                  </a:lnTo>
                  <a:cubicBezTo>
                    <a:pt x="9332" y="7913"/>
                    <a:pt x="9251" y="8154"/>
                    <a:pt x="9305" y="8395"/>
                  </a:cubicBezTo>
                  <a:lnTo>
                    <a:pt x="9965" y="11339"/>
                  </a:lnTo>
                  <a:lnTo>
                    <a:pt x="7360" y="9804"/>
                  </a:lnTo>
                  <a:cubicBezTo>
                    <a:pt x="7262" y="9742"/>
                    <a:pt x="7146" y="9706"/>
                    <a:pt x="7030" y="9706"/>
                  </a:cubicBezTo>
                  <a:cubicBezTo>
                    <a:pt x="6914" y="9706"/>
                    <a:pt x="6798" y="9742"/>
                    <a:pt x="6691" y="9804"/>
                  </a:cubicBezTo>
                  <a:lnTo>
                    <a:pt x="4095" y="11339"/>
                  </a:lnTo>
                  <a:lnTo>
                    <a:pt x="4755" y="8395"/>
                  </a:lnTo>
                  <a:cubicBezTo>
                    <a:pt x="4809" y="8154"/>
                    <a:pt x="4729" y="7913"/>
                    <a:pt x="4550" y="7752"/>
                  </a:cubicBezTo>
                  <a:lnTo>
                    <a:pt x="2284" y="5763"/>
                  </a:lnTo>
                  <a:lnTo>
                    <a:pt x="5291" y="5478"/>
                  </a:lnTo>
                  <a:cubicBezTo>
                    <a:pt x="5531" y="5451"/>
                    <a:pt x="5737" y="5299"/>
                    <a:pt x="5835" y="5076"/>
                  </a:cubicBezTo>
                  <a:lnTo>
                    <a:pt x="7030" y="2311"/>
                  </a:lnTo>
                  <a:close/>
                  <a:moveTo>
                    <a:pt x="7030" y="0"/>
                  </a:moveTo>
                  <a:cubicBezTo>
                    <a:pt x="6771" y="0"/>
                    <a:pt x="6531" y="152"/>
                    <a:pt x="6424" y="393"/>
                  </a:cubicBezTo>
                  <a:lnTo>
                    <a:pt x="4773" y="4202"/>
                  </a:lnTo>
                  <a:lnTo>
                    <a:pt x="643" y="4594"/>
                  </a:lnTo>
                  <a:cubicBezTo>
                    <a:pt x="384" y="4612"/>
                    <a:pt x="161" y="4791"/>
                    <a:pt x="81" y="5040"/>
                  </a:cubicBezTo>
                  <a:cubicBezTo>
                    <a:pt x="0" y="5290"/>
                    <a:pt x="81" y="5567"/>
                    <a:pt x="277" y="5736"/>
                  </a:cubicBezTo>
                  <a:lnTo>
                    <a:pt x="3381" y="8484"/>
                  </a:lnTo>
                  <a:lnTo>
                    <a:pt x="2480" y="12534"/>
                  </a:lnTo>
                  <a:cubicBezTo>
                    <a:pt x="2427" y="12793"/>
                    <a:pt x="2525" y="13060"/>
                    <a:pt x="2739" y="13212"/>
                  </a:cubicBezTo>
                  <a:cubicBezTo>
                    <a:pt x="2851" y="13295"/>
                    <a:pt x="2987" y="13338"/>
                    <a:pt x="3126" y="13338"/>
                  </a:cubicBezTo>
                  <a:cubicBezTo>
                    <a:pt x="3240" y="13338"/>
                    <a:pt x="3357" y="13308"/>
                    <a:pt x="3462" y="13248"/>
                  </a:cubicBezTo>
                  <a:lnTo>
                    <a:pt x="7030" y="11134"/>
                  </a:lnTo>
                  <a:lnTo>
                    <a:pt x="10599" y="13248"/>
                  </a:lnTo>
                  <a:cubicBezTo>
                    <a:pt x="10706" y="13310"/>
                    <a:pt x="10822" y="13337"/>
                    <a:pt x="10938" y="13337"/>
                  </a:cubicBezTo>
                  <a:cubicBezTo>
                    <a:pt x="11071" y="13337"/>
                    <a:pt x="11205" y="13292"/>
                    <a:pt x="11321" y="13212"/>
                  </a:cubicBezTo>
                  <a:cubicBezTo>
                    <a:pt x="11535" y="13060"/>
                    <a:pt x="11633" y="12793"/>
                    <a:pt x="11580" y="12534"/>
                  </a:cubicBezTo>
                  <a:lnTo>
                    <a:pt x="10679" y="8484"/>
                  </a:lnTo>
                  <a:lnTo>
                    <a:pt x="13783" y="5736"/>
                  </a:lnTo>
                  <a:cubicBezTo>
                    <a:pt x="13980" y="5567"/>
                    <a:pt x="14060" y="5290"/>
                    <a:pt x="13980" y="5040"/>
                  </a:cubicBezTo>
                  <a:cubicBezTo>
                    <a:pt x="13899" y="4791"/>
                    <a:pt x="13676" y="4612"/>
                    <a:pt x="13418" y="4594"/>
                  </a:cubicBezTo>
                  <a:lnTo>
                    <a:pt x="9278" y="4202"/>
                  </a:lnTo>
                  <a:lnTo>
                    <a:pt x="7637" y="393"/>
                  </a:lnTo>
                  <a:cubicBezTo>
                    <a:pt x="7530" y="152"/>
                    <a:pt x="7289" y="0"/>
                    <a:pt x="70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8" name="Google Shape;2008;p25"/>
            <p:cNvSpPr/>
            <p:nvPr/>
          </p:nvSpPr>
          <p:spPr>
            <a:xfrm>
              <a:off x="4522450" y="2299800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63"/>
                    <a:pt x="0" y="1258"/>
                  </a:cubicBezTo>
                  <a:cubicBezTo>
                    <a:pt x="0" y="1954"/>
                    <a:pt x="562" y="2516"/>
                    <a:pt x="1258" y="2516"/>
                  </a:cubicBezTo>
                  <a:cubicBezTo>
                    <a:pt x="1954" y="2516"/>
                    <a:pt x="2516" y="1954"/>
                    <a:pt x="2516" y="1258"/>
                  </a:cubicBezTo>
                  <a:cubicBezTo>
                    <a:pt x="2516" y="563"/>
                    <a:pt x="1954" y="1"/>
                    <a:pt x="1258" y="1"/>
                  </a:cubicBezTo>
                  <a:close/>
                  <a:moveTo>
                    <a:pt x="1258" y="5487"/>
                  </a:moveTo>
                  <a:cubicBezTo>
                    <a:pt x="562" y="5487"/>
                    <a:pt x="0" y="6049"/>
                    <a:pt x="0" y="6745"/>
                  </a:cubicBezTo>
                  <a:cubicBezTo>
                    <a:pt x="0" y="7441"/>
                    <a:pt x="562" y="8003"/>
                    <a:pt x="1258" y="8003"/>
                  </a:cubicBezTo>
                  <a:cubicBezTo>
                    <a:pt x="1954" y="8003"/>
                    <a:pt x="2516" y="7441"/>
                    <a:pt x="2516" y="6745"/>
                  </a:cubicBezTo>
                  <a:cubicBezTo>
                    <a:pt x="2516" y="6049"/>
                    <a:pt x="1954" y="5487"/>
                    <a:pt x="1258" y="5487"/>
                  </a:cubicBezTo>
                  <a:close/>
                  <a:moveTo>
                    <a:pt x="1258" y="10973"/>
                  </a:moveTo>
                  <a:cubicBezTo>
                    <a:pt x="562" y="10973"/>
                    <a:pt x="0" y="11535"/>
                    <a:pt x="0" y="12231"/>
                  </a:cubicBezTo>
                  <a:cubicBezTo>
                    <a:pt x="0" y="12927"/>
                    <a:pt x="562" y="13480"/>
                    <a:pt x="1258" y="13480"/>
                  </a:cubicBezTo>
                  <a:cubicBezTo>
                    <a:pt x="1954" y="13480"/>
                    <a:pt x="2516" y="12927"/>
                    <a:pt x="2516" y="12231"/>
                  </a:cubicBezTo>
                  <a:cubicBezTo>
                    <a:pt x="2516" y="11535"/>
                    <a:pt x="1954" y="10973"/>
                    <a:pt x="1258" y="10973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22"/>
                    <a:pt x="0" y="17709"/>
                  </a:cubicBezTo>
                  <a:cubicBezTo>
                    <a:pt x="0" y="18405"/>
                    <a:pt x="562" y="18976"/>
                    <a:pt x="1258" y="18976"/>
                  </a:cubicBezTo>
                  <a:cubicBezTo>
                    <a:pt x="1954" y="18976"/>
                    <a:pt x="2516" y="18405"/>
                    <a:pt x="2516" y="17709"/>
                  </a:cubicBezTo>
                  <a:cubicBezTo>
                    <a:pt x="2516" y="17022"/>
                    <a:pt x="1954" y="16451"/>
                    <a:pt x="1258" y="16451"/>
                  </a:cubicBezTo>
                  <a:close/>
                  <a:moveTo>
                    <a:pt x="1258" y="21946"/>
                  </a:moveTo>
                  <a:cubicBezTo>
                    <a:pt x="562" y="21946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46"/>
                    <a:pt x="1258" y="21946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82"/>
                  </a:cubicBezTo>
                  <a:cubicBezTo>
                    <a:pt x="0" y="29377"/>
                    <a:pt x="562" y="29939"/>
                    <a:pt x="1258" y="29939"/>
                  </a:cubicBezTo>
                  <a:cubicBezTo>
                    <a:pt x="1954" y="29939"/>
                    <a:pt x="2516" y="29377"/>
                    <a:pt x="2516" y="28682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72"/>
                    <a:pt x="0" y="34168"/>
                  </a:cubicBezTo>
                  <a:cubicBezTo>
                    <a:pt x="0" y="34855"/>
                    <a:pt x="562" y="35426"/>
                    <a:pt x="1258" y="35426"/>
                  </a:cubicBezTo>
                  <a:cubicBezTo>
                    <a:pt x="1954" y="35426"/>
                    <a:pt x="2516" y="34855"/>
                    <a:pt x="2516" y="34168"/>
                  </a:cubicBezTo>
                  <a:cubicBezTo>
                    <a:pt x="2516" y="33472"/>
                    <a:pt x="1954" y="32910"/>
                    <a:pt x="1258" y="32910"/>
                  </a:cubicBezTo>
                  <a:close/>
                  <a:moveTo>
                    <a:pt x="1258" y="38397"/>
                  </a:moveTo>
                  <a:cubicBezTo>
                    <a:pt x="562" y="38397"/>
                    <a:pt x="0" y="38959"/>
                    <a:pt x="0" y="39654"/>
                  </a:cubicBezTo>
                  <a:cubicBezTo>
                    <a:pt x="0" y="40350"/>
                    <a:pt x="562" y="40903"/>
                    <a:pt x="1258" y="40903"/>
                  </a:cubicBezTo>
                  <a:cubicBezTo>
                    <a:pt x="1954" y="40903"/>
                    <a:pt x="2516" y="40350"/>
                    <a:pt x="2516" y="39654"/>
                  </a:cubicBezTo>
                  <a:cubicBezTo>
                    <a:pt x="2516" y="38959"/>
                    <a:pt x="1954" y="38397"/>
                    <a:pt x="1258" y="383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9" name="Google Shape;2009;p25"/>
            <p:cNvSpPr/>
            <p:nvPr/>
          </p:nvSpPr>
          <p:spPr>
            <a:xfrm>
              <a:off x="4545425" y="2331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0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0" name="Google Shape;2010;p25"/>
            <p:cNvSpPr/>
            <p:nvPr/>
          </p:nvSpPr>
          <p:spPr>
            <a:xfrm>
              <a:off x="4522450" y="1221025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54"/>
                    <a:pt x="0" y="1250"/>
                  </a:cubicBezTo>
                  <a:cubicBezTo>
                    <a:pt x="0" y="1945"/>
                    <a:pt x="562" y="2507"/>
                    <a:pt x="1258" y="2507"/>
                  </a:cubicBezTo>
                  <a:cubicBezTo>
                    <a:pt x="1954" y="2507"/>
                    <a:pt x="2516" y="1945"/>
                    <a:pt x="2516" y="1250"/>
                  </a:cubicBezTo>
                  <a:cubicBezTo>
                    <a:pt x="2516" y="554"/>
                    <a:pt x="1954" y="1"/>
                    <a:pt x="1258" y="1"/>
                  </a:cubicBezTo>
                  <a:close/>
                  <a:moveTo>
                    <a:pt x="1258" y="5478"/>
                  </a:moveTo>
                  <a:cubicBezTo>
                    <a:pt x="562" y="5478"/>
                    <a:pt x="0" y="6049"/>
                    <a:pt x="0" y="6745"/>
                  </a:cubicBezTo>
                  <a:cubicBezTo>
                    <a:pt x="0" y="7432"/>
                    <a:pt x="562" y="7994"/>
                    <a:pt x="1258" y="7994"/>
                  </a:cubicBezTo>
                  <a:cubicBezTo>
                    <a:pt x="1954" y="7994"/>
                    <a:pt x="2516" y="7432"/>
                    <a:pt x="2516" y="6745"/>
                  </a:cubicBezTo>
                  <a:cubicBezTo>
                    <a:pt x="2516" y="6049"/>
                    <a:pt x="1954" y="5478"/>
                    <a:pt x="1258" y="5478"/>
                  </a:cubicBezTo>
                  <a:close/>
                  <a:moveTo>
                    <a:pt x="1258" y="10965"/>
                  </a:moveTo>
                  <a:cubicBezTo>
                    <a:pt x="562" y="10965"/>
                    <a:pt x="0" y="11527"/>
                    <a:pt x="0" y="12222"/>
                  </a:cubicBezTo>
                  <a:cubicBezTo>
                    <a:pt x="0" y="12918"/>
                    <a:pt x="562" y="13480"/>
                    <a:pt x="1258" y="13480"/>
                  </a:cubicBezTo>
                  <a:cubicBezTo>
                    <a:pt x="1954" y="13480"/>
                    <a:pt x="2516" y="12918"/>
                    <a:pt x="2516" y="12222"/>
                  </a:cubicBezTo>
                  <a:cubicBezTo>
                    <a:pt x="2516" y="11527"/>
                    <a:pt x="1954" y="10965"/>
                    <a:pt x="1258" y="10965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13"/>
                    <a:pt x="0" y="17709"/>
                  </a:cubicBezTo>
                  <a:cubicBezTo>
                    <a:pt x="0" y="18405"/>
                    <a:pt x="562" y="18967"/>
                    <a:pt x="1258" y="18967"/>
                  </a:cubicBezTo>
                  <a:cubicBezTo>
                    <a:pt x="1954" y="18967"/>
                    <a:pt x="2516" y="18405"/>
                    <a:pt x="2516" y="17709"/>
                  </a:cubicBezTo>
                  <a:cubicBezTo>
                    <a:pt x="2516" y="17013"/>
                    <a:pt x="1954" y="16451"/>
                    <a:pt x="1258" y="16451"/>
                  </a:cubicBezTo>
                  <a:close/>
                  <a:moveTo>
                    <a:pt x="1258" y="21937"/>
                  </a:moveTo>
                  <a:cubicBezTo>
                    <a:pt x="562" y="21937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37"/>
                    <a:pt x="1258" y="21937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73"/>
                  </a:cubicBezTo>
                  <a:cubicBezTo>
                    <a:pt x="0" y="29369"/>
                    <a:pt x="562" y="29940"/>
                    <a:pt x="1258" y="29940"/>
                  </a:cubicBezTo>
                  <a:cubicBezTo>
                    <a:pt x="1954" y="29940"/>
                    <a:pt x="2516" y="29369"/>
                    <a:pt x="2516" y="28673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63"/>
                    <a:pt x="0" y="34159"/>
                  </a:cubicBezTo>
                  <a:cubicBezTo>
                    <a:pt x="0" y="34855"/>
                    <a:pt x="562" y="35417"/>
                    <a:pt x="1258" y="35417"/>
                  </a:cubicBezTo>
                  <a:cubicBezTo>
                    <a:pt x="1954" y="35417"/>
                    <a:pt x="2516" y="34855"/>
                    <a:pt x="2516" y="34159"/>
                  </a:cubicBezTo>
                  <a:cubicBezTo>
                    <a:pt x="2516" y="33463"/>
                    <a:pt x="1954" y="32910"/>
                    <a:pt x="1258" y="32910"/>
                  </a:cubicBezTo>
                  <a:close/>
                  <a:moveTo>
                    <a:pt x="1258" y="38388"/>
                  </a:moveTo>
                  <a:cubicBezTo>
                    <a:pt x="562" y="38388"/>
                    <a:pt x="0" y="38950"/>
                    <a:pt x="0" y="39646"/>
                  </a:cubicBezTo>
                  <a:cubicBezTo>
                    <a:pt x="0" y="40341"/>
                    <a:pt x="562" y="40903"/>
                    <a:pt x="1258" y="40903"/>
                  </a:cubicBezTo>
                  <a:cubicBezTo>
                    <a:pt x="1954" y="40903"/>
                    <a:pt x="2516" y="40341"/>
                    <a:pt x="2516" y="39646"/>
                  </a:cubicBezTo>
                  <a:cubicBezTo>
                    <a:pt x="2516" y="38950"/>
                    <a:pt x="1954" y="38388"/>
                    <a:pt x="1258" y="383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1" name="Google Shape;2011;p25"/>
            <p:cNvSpPr/>
            <p:nvPr/>
          </p:nvSpPr>
          <p:spPr>
            <a:xfrm>
              <a:off x="4545425" y="1252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1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12" name="Google Shape;2012;p25"/>
          <p:cNvGrpSpPr/>
          <p:nvPr/>
        </p:nvGrpSpPr>
        <p:grpSpPr>
          <a:xfrm>
            <a:off x="7637230" y="-495206"/>
            <a:ext cx="1564732" cy="2691911"/>
            <a:chOff x="7815602" y="-219936"/>
            <a:chExt cx="1380564" cy="2375076"/>
          </a:xfrm>
        </p:grpSpPr>
        <p:sp>
          <p:nvSpPr>
            <p:cNvPr id="2013" name="Google Shape;2013;p25"/>
            <p:cNvSpPr/>
            <p:nvPr/>
          </p:nvSpPr>
          <p:spPr>
            <a:xfrm>
              <a:off x="7815602" y="-219936"/>
              <a:ext cx="1359116" cy="572506"/>
            </a:xfrm>
            <a:custGeom>
              <a:avLst/>
              <a:gdLst/>
              <a:ahLst/>
              <a:cxnLst/>
              <a:rect l="l" t="t" r="r" b="b"/>
              <a:pathLst>
                <a:path w="31600" h="13311" extrusionOk="0">
                  <a:moveTo>
                    <a:pt x="242" y="0"/>
                  </a:moveTo>
                  <a:lnTo>
                    <a:pt x="1" y="152"/>
                  </a:lnTo>
                  <a:cubicBezTo>
                    <a:pt x="28" y="197"/>
                    <a:pt x="2695" y="4434"/>
                    <a:pt x="7896" y="8056"/>
                  </a:cubicBezTo>
                  <a:cubicBezTo>
                    <a:pt x="11607" y="10643"/>
                    <a:pt x="17236" y="13311"/>
                    <a:pt x="24614" y="13311"/>
                  </a:cubicBezTo>
                  <a:cubicBezTo>
                    <a:pt x="26791" y="13311"/>
                    <a:pt x="29119" y="13079"/>
                    <a:pt x="31599" y="12543"/>
                  </a:cubicBezTo>
                  <a:lnTo>
                    <a:pt x="31537" y="12258"/>
                  </a:lnTo>
                  <a:cubicBezTo>
                    <a:pt x="29077" y="12791"/>
                    <a:pt x="26765" y="13023"/>
                    <a:pt x="24605" y="13023"/>
                  </a:cubicBezTo>
                  <a:cubicBezTo>
                    <a:pt x="17305" y="13023"/>
                    <a:pt x="11744" y="10378"/>
                    <a:pt x="8074" y="7824"/>
                  </a:cubicBezTo>
                  <a:cubicBezTo>
                    <a:pt x="2918" y="4238"/>
                    <a:pt x="268" y="36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4" name="Google Shape;2014;p25"/>
            <p:cNvSpPr/>
            <p:nvPr/>
          </p:nvSpPr>
          <p:spPr>
            <a:xfrm>
              <a:off x="7815602" y="-219936"/>
              <a:ext cx="1359116" cy="572506"/>
            </a:xfrm>
            <a:custGeom>
              <a:avLst/>
              <a:gdLst/>
              <a:ahLst/>
              <a:cxnLst/>
              <a:rect l="l" t="t" r="r" b="b"/>
              <a:pathLst>
                <a:path w="31600" h="13311" extrusionOk="0">
                  <a:moveTo>
                    <a:pt x="242" y="0"/>
                  </a:moveTo>
                  <a:lnTo>
                    <a:pt x="1" y="152"/>
                  </a:lnTo>
                  <a:cubicBezTo>
                    <a:pt x="28" y="197"/>
                    <a:pt x="2695" y="4434"/>
                    <a:pt x="7896" y="8056"/>
                  </a:cubicBezTo>
                  <a:cubicBezTo>
                    <a:pt x="11607" y="10643"/>
                    <a:pt x="17236" y="13311"/>
                    <a:pt x="24614" y="13311"/>
                  </a:cubicBezTo>
                  <a:cubicBezTo>
                    <a:pt x="26791" y="13311"/>
                    <a:pt x="29119" y="13079"/>
                    <a:pt x="31599" y="12543"/>
                  </a:cubicBezTo>
                  <a:lnTo>
                    <a:pt x="31537" y="12258"/>
                  </a:lnTo>
                  <a:cubicBezTo>
                    <a:pt x="29077" y="12791"/>
                    <a:pt x="26765" y="13023"/>
                    <a:pt x="24605" y="13023"/>
                  </a:cubicBezTo>
                  <a:cubicBezTo>
                    <a:pt x="17305" y="13023"/>
                    <a:pt x="11744" y="10378"/>
                    <a:pt x="8074" y="7824"/>
                  </a:cubicBezTo>
                  <a:cubicBezTo>
                    <a:pt x="2918" y="4238"/>
                    <a:pt x="268" y="36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5" name="Google Shape;2015;p25"/>
            <p:cNvSpPr/>
            <p:nvPr/>
          </p:nvSpPr>
          <p:spPr>
            <a:xfrm>
              <a:off x="7856289" y="-157013"/>
              <a:ext cx="1240150" cy="526829"/>
            </a:xfrm>
            <a:custGeom>
              <a:avLst/>
              <a:gdLst/>
              <a:ahLst/>
              <a:cxnLst/>
              <a:rect l="l" t="t" r="r" b="b"/>
              <a:pathLst>
                <a:path w="28834" h="12249" extrusionOk="0">
                  <a:moveTo>
                    <a:pt x="598" y="0"/>
                  </a:moveTo>
                  <a:cubicBezTo>
                    <a:pt x="479" y="0"/>
                    <a:pt x="360" y="39"/>
                    <a:pt x="259" y="116"/>
                  </a:cubicBezTo>
                  <a:cubicBezTo>
                    <a:pt x="36" y="304"/>
                    <a:pt x="0" y="643"/>
                    <a:pt x="188" y="875"/>
                  </a:cubicBezTo>
                  <a:cubicBezTo>
                    <a:pt x="295" y="1000"/>
                    <a:pt x="447" y="1062"/>
                    <a:pt x="598" y="1062"/>
                  </a:cubicBezTo>
                  <a:cubicBezTo>
                    <a:pt x="714" y="1062"/>
                    <a:pt x="839" y="1026"/>
                    <a:pt x="937" y="946"/>
                  </a:cubicBezTo>
                  <a:cubicBezTo>
                    <a:pt x="1160" y="759"/>
                    <a:pt x="1196" y="420"/>
                    <a:pt x="1009" y="197"/>
                  </a:cubicBezTo>
                  <a:cubicBezTo>
                    <a:pt x="903" y="66"/>
                    <a:pt x="751" y="0"/>
                    <a:pt x="598" y="0"/>
                  </a:cubicBezTo>
                  <a:close/>
                  <a:moveTo>
                    <a:pt x="2190" y="1791"/>
                  </a:moveTo>
                  <a:cubicBezTo>
                    <a:pt x="2058" y="1791"/>
                    <a:pt x="1925" y="1840"/>
                    <a:pt x="1820" y="1936"/>
                  </a:cubicBezTo>
                  <a:cubicBezTo>
                    <a:pt x="1606" y="2141"/>
                    <a:pt x="1606" y="2480"/>
                    <a:pt x="1803" y="2695"/>
                  </a:cubicBezTo>
                  <a:cubicBezTo>
                    <a:pt x="1910" y="2802"/>
                    <a:pt x="2052" y="2855"/>
                    <a:pt x="2186" y="2855"/>
                  </a:cubicBezTo>
                  <a:cubicBezTo>
                    <a:pt x="2320" y="2855"/>
                    <a:pt x="2454" y="2811"/>
                    <a:pt x="2552" y="2704"/>
                  </a:cubicBezTo>
                  <a:cubicBezTo>
                    <a:pt x="2766" y="2507"/>
                    <a:pt x="2775" y="2168"/>
                    <a:pt x="2570" y="1954"/>
                  </a:cubicBezTo>
                  <a:cubicBezTo>
                    <a:pt x="2465" y="1845"/>
                    <a:pt x="2328" y="1791"/>
                    <a:pt x="2190" y="1791"/>
                  </a:cubicBezTo>
                  <a:close/>
                  <a:moveTo>
                    <a:pt x="3906" y="3459"/>
                  </a:moveTo>
                  <a:cubicBezTo>
                    <a:pt x="3762" y="3459"/>
                    <a:pt x="3620" y="3517"/>
                    <a:pt x="3515" y="3631"/>
                  </a:cubicBezTo>
                  <a:cubicBezTo>
                    <a:pt x="3319" y="3854"/>
                    <a:pt x="3337" y="4193"/>
                    <a:pt x="3551" y="4390"/>
                  </a:cubicBezTo>
                  <a:cubicBezTo>
                    <a:pt x="3658" y="4479"/>
                    <a:pt x="3783" y="4523"/>
                    <a:pt x="3908" y="4523"/>
                  </a:cubicBezTo>
                  <a:cubicBezTo>
                    <a:pt x="4051" y="4523"/>
                    <a:pt x="4202" y="4461"/>
                    <a:pt x="4300" y="4345"/>
                  </a:cubicBezTo>
                  <a:cubicBezTo>
                    <a:pt x="4497" y="4131"/>
                    <a:pt x="4479" y="3792"/>
                    <a:pt x="4265" y="3596"/>
                  </a:cubicBezTo>
                  <a:cubicBezTo>
                    <a:pt x="4160" y="3504"/>
                    <a:pt x="4033" y="3459"/>
                    <a:pt x="3906" y="3459"/>
                  </a:cubicBezTo>
                  <a:close/>
                  <a:moveTo>
                    <a:pt x="5746" y="4994"/>
                  </a:moveTo>
                  <a:cubicBezTo>
                    <a:pt x="5588" y="4994"/>
                    <a:pt x="5431" y="5065"/>
                    <a:pt x="5326" y="5201"/>
                  </a:cubicBezTo>
                  <a:cubicBezTo>
                    <a:pt x="5139" y="5433"/>
                    <a:pt x="5184" y="5763"/>
                    <a:pt x="5416" y="5951"/>
                  </a:cubicBezTo>
                  <a:cubicBezTo>
                    <a:pt x="5514" y="6022"/>
                    <a:pt x="5630" y="6058"/>
                    <a:pt x="5746" y="6058"/>
                  </a:cubicBezTo>
                  <a:cubicBezTo>
                    <a:pt x="5906" y="6058"/>
                    <a:pt x="6058" y="5986"/>
                    <a:pt x="6165" y="5853"/>
                  </a:cubicBezTo>
                  <a:cubicBezTo>
                    <a:pt x="6343" y="5621"/>
                    <a:pt x="6299" y="5282"/>
                    <a:pt x="6067" y="5103"/>
                  </a:cubicBezTo>
                  <a:cubicBezTo>
                    <a:pt x="5971" y="5029"/>
                    <a:pt x="5858" y="4994"/>
                    <a:pt x="5746" y="4994"/>
                  </a:cubicBezTo>
                  <a:close/>
                  <a:moveTo>
                    <a:pt x="7686" y="6389"/>
                  </a:moveTo>
                  <a:cubicBezTo>
                    <a:pt x="7513" y="6389"/>
                    <a:pt x="7345" y="6472"/>
                    <a:pt x="7244" y="6629"/>
                  </a:cubicBezTo>
                  <a:cubicBezTo>
                    <a:pt x="7084" y="6870"/>
                    <a:pt x="7155" y="7200"/>
                    <a:pt x="7396" y="7360"/>
                  </a:cubicBezTo>
                  <a:cubicBezTo>
                    <a:pt x="7485" y="7423"/>
                    <a:pt x="7592" y="7449"/>
                    <a:pt x="7690" y="7449"/>
                  </a:cubicBezTo>
                  <a:cubicBezTo>
                    <a:pt x="7860" y="7449"/>
                    <a:pt x="8029" y="7369"/>
                    <a:pt x="8136" y="7209"/>
                  </a:cubicBezTo>
                  <a:cubicBezTo>
                    <a:pt x="8297" y="6968"/>
                    <a:pt x="8226" y="6638"/>
                    <a:pt x="7985" y="6477"/>
                  </a:cubicBezTo>
                  <a:cubicBezTo>
                    <a:pt x="7892" y="6418"/>
                    <a:pt x="7788" y="6389"/>
                    <a:pt x="7686" y="6389"/>
                  </a:cubicBezTo>
                  <a:close/>
                  <a:moveTo>
                    <a:pt x="9744" y="7624"/>
                  </a:moveTo>
                  <a:cubicBezTo>
                    <a:pt x="9554" y="7624"/>
                    <a:pt x="9370" y="7724"/>
                    <a:pt x="9278" y="7896"/>
                  </a:cubicBezTo>
                  <a:cubicBezTo>
                    <a:pt x="9136" y="8154"/>
                    <a:pt x="9225" y="8484"/>
                    <a:pt x="9484" y="8618"/>
                  </a:cubicBezTo>
                  <a:cubicBezTo>
                    <a:pt x="9564" y="8663"/>
                    <a:pt x="9653" y="8690"/>
                    <a:pt x="9742" y="8690"/>
                  </a:cubicBezTo>
                  <a:cubicBezTo>
                    <a:pt x="9930" y="8690"/>
                    <a:pt x="10108" y="8591"/>
                    <a:pt x="10206" y="8413"/>
                  </a:cubicBezTo>
                  <a:cubicBezTo>
                    <a:pt x="10349" y="8154"/>
                    <a:pt x="10251" y="7833"/>
                    <a:pt x="10001" y="7690"/>
                  </a:cubicBezTo>
                  <a:cubicBezTo>
                    <a:pt x="9920" y="7645"/>
                    <a:pt x="9831" y="7624"/>
                    <a:pt x="9744" y="7624"/>
                  </a:cubicBezTo>
                  <a:close/>
                  <a:moveTo>
                    <a:pt x="11880" y="8694"/>
                  </a:moveTo>
                  <a:cubicBezTo>
                    <a:pt x="11677" y="8694"/>
                    <a:pt x="11484" y="8814"/>
                    <a:pt x="11393" y="9011"/>
                  </a:cubicBezTo>
                  <a:cubicBezTo>
                    <a:pt x="11277" y="9278"/>
                    <a:pt x="11393" y="9591"/>
                    <a:pt x="11660" y="9706"/>
                  </a:cubicBezTo>
                  <a:cubicBezTo>
                    <a:pt x="11732" y="9742"/>
                    <a:pt x="11812" y="9760"/>
                    <a:pt x="11883" y="9760"/>
                  </a:cubicBezTo>
                  <a:cubicBezTo>
                    <a:pt x="12080" y="9760"/>
                    <a:pt x="12276" y="9635"/>
                    <a:pt x="12365" y="9439"/>
                  </a:cubicBezTo>
                  <a:cubicBezTo>
                    <a:pt x="12490" y="9171"/>
                    <a:pt x="12365" y="8859"/>
                    <a:pt x="12097" y="8743"/>
                  </a:cubicBezTo>
                  <a:cubicBezTo>
                    <a:pt x="12026" y="8710"/>
                    <a:pt x="11952" y="8694"/>
                    <a:pt x="11880" y="8694"/>
                  </a:cubicBezTo>
                  <a:close/>
                  <a:moveTo>
                    <a:pt x="14104" y="9578"/>
                  </a:moveTo>
                  <a:cubicBezTo>
                    <a:pt x="13886" y="9578"/>
                    <a:pt x="13674" y="9719"/>
                    <a:pt x="13596" y="9938"/>
                  </a:cubicBezTo>
                  <a:cubicBezTo>
                    <a:pt x="13507" y="10215"/>
                    <a:pt x="13650" y="10518"/>
                    <a:pt x="13926" y="10616"/>
                  </a:cubicBezTo>
                  <a:cubicBezTo>
                    <a:pt x="13989" y="10634"/>
                    <a:pt x="14042" y="10643"/>
                    <a:pt x="14105" y="10643"/>
                  </a:cubicBezTo>
                  <a:cubicBezTo>
                    <a:pt x="14319" y="10643"/>
                    <a:pt x="14524" y="10509"/>
                    <a:pt x="14604" y="10286"/>
                  </a:cubicBezTo>
                  <a:cubicBezTo>
                    <a:pt x="14702" y="10010"/>
                    <a:pt x="14560" y="9706"/>
                    <a:pt x="14274" y="9608"/>
                  </a:cubicBezTo>
                  <a:cubicBezTo>
                    <a:pt x="14219" y="9588"/>
                    <a:pt x="14161" y="9578"/>
                    <a:pt x="14104" y="9578"/>
                  </a:cubicBezTo>
                  <a:close/>
                  <a:moveTo>
                    <a:pt x="16391" y="10279"/>
                  </a:moveTo>
                  <a:cubicBezTo>
                    <a:pt x="16154" y="10279"/>
                    <a:pt x="15940" y="10437"/>
                    <a:pt x="15880" y="10679"/>
                  </a:cubicBezTo>
                  <a:cubicBezTo>
                    <a:pt x="15800" y="10955"/>
                    <a:pt x="15978" y="11250"/>
                    <a:pt x="16255" y="11321"/>
                  </a:cubicBezTo>
                  <a:cubicBezTo>
                    <a:pt x="16299" y="11339"/>
                    <a:pt x="16353" y="11339"/>
                    <a:pt x="16388" y="11339"/>
                  </a:cubicBezTo>
                  <a:cubicBezTo>
                    <a:pt x="16629" y="11339"/>
                    <a:pt x="16843" y="11178"/>
                    <a:pt x="16906" y="10938"/>
                  </a:cubicBezTo>
                  <a:cubicBezTo>
                    <a:pt x="16977" y="10661"/>
                    <a:pt x="16808" y="10367"/>
                    <a:pt x="16522" y="10295"/>
                  </a:cubicBezTo>
                  <a:cubicBezTo>
                    <a:pt x="16478" y="10284"/>
                    <a:pt x="16434" y="10279"/>
                    <a:pt x="16391" y="10279"/>
                  </a:cubicBezTo>
                  <a:close/>
                  <a:moveTo>
                    <a:pt x="18721" y="10777"/>
                  </a:moveTo>
                  <a:cubicBezTo>
                    <a:pt x="18471" y="10777"/>
                    <a:pt x="18248" y="10961"/>
                    <a:pt x="18208" y="11223"/>
                  </a:cubicBezTo>
                  <a:cubicBezTo>
                    <a:pt x="18155" y="11509"/>
                    <a:pt x="18351" y="11785"/>
                    <a:pt x="18645" y="11830"/>
                  </a:cubicBezTo>
                  <a:cubicBezTo>
                    <a:pt x="18672" y="11839"/>
                    <a:pt x="18699" y="11839"/>
                    <a:pt x="18735" y="11839"/>
                  </a:cubicBezTo>
                  <a:cubicBezTo>
                    <a:pt x="18984" y="11839"/>
                    <a:pt x="19208" y="11660"/>
                    <a:pt x="19252" y="11393"/>
                  </a:cubicBezTo>
                  <a:cubicBezTo>
                    <a:pt x="19306" y="11107"/>
                    <a:pt x="19109" y="10831"/>
                    <a:pt x="18815" y="10786"/>
                  </a:cubicBezTo>
                  <a:cubicBezTo>
                    <a:pt x="18783" y="10780"/>
                    <a:pt x="18752" y="10777"/>
                    <a:pt x="18721" y="10777"/>
                  </a:cubicBezTo>
                  <a:close/>
                  <a:moveTo>
                    <a:pt x="28269" y="10833"/>
                  </a:moveTo>
                  <a:cubicBezTo>
                    <a:pt x="28243" y="10833"/>
                    <a:pt x="28217" y="10835"/>
                    <a:pt x="28191" y="10839"/>
                  </a:cubicBezTo>
                  <a:cubicBezTo>
                    <a:pt x="27897" y="10884"/>
                    <a:pt x="27691" y="11152"/>
                    <a:pt x="27736" y="11446"/>
                  </a:cubicBezTo>
                  <a:cubicBezTo>
                    <a:pt x="27781" y="11714"/>
                    <a:pt x="28004" y="11901"/>
                    <a:pt x="28262" y="11901"/>
                  </a:cubicBezTo>
                  <a:cubicBezTo>
                    <a:pt x="28289" y="11901"/>
                    <a:pt x="28316" y="11901"/>
                    <a:pt x="28343" y="11892"/>
                  </a:cubicBezTo>
                  <a:cubicBezTo>
                    <a:pt x="28628" y="11856"/>
                    <a:pt x="28833" y="11580"/>
                    <a:pt x="28789" y="11294"/>
                  </a:cubicBezTo>
                  <a:cubicBezTo>
                    <a:pt x="28756" y="11027"/>
                    <a:pt x="28525" y="10833"/>
                    <a:pt x="28269" y="10833"/>
                  </a:cubicBezTo>
                  <a:close/>
                  <a:moveTo>
                    <a:pt x="21103" y="11078"/>
                  </a:moveTo>
                  <a:cubicBezTo>
                    <a:pt x="20829" y="11078"/>
                    <a:pt x="20598" y="11284"/>
                    <a:pt x="20572" y="11562"/>
                  </a:cubicBezTo>
                  <a:cubicBezTo>
                    <a:pt x="20546" y="11856"/>
                    <a:pt x="20769" y="12115"/>
                    <a:pt x="21063" y="12142"/>
                  </a:cubicBezTo>
                  <a:lnTo>
                    <a:pt x="21108" y="12142"/>
                  </a:lnTo>
                  <a:cubicBezTo>
                    <a:pt x="21375" y="12142"/>
                    <a:pt x="21616" y="11928"/>
                    <a:pt x="21634" y="11651"/>
                  </a:cubicBezTo>
                  <a:cubicBezTo>
                    <a:pt x="21661" y="11366"/>
                    <a:pt x="21438" y="11107"/>
                    <a:pt x="21152" y="11080"/>
                  </a:cubicBezTo>
                  <a:cubicBezTo>
                    <a:pt x="21136" y="11079"/>
                    <a:pt x="21119" y="11078"/>
                    <a:pt x="21103" y="11078"/>
                  </a:cubicBezTo>
                  <a:close/>
                  <a:moveTo>
                    <a:pt x="25879" y="11097"/>
                  </a:moveTo>
                  <a:cubicBezTo>
                    <a:pt x="25868" y="11097"/>
                    <a:pt x="25856" y="11097"/>
                    <a:pt x="25845" y="11098"/>
                  </a:cubicBezTo>
                  <a:cubicBezTo>
                    <a:pt x="25550" y="11125"/>
                    <a:pt x="25336" y="11375"/>
                    <a:pt x="25354" y="11669"/>
                  </a:cubicBezTo>
                  <a:cubicBezTo>
                    <a:pt x="25381" y="11946"/>
                    <a:pt x="25613" y="12160"/>
                    <a:pt x="25889" y="12160"/>
                  </a:cubicBezTo>
                  <a:lnTo>
                    <a:pt x="25925" y="12160"/>
                  </a:lnTo>
                  <a:cubicBezTo>
                    <a:pt x="26219" y="12142"/>
                    <a:pt x="26434" y="11883"/>
                    <a:pt x="26416" y="11589"/>
                  </a:cubicBezTo>
                  <a:cubicBezTo>
                    <a:pt x="26399" y="11306"/>
                    <a:pt x="26159" y="11097"/>
                    <a:pt x="25879" y="11097"/>
                  </a:cubicBezTo>
                  <a:close/>
                  <a:moveTo>
                    <a:pt x="23499" y="11178"/>
                  </a:moveTo>
                  <a:cubicBezTo>
                    <a:pt x="23204" y="11178"/>
                    <a:pt x="22963" y="11419"/>
                    <a:pt x="22963" y="11714"/>
                  </a:cubicBezTo>
                  <a:cubicBezTo>
                    <a:pt x="22963" y="12008"/>
                    <a:pt x="23195" y="12249"/>
                    <a:pt x="23490" y="12249"/>
                  </a:cubicBezTo>
                  <a:lnTo>
                    <a:pt x="23499" y="12249"/>
                  </a:lnTo>
                  <a:cubicBezTo>
                    <a:pt x="23784" y="12249"/>
                    <a:pt x="24025" y="12008"/>
                    <a:pt x="24025" y="11714"/>
                  </a:cubicBezTo>
                  <a:cubicBezTo>
                    <a:pt x="24025" y="11419"/>
                    <a:pt x="23793" y="11187"/>
                    <a:pt x="23499" y="111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6" name="Google Shape;2016;p25"/>
            <p:cNvSpPr/>
            <p:nvPr/>
          </p:nvSpPr>
          <p:spPr>
            <a:xfrm>
              <a:off x="9150490" y="290931"/>
              <a:ext cx="45677" cy="45505"/>
            </a:xfrm>
            <a:custGeom>
              <a:avLst/>
              <a:gdLst/>
              <a:ahLst/>
              <a:cxnLst/>
              <a:rect l="l" t="t" r="r" b="b"/>
              <a:pathLst>
                <a:path w="1062" h="1058" extrusionOk="0">
                  <a:moveTo>
                    <a:pt x="528" y="1"/>
                  </a:moveTo>
                  <a:cubicBezTo>
                    <a:pt x="388" y="1"/>
                    <a:pt x="250" y="50"/>
                    <a:pt x="152" y="148"/>
                  </a:cubicBezTo>
                  <a:cubicBezTo>
                    <a:pt x="125" y="175"/>
                    <a:pt x="107" y="201"/>
                    <a:pt x="89" y="228"/>
                  </a:cubicBezTo>
                  <a:cubicBezTo>
                    <a:pt x="72" y="264"/>
                    <a:pt x="54" y="291"/>
                    <a:pt x="36" y="326"/>
                  </a:cubicBezTo>
                  <a:cubicBezTo>
                    <a:pt x="27" y="353"/>
                    <a:pt x="18" y="389"/>
                    <a:pt x="9" y="424"/>
                  </a:cubicBezTo>
                  <a:cubicBezTo>
                    <a:pt x="0" y="460"/>
                    <a:pt x="0" y="487"/>
                    <a:pt x="0" y="523"/>
                  </a:cubicBezTo>
                  <a:cubicBezTo>
                    <a:pt x="0" y="558"/>
                    <a:pt x="0" y="594"/>
                    <a:pt x="9" y="630"/>
                  </a:cubicBezTo>
                  <a:cubicBezTo>
                    <a:pt x="18" y="665"/>
                    <a:pt x="27" y="701"/>
                    <a:pt x="36" y="728"/>
                  </a:cubicBezTo>
                  <a:cubicBezTo>
                    <a:pt x="54" y="763"/>
                    <a:pt x="72" y="790"/>
                    <a:pt x="89" y="817"/>
                  </a:cubicBezTo>
                  <a:cubicBezTo>
                    <a:pt x="107" y="853"/>
                    <a:pt x="125" y="879"/>
                    <a:pt x="152" y="906"/>
                  </a:cubicBezTo>
                  <a:cubicBezTo>
                    <a:pt x="179" y="924"/>
                    <a:pt x="205" y="951"/>
                    <a:pt x="232" y="969"/>
                  </a:cubicBezTo>
                  <a:cubicBezTo>
                    <a:pt x="268" y="986"/>
                    <a:pt x="295" y="1004"/>
                    <a:pt x="330" y="1013"/>
                  </a:cubicBezTo>
                  <a:cubicBezTo>
                    <a:pt x="357" y="1031"/>
                    <a:pt x="393" y="1040"/>
                    <a:pt x="428" y="1049"/>
                  </a:cubicBezTo>
                  <a:cubicBezTo>
                    <a:pt x="464" y="1058"/>
                    <a:pt x="491" y="1058"/>
                    <a:pt x="527" y="1058"/>
                  </a:cubicBezTo>
                  <a:cubicBezTo>
                    <a:pt x="562" y="1058"/>
                    <a:pt x="598" y="1058"/>
                    <a:pt x="634" y="1049"/>
                  </a:cubicBezTo>
                  <a:cubicBezTo>
                    <a:pt x="669" y="1040"/>
                    <a:pt x="705" y="1031"/>
                    <a:pt x="732" y="1013"/>
                  </a:cubicBezTo>
                  <a:cubicBezTo>
                    <a:pt x="767" y="1004"/>
                    <a:pt x="794" y="986"/>
                    <a:pt x="821" y="969"/>
                  </a:cubicBezTo>
                  <a:cubicBezTo>
                    <a:pt x="857" y="951"/>
                    <a:pt x="883" y="924"/>
                    <a:pt x="901" y="906"/>
                  </a:cubicBezTo>
                  <a:cubicBezTo>
                    <a:pt x="928" y="879"/>
                    <a:pt x="955" y="853"/>
                    <a:pt x="973" y="817"/>
                  </a:cubicBezTo>
                  <a:cubicBezTo>
                    <a:pt x="990" y="790"/>
                    <a:pt x="1008" y="763"/>
                    <a:pt x="1017" y="728"/>
                  </a:cubicBezTo>
                  <a:cubicBezTo>
                    <a:pt x="1035" y="701"/>
                    <a:pt x="1044" y="665"/>
                    <a:pt x="1053" y="630"/>
                  </a:cubicBezTo>
                  <a:cubicBezTo>
                    <a:pt x="1062" y="594"/>
                    <a:pt x="1062" y="558"/>
                    <a:pt x="1062" y="523"/>
                  </a:cubicBezTo>
                  <a:cubicBezTo>
                    <a:pt x="1062" y="487"/>
                    <a:pt x="1062" y="460"/>
                    <a:pt x="1053" y="424"/>
                  </a:cubicBezTo>
                  <a:cubicBezTo>
                    <a:pt x="1044" y="389"/>
                    <a:pt x="1035" y="353"/>
                    <a:pt x="1017" y="326"/>
                  </a:cubicBezTo>
                  <a:cubicBezTo>
                    <a:pt x="1008" y="291"/>
                    <a:pt x="990" y="264"/>
                    <a:pt x="973" y="228"/>
                  </a:cubicBezTo>
                  <a:cubicBezTo>
                    <a:pt x="955" y="201"/>
                    <a:pt x="928" y="175"/>
                    <a:pt x="910" y="148"/>
                  </a:cubicBezTo>
                  <a:cubicBezTo>
                    <a:pt x="808" y="50"/>
                    <a:pt x="667" y="1"/>
                    <a:pt x="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7" name="Google Shape;2017;p25"/>
            <p:cNvSpPr/>
            <p:nvPr/>
          </p:nvSpPr>
          <p:spPr>
            <a:xfrm>
              <a:off x="8591839" y="1105317"/>
              <a:ext cx="255953" cy="242920"/>
            </a:xfrm>
            <a:custGeom>
              <a:avLst/>
              <a:gdLst/>
              <a:ahLst/>
              <a:cxnLst/>
              <a:rect l="l" t="t" r="r" b="b"/>
              <a:pathLst>
                <a:path w="5951" h="5648" extrusionOk="0">
                  <a:moveTo>
                    <a:pt x="2971" y="982"/>
                  </a:moveTo>
                  <a:lnTo>
                    <a:pt x="3479" y="2150"/>
                  </a:lnTo>
                  <a:cubicBezTo>
                    <a:pt x="3524" y="2240"/>
                    <a:pt x="3613" y="2311"/>
                    <a:pt x="3711" y="2320"/>
                  </a:cubicBezTo>
                  <a:lnTo>
                    <a:pt x="4987" y="2436"/>
                  </a:lnTo>
                  <a:lnTo>
                    <a:pt x="4024" y="3283"/>
                  </a:lnTo>
                  <a:cubicBezTo>
                    <a:pt x="3952" y="3346"/>
                    <a:pt x="3916" y="3453"/>
                    <a:pt x="3934" y="3551"/>
                  </a:cubicBezTo>
                  <a:lnTo>
                    <a:pt x="4220" y="4800"/>
                  </a:lnTo>
                  <a:lnTo>
                    <a:pt x="3114" y="4149"/>
                  </a:lnTo>
                  <a:cubicBezTo>
                    <a:pt x="3073" y="4122"/>
                    <a:pt x="3024" y="4109"/>
                    <a:pt x="2975" y="4109"/>
                  </a:cubicBezTo>
                  <a:cubicBezTo>
                    <a:pt x="2926" y="4109"/>
                    <a:pt x="2877" y="4122"/>
                    <a:pt x="2837" y="4149"/>
                  </a:cubicBezTo>
                  <a:lnTo>
                    <a:pt x="1731" y="4800"/>
                  </a:lnTo>
                  <a:lnTo>
                    <a:pt x="2007" y="3551"/>
                  </a:lnTo>
                  <a:cubicBezTo>
                    <a:pt x="2034" y="3453"/>
                    <a:pt x="1998" y="3346"/>
                    <a:pt x="1927" y="3283"/>
                  </a:cubicBezTo>
                  <a:lnTo>
                    <a:pt x="964" y="2436"/>
                  </a:lnTo>
                  <a:lnTo>
                    <a:pt x="2239" y="2320"/>
                  </a:lnTo>
                  <a:cubicBezTo>
                    <a:pt x="2337" y="2311"/>
                    <a:pt x="2427" y="2240"/>
                    <a:pt x="2462" y="2150"/>
                  </a:cubicBezTo>
                  <a:lnTo>
                    <a:pt x="2971" y="982"/>
                  </a:lnTo>
                  <a:close/>
                  <a:moveTo>
                    <a:pt x="2971" y="1"/>
                  </a:moveTo>
                  <a:cubicBezTo>
                    <a:pt x="2864" y="1"/>
                    <a:pt x="2766" y="63"/>
                    <a:pt x="2721" y="170"/>
                  </a:cubicBezTo>
                  <a:lnTo>
                    <a:pt x="2025" y="1776"/>
                  </a:lnTo>
                  <a:lnTo>
                    <a:pt x="277" y="1945"/>
                  </a:lnTo>
                  <a:cubicBezTo>
                    <a:pt x="161" y="1954"/>
                    <a:pt x="72" y="2026"/>
                    <a:pt x="36" y="2133"/>
                  </a:cubicBezTo>
                  <a:cubicBezTo>
                    <a:pt x="0" y="2240"/>
                    <a:pt x="36" y="2356"/>
                    <a:pt x="116" y="2427"/>
                  </a:cubicBezTo>
                  <a:lnTo>
                    <a:pt x="1428" y="3596"/>
                  </a:lnTo>
                  <a:lnTo>
                    <a:pt x="1053" y="5309"/>
                  </a:lnTo>
                  <a:cubicBezTo>
                    <a:pt x="1026" y="5416"/>
                    <a:pt x="1071" y="5523"/>
                    <a:pt x="1160" y="5594"/>
                  </a:cubicBezTo>
                  <a:cubicBezTo>
                    <a:pt x="1204" y="5630"/>
                    <a:pt x="1267" y="5648"/>
                    <a:pt x="1320" y="5648"/>
                  </a:cubicBezTo>
                  <a:cubicBezTo>
                    <a:pt x="1374" y="5648"/>
                    <a:pt x="1419" y="5630"/>
                    <a:pt x="1463" y="5603"/>
                  </a:cubicBezTo>
                  <a:lnTo>
                    <a:pt x="2971" y="4711"/>
                  </a:lnTo>
                  <a:lnTo>
                    <a:pt x="4487" y="5603"/>
                  </a:lnTo>
                  <a:cubicBezTo>
                    <a:pt x="4533" y="5632"/>
                    <a:pt x="4582" y="5646"/>
                    <a:pt x="4631" y="5646"/>
                  </a:cubicBezTo>
                  <a:cubicBezTo>
                    <a:pt x="4688" y="5646"/>
                    <a:pt x="4743" y="5627"/>
                    <a:pt x="4791" y="5594"/>
                  </a:cubicBezTo>
                  <a:cubicBezTo>
                    <a:pt x="4880" y="5523"/>
                    <a:pt x="4925" y="5416"/>
                    <a:pt x="4898" y="5309"/>
                  </a:cubicBezTo>
                  <a:lnTo>
                    <a:pt x="4514" y="3596"/>
                  </a:lnTo>
                  <a:lnTo>
                    <a:pt x="5834" y="2427"/>
                  </a:lnTo>
                  <a:cubicBezTo>
                    <a:pt x="5915" y="2356"/>
                    <a:pt x="5950" y="2240"/>
                    <a:pt x="5915" y="2133"/>
                  </a:cubicBezTo>
                  <a:cubicBezTo>
                    <a:pt x="5879" y="2026"/>
                    <a:pt x="5790" y="1954"/>
                    <a:pt x="5674" y="1945"/>
                  </a:cubicBezTo>
                  <a:lnTo>
                    <a:pt x="3925" y="1776"/>
                  </a:lnTo>
                  <a:lnTo>
                    <a:pt x="3230" y="170"/>
                  </a:lnTo>
                  <a:cubicBezTo>
                    <a:pt x="3185" y="63"/>
                    <a:pt x="3087" y="1"/>
                    <a:pt x="2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8" name="Google Shape;2018;p25"/>
            <p:cNvSpPr/>
            <p:nvPr/>
          </p:nvSpPr>
          <p:spPr>
            <a:xfrm>
              <a:off x="8696954" y="315318"/>
              <a:ext cx="45720" cy="744374"/>
            </a:xfrm>
            <a:custGeom>
              <a:avLst/>
              <a:gdLst/>
              <a:ahLst/>
              <a:cxnLst/>
              <a:rect l="l" t="t" r="r" b="b"/>
              <a:pathLst>
                <a:path w="1063" h="17307" extrusionOk="0">
                  <a:moveTo>
                    <a:pt x="527" y="0"/>
                  </a:moveTo>
                  <a:cubicBezTo>
                    <a:pt x="232" y="0"/>
                    <a:pt x="1" y="232"/>
                    <a:pt x="1" y="527"/>
                  </a:cubicBezTo>
                  <a:cubicBezTo>
                    <a:pt x="1" y="821"/>
                    <a:pt x="232" y="1062"/>
                    <a:pt x="527" y="1062"/>
                  </a:cubicBezTo>
                  <a:cubicBezTo>
                    <a:pt x="821" y="1062"/>
                    <a:pt x="1062" y="821"/>
                    <a:pt x="1062" y="527"/>
                  </a:cubicBezTo>
                  <a:cubicBezTo>
                    <a:pt x="1062" y="232"/>
                    <a:pt x="821" y="0"/>
                    <a:pt x="527" y="0"/>
                  </a:cubicBezTo>
                  <a:close/>
                  <a:moveTo>
                    <a:pt x="527" y="2320"/>
                  </a:moveTo>
                  <a:cubicBezTo>
                    <a:pt x="232" y="2320"/>
                    <a:pt x="1" y="2561"/>
                    <a:pt x="1" y="2846"/>
                  </a:cubicBezTo>
                  <a:cubicBezTo>
                    <a:pt x="1" y="3140"/>
                    <a:pt x="232" y="3381"/>
                    <a:pt x="527" y="3381"/>
                  </a:cubicBezTo>
                  <a:cubicBezTo>
                    <a:pt x="821" y="3381"/>
                    <a:pt x="1062" y="3140"/>
                    <a:pt x="1062" y="2846"/>
                  </a:cubicBezTo>
                  <a:cubicBezTo>
                    <a:pt x="1062" y="2561"/>
                    <a:pt x="821" y="2320"/>
                    <a:pt x="527" y="2320"/>
                  </a:cubicBezTo>
                  <a:close/>
                  <a:moveTo>
                    <a:pt x="527" y="4639"/>
                  </a:moveTo>
                  <a:cubicBezTo>
                    <a:pt x="232" y="4639"/>
                    <a:pt x="1" y="4880"/>
                    <a:pt x="1" y="5174"/>
                  </a:cubicBezTo>
                  <a:cubicBezTo>
                    <a:pt x="1" y="5469"/>
                    <a:pt x="232" y="5701"/>
                    <a:pt x="527" y="5701"/>
                  </a:cubicBezTo>
                  <a:cubicBezTo>
                    <a:pt x="821" y="5701"/>
                    <a:pt x="1062" y="5469"/>
                    <a:pt x="1062" y="5174"/>
                  </a:cubicBezTo>
                  <a:cubicBezTo>
                    <a:pt x="1062" y="4880"/>
                    <a:pt x="821" y="4639"/>
                    <a:pt x="527" y="4639"/>
                  </a:cubicBezTo>
                  <a:close/>
                  <a:moveTo>
                    <a:pt x="527" y="6959"/>
                  </a:moveTo>
                  <a:cubicBezTo>
                    <a:pt x="232" y="6959"/>
                    <a:pt x="1" y="7199"/>
                    <a:pt x="1" y="7494"/>
                  </a:cubicBezTo>
                  <a:cubicBezTo>
                    <a:pt x="1" y="7788"/>
                    <a:pt x="232" y="8020"/>
                    <a:pt x="527" y="8020"/>
                  </a:cubicBezTo>
                  <a:cubicBezTo>
                    <a:pt x="821" y="8020"/>
                    <a:pt x="1062" y="7788"/>
                    <a:pt x="1062" y="7494"/>
                  </a:cubicBezTo>
                  <a:cubicBezTo>
                    <a:pt x="1062" y="7199"/>
                    <a:pt x="821" y="6959"/>
                    <a:pt x="527" y="6959"/>
                  </a:cubicBezTo>
                  <a:close/>
                  <a:moveTo>
                    <a:pt x="527" y="9287"/>
                  </a:moveTo>
                  <a:cubicBezTo>
                    <a:pt x="232" y="9287"/>
                    <a:pt x="1" y="9519"/>
                    <a:pt x="1" y="9813"/>
                  </a:cubicBezTo>
                  <a:cubicBezTo>
                    <a:pt x="1" y="10108"/>
                    <a:pt x="232" y="10349"/>
                    <a:pt x="527" y="10349"/>
                  </a:cubicBezTo>
                  <a:cubicBezTo>
                    <a:pt x="821" y="10349"/>
                    <a:pt x="1062" y="10108"/>
                    <a:pt x="1062" y="9813"/>
                  </a:cubicBezTo>
                  <a:cubicBezTo>
                    <a:pt x="1062" y="9519"/>
                    <a:pt x="821" y="9287"/>
                    <a:pt x="527" y="9287"/>
                  </a:cubicBezTo>
                  <a:close/>
                  <a:moveTo>
                    <a:pt x="527" y="11606"/>
                  </a:moveTo>
                  <a:cubicBezTo>
                    <a:pt x="232" y="11606"/>
                    <a:pt x="1" y="11838"/>
                    <a:pt x="1" y="12133"/>
                  </a:cubicBezTo>
                  <a:cubicBezTo>
                    <a:pt x="1" y="12427"/>
                    <a:pt x="232" y="12668"/>
                    <a:pt x="527" y="12668"/>
                  </a:cubicBezTo>
                  <a:cubicBezTo>
                    <a:pt x="821" y="12668"/>
                    <a:pt x="1062" y="12427"/>
                    <a:pt x="1062" y="12133"/>
                  </a:cubicBezTo>
                  <a:cubicBezTo>
                    <a:pt x="1062" y="11838"/>
                    <a:pt x="821" y="11606"/>
                    <a:pt x="527" y="11606"/>
                  </a:cubicBezTo>
                  <a:close/>
                  <a:moveTo>
                    <a:pt x="527" y="13926"/>
                  </a:moveTo>
                  <a:cubicBezTo>
                    <a:pt x="232" y="13926"/>
                    <a:pt x="1" y="14167"/>
                    <a:pt x="1" y="14461"/>
                  </a:cubicBezTo>
                  <a:cubicBezTo>
                    <a:pt x="1" y="14747"/>
                    <a:pt x="232" y="14987"/>
                    <a:pt x="527" y="14987"/>
                  </a:cubicBezTo>
                  <a:cubicBezTo>
                    <a:pt x="821" y="14987"/>
                    <a:pt x="1062" y="14747"/>
                    <a:pt x="1062" y="14461"/>
                  </a:cubicBezTo>
                  <a:cubicBezTo>
                    <a:pt x="1062" y="14167"/>
                    <a:pt x="821" y="13926"/>
                    <a:pt x="527" y="13926"/>
                  </a:cubicBezTo>
                  <a:close/>
                  <a:moveTo>
                    <a:pt x="527" y="16245"/>
                  </a:moveTo>
                  <a:cubicBezTo>
                    <a:pt x="232" y="16245"/>
                    <a:pt x="1" y="16486"/>
                    <a:pt x="1" y="16781"/>
                  </a:cubicBezTo>
                  <a:cubicBezTo>
                    <a:pt x="1" y="17075"/>
                    <a:pt x="232" y="17307"/>
                    <a:pt x="527" y="17307"/>
                  </a:cubicBezTo>
                  <a:cubicBezTo>
                    <a:pt x="821" y="17307"/>
                    <a:pt x="1062" y="17075"/>
                    <a:pt x="1062" y="16781"/>
                  </a:cubicBezTo>
                  <a:cubicBezTo>
                    <a:pt x="1062" y="16486"/>
                    <a:pt x="821" y="16245"/>
                    <a:pt x="527" y="162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9" name="Google Shape;2019;p25"/>
            <p:cNvSpPr/>
            <p:nvPr/>
          </p:nvSpPr>
          <p:spPr>
            <a:xfrm>
              <a:off x="8713470" y="337941"/>
              <a:ext cx="12688" cy="785836"/>
            </a:xfrm>
            <a:custGeom>
              <a:avLst/>
              <a:gdLst/>
              <a:ahLst/>
              <a:cxnLst/>
              <a:rect l="l" t="t" r="r" b="b"/>
              <a:pathLst>
                <a:path w="295" h="18271" extrusionOk="0">
                  <a:moveTo>
                    <a:pt x="0" y="1"/>
                  </a:moveTo>
                  <a:lnTo>
                    <a:pt x="0" y="18271"/>
                  </a:lnTo>
                  <a:lnTo>
                    <a:pt x="295" y="18271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0" name="Google Shape;2020;p25"/>
            <p:cNvSpPr/>
            <p:nvPr/>
          </p:nvSpPr>
          <p:spPr>
            <a:xfrm>
              <a:off x="8061187" y="576214"/>
              <a:ext cx="255953" cy="242662"/>
            </a:xfrm>
            <a:custGeom>
              <a:avLst/>
              <a:gdLst/>
              <a:ahLst/>
              <a:cxnLst/>
              <a:rect l="l" t="t" r="r" b="b"/>
              <a:pathLst>
                <a:path w="5951" h="5642" extrusionOk="0">
                  <a:moveTo>
                    <a:pt x="2971" y="973"/>
                  </a:moveTo>
                  <a:lnTo>
                    <a:pt x="3480" y="2150"/>
                  </a:lnTo>
                  <a:cubicBezTo>
                    <a:pt x="3515" y="2240"/>
                    <a:pt x="3604" y="2302"/>
                    <a:pt x="3711" y="2311"/>
                  </a:cubicBezTo>
                  <a:lnTo>
                    <a:pt x="4978" y="2436"/>
                  </a:lnTo>
                  <a:lnTo>
                    <a:pt x="4024" y="3283"/>
                  </a:lnTo>
                  <a:cubicBezTo>
                    <a:pt x="3943" y="3346"/>
                    <a:pt x="3917" y="3453"/>
                    <a:pt x="3935" y="3551"/>
                  </a:cubicBezTo>
                  <a:lnTo>
                    <a:pt x="4211" y="4800"/>
                  </a:lnTo>
                  <a:lnTo>
                    <a:pt x="3114" y="4149"/>
                  </a:lnTo>
                  <a:cubicBezTo>
                    <a:pt x="3069" y="4122"/>
                    <a:pt x="3025" y="4113"/>
                    <a:pt x="2971" y="4113"/>
                  </a:cubicBezTo>
                  <a:cubicBezTo>
                    <a:pt x="2926" y="4113"/>
                    <a:pt x="2873" y="4122"/>
                    <a:pt x="2828" y="4149"/>
                  </a:cubicBezTo>
                  <a:lnTo>
                    <a:pt x="1731" y="4800"/>
                  </a:lnTo>
                  <a:lnTo>
                    <a:pt x="2008" y="3551"/>
                  </a:lnTo>
                  <a:cubicBezTo>
                    <a:pt x="2034" y="3453"/>
                    <a:pt x="1999" y="3346"/>
                    <a:pt x="1918" y="3283"/>
                  </a:cubicBezTo>
                  <a:lnTo>
                    <a:pt x="964" y="2436"/>
                  </a:lnTo>
                  <a:lnTo>
                    <a:pt x="2231" y="2311"/>
                  </a:lnTo>
                  <a:cubicBezTo>
                    <a:pt x="2338" y="2302"/>
                    <a:pt x="2427" y="2240"/>
                    <a:pt x="2463" y="2150"/>
                  </a:cubicBezTo>
                  <a:lnTo>
                    <a:pt x="2971" y="973"/>
                  </a:lnTo>
                  <a:close/>
                  <a:moveTo>
                    <a:pt x="2971" y="0"/>
                  </a:moveTo>
                  <a:cubicBezTo>
                    <a:pt x="2864" y="0"/>
                    <a:pt x="2757" y="63"/>
                    <a:pt x="2712" y="161"/>
                  </a:cubicBezTo>
                  <a:lnTo>
                    <a:pt x="2016" y="1776"/>
                  </a:lnTo>
                  <a:lnTo>
                    <a:pt x="268" y="1945"/>
                  </a:lnTo>
                  <a:cubicBezTo>
                    <a:pt x="161" y="1954"/>
                    <a:pt x="63" y="2026"/>
                    <a:pt x="27" y="2133"/>
                  </a:cubicBezTo>
                  <a:cubicBezTo>
                    <a:pt x="0" y="2240"/>
                    <a:pt x="27" y="2356"/>
                    <a:pt x="116" y="2427"/>
                  </a:cubicBezTo>
                  <a:lnTo>
                    <a:pt x="1428" y="3587"/>
                  </a:lnTo>
                  <a:lnTo>
                    <a:pt x="1044" y="5300"/>
                  </a:lnTo>
                  <a:cubicBezTo>
                    <a:pt x="1026" y="5416"/>
                    <a:pt x="1062" y="5523"/>
                    <a:pt x="1151" y="5594"/>
                  </a:cubicBezTo>
                  <a:cubicBezTo>
                    <a:pt x="1197" y="5626"/>
                    <a:pt x="1253" y="5642"/>
                    <a:pt x="1310" y="5642"/>
                  </a:cubicBezTo>
                  <a:cubicBezTo>
                    <a:pt x="1363" y="5642"/>
                    <a:pt x="1416" y="5629"/>
                    <a:pt x="1463" y="5603"/>
                  </a:cubicBezTo>
                  <a:lnTo>
                    <a:pt x="2971" y="4711"/>
                  </a:lnTo>
                  <a:lnTo>
                    <a:pt x="4488" y="5603"/>
                  </a:lnTo>
                  <a:cubicBezTo>
                    <a:pt x="4523" y="5630"/>
                    <a:pt x="4577" y="5639"/>
                    <a:pt x="4621" y="5639"/>
                  </a:cubicBezTo>
                  <a:cubicBezTo>
                    <a:pt x="4684" y="5639"/>
                    <a:pt x="4737" y="5621"/>
                    <a:pt x="4791" y="5594"/>
                  </a:cubicBezTo>
                  <a:cubicBezTo>
                    <a:pt x="4880" y="5523"/>
                    <a:pt x="4925" y="5416"/>
                    <a:pt x="4898" y="5300"/>
                  </a:cubicBezTo>
                  <a:lnTo>
                    <a:pt x="4514" y="3587"/>
                  </a:lnTo>
                  <a:lnTo>
                    <a:pt x="5835" y="2427"/>
                  </a:lnTo>
                  <a:cubicBezTo>
                    <a:pt x="5915" y="2356"/>
                    <a:pt x="5951" y="2240"/>
                    <a:pt x="5915" y="2133"/>
                  </a:cubicBezTo>
                  <a:cubicBezTo>
                    <a:pt x="5879" y="2026"/>
                    <a:pt x="5781" y="1954"/>
                    <a:pt x="5674" y="1945"/>
                  </a:cubicBezTo>
                  <a:lnTo>
                    <a:pt x="3926" y="1776"/>
                  </a:lnTo>
                  <a:lnTo>
                    <a:pt x="3230" y="161"/>
                  </a:lnTo>
                  <a:cubicBezTo>
                    <a:pt x="3185" y="63"/>
                    <a:pt x="3087" y="0"/>
                    <a:pt x="2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1" name="Google Shape;2021;p25"/>
            <p:cNvSpPr/>
            <p:nvPr/>
          </p:nvSpPr>
          <p:spPr>
            <a:xfrm>
              <a:off x="8165915" y="126893"/>
              <a:ext cx="46107" cy="445154"/>
            </a:xfrm>
            <a:custGeom>
              <a:avLst/>
              <a:gdLst/>
              <a:ahLst/>
              <a:cxnLst/>
              <a:rect l="l" t="t" r="r" b="b"/>
              <a:pathLst>
                <a:path w="1072" h="10350" extrusionOk="0">
                  <a:moveTo>
                    <a:pt x="536" y="1"/>
                  </a:moveTo>
                  <a:cubicBezTo>
                    <a:pt x="242" y="1"/>
                    <a:pt x="1" y="242"/>
                    <a:pt x="1" y="536"/>
                  </a:cubicBezTo>
                  <a:cubicBezTo>
                    <a:pt x="1" y="831"/>
                    <a:pt x="242" y="1063"/>
                    <a:pt x="536" y="1063"/>
                  </a:cubicBezTo>
                  <a:cubicBezTo>
                    <a:pt x="830" y="1063"/>
                    <a:pt x="1071" y="831"/>
                    <a:pt x="1071" y="536"/>
                  </a:cubicBezTo>
                  <a:cubicBezTo>
                    <a:pt x="1071" y="242"/>
                    <a:pt x="830" y="1"/>
                    <a:pt x="536" y="1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6"/>
                  </a:cubicBezTo>
                  <a:cubicBezTo>
                    <a:pt x="1" y="3150"/>
                    <a:pt x="242" y="3382"/>
                    <a:pt x="536" y="3382"/>
                  </a:cubicBezTo>
                  <a:cubicBezTo>
                    <a:pt x="830" y="3382"/>
                    <a:pt x="1071" y="3150"/>
                    <a:pt x="1071" y="2856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40"/>
                  </a:moveTo>
                  <a:cubicBezTo>
                    <a:pt x="242" y="4640"/>
                    <a:pt x="1" y="4881"/>
                    <a:pt x="1" y="5175"/>
                  </a:cubicBezTo>
                  <a:cubicBezTo>
                    <a:pt x="1" y="5470"/>
                    <a:pt x="242" y="5710"/>
                    <a:pt x="536" y="5710"/>
                  </a:cubicBezTo>
                  <a:cubicBezTo>
                    <a:pt x="830" y="5710"/>
                    <a:pt x="1071" y="5470"/>
                    <a:pt x="1071" y="5175"/>
                  </a:cubicBezTo>
                  <a:cubicBezTo>
                    <a:pt x="1071" y="4881"/>
                    <a:pt x="830" y="4640"/>
                    <a:pt x="536" y="4640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5"/>
                  </a:cubicBezTo>
                  <a:cubicBezTo>
                    <a:pt x="1" y="7789"/>
                    <a:pt x="242" y="8030"/>
                    <a:pt x="536" y="8030"/>
                  </a:cubicBezTo>
                  <a:cubicBezTo>
                    <a:pt x="830" y="8030"/>
                    <a:pt x="1071" y="7789"/>
                    <a:pt x="1071" y="7495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8"/>
                  </a:moveTo>
                  <a:cubicBezTo>
                    <a:pt x="242" y="9288"/>
                    <a:pt x="1" y="9520"/>
                    <a:pt x="1" y="9814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4"/>
                  </a:cubicBezTo>
                  <a:cubicBezTo>
                    <a:pt x="1071" y="9520"/>
                    <a:pt x="830" y="9288"/>
                    <a:pt x="536" y="92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2" name="Google Shape;2022;p25"/>
            <p:cNvSpPr/>
            <p:nvPr/>
          </p:nvSpPr>
          <p:spPr>
            <a:xfrm>
              <a:off x="8182818" y="149946"/>
              <a:ext cx="12301" cy="444336"/>
            </a:xfrm>
            <a:custGeom>
              <a:avLst/>
              <a:gdLst/>
              <a:ahLst/>
              <a:cxnLst/>
              <a:rect l="l" t="t" r="r" b="b"/>
              <a:pathLst>
                <a:path w="286" h="10331" extrusionOk="0">
                  <a:moveTo>
                    <a:pt x="0" y="0"/>
                  </a:moveTo>
                  <a:lnTo>
                    <a:pt x="0" y="10331"/>
                  </a:lnTo>
                  <a:lnTo>
                    <a:pt x="286" y="10331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3" name="Google Shape;2023;p25"/>
            <p:cNvSpPr/>
            <p:nvPr/>
          </p:nvSpPr>
          <p:spPr>
            <a:xfrm>
              <a:off x="8442940" y="256610"/>
              <a:ext cx="46107" cy="1144195"/>
            </a:xfrm>
            <a:custGeom>
              <a:avLst/>
              <a:gdLst/>
              <a:ahLst/>
              <a:cxnLst/>
              <a:rect l="l" t="t" r="r" b="b"/>
              <a:pathLst>
                <a:path w="1072" h="26603" extrusionOk="0">
                  <a:moveTo>
                    <a:pt x="536" y="0"/>
                  </a:moveTo>
                  <a:cubicBezTo>
                    <a:pt x="242" y="0"/>
                    <a:pt x="1" y="241"/>
                    <a:pt x="1" y="536"/>
                  </a:cubicBezTo>
                  <a:cubicBezTo>
                    <a:pt x="1" y="830"/>
                    <a:pt x="242" y="1062"/>
                    <a:pt x="536" y="1062"/>
                  </a:cubicBezTo>
                  <a:cubicBezTo>
                    <a:pt x="830" y="1062"/>
                    <a:pt x="1071" y="830"/>
                    <a:pt x="1071" y="536"/>
                  </a:cubicBezTo>
                  <a:cubicBezTo>
                    <a:pt x="1071" y="241"/>
                    <a:pt x="830" y="0"/>
                    <a:pt x="536" y="0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5"/>
                  </a:cubicBezTo>
                  <a:cubicBezTo>
                    <a:pt x="1" y="3149"/>
                    <a:pt x="242" y="3381"/>
                    <a:pt x="536" y="3381"/>
                  </a:cubicBezTo>
                  <a:cubicBezTo>
                    <a:pt x="830" y="3381"/>
                    <a:pt x="1071" y="3149"/>
                    <a:pt x="1071" y="2855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39"/>
                  </a:moveTo>
                  <a:cubicBezTo>
                    <a:pt x="242" y="4639"/>
                    <a:pt x="1" y="4880"/>
                    <a:pt x="1" y="5174"/>
                  </a:cubicBezTo>
                  <a:cubicBezTo>
                    <a:pt x="1" y="5469"/>
                    <a:pt x="242" y="5710"/>
                    <a:pt x="536" y="5710"/>
                  </a:cubicBezTo>
                  <a:cubicBezTo>
                    <a:pt x="830" y="5710"/>
                    <a:pt x="1071" y="5469"/>
                    <a:pt x="1071" y="5174"/>
                  </a:cubicBezTo>
                  <a:cubicBezTo>
                    <a:pt x="1071" y="4880"/>
                    <a:pt x="830" y="4639"/>
                    <a:pt x="536" y="4639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4"/>
                  </a:cubicBezTo>
                  <a:cubicBezTo>
                    <a:pt x="1" y="7788"/>
                    <a:pt x="242" y="8029"/>
                    <a:pt x="536" y="8029"/>
                  </a:cubicBezTo>
                  <a:cubicBezTo>
                    <a:pt x="830" y="8029"/>
                    <a:pt x="1071" y="7788"/>
                    <a:pt x="1071" y="7494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7"/>
                  </a:moveTo>
                  <a:cubicBezTo>
                    <a:pt x="242" y="9287"/>
                    <a:pt x="1" y="9519"/>
                    <a:pt x="1" y="9813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3"/>
                  </a:cubicBezTo>
                  <a:cubicBezTo>
                    <a:pt x="1071" y="9519"/>
                    <a:pt x="830" y="9287"/>
                    <a:pt x="536" y="9287"/>
                  </a:cubicBezTo>
                  <a:close/>
                  <a:moveTo>
                    <a:pt x="536" y="11607"/>
                  </a:moveTo>
                  <a:cubicBezTo>
                    <a:pt x="242" y="11607"/>
                    <a:pt x="1" y="11847"/>
                    <a:pt x="1" y="12142"/>
                  </a:cubicBezTo>
                  <a:cubicBezTo>
                    <a:pt x="1" y="12436"/>
                    <a:pt x="242" y="12668"/>
                    <a:pt x="536" y="12668"/>
                  </a:cubicBezTo>
                  <a:cubicBezTo>
                    <a:pt x="830" y="12668"/>
                    <a:pt x="1071" y="12436"/>
                    <a:pt x="1071" y="12142"/>
                  </a:cubicBezTo>
                  <a:cubicBezTo>
                    <a:pt x="1071" y="11847"/>
                    <a:pt x="830" y="11607"/>
                    <a:pt x="536" y="11607"/>
                  </a:cubicBezTo>
                  <a:close/>
                  <a:moveTo>
                    <a:pt x="536" y="13926"/>
                  </a:moveTo>
                  <a:cubicBezTo>
                    <a:pt x="242" y="13926"/>
                    <a:pt x="1" y="14167"/>
                    <a:pt x="1" y="14461"/>
                  </a:cubicBezTo>
                  <a:cubicBezTo>
                    <a:pt x="1" y="14756"/>
                    <a:pt x="242" y="14988"/>
                    <a:pt x="536" y="14988"/>
                  </a:cubicBezTo>
                  <a:cubicBezTo>
                    <a:pt x="830" y="14988"/>
                    <a:pt x="1071" y="14756"/>
                    <a:pt x="1071" y="14461"/>
                  </a:cubicBezTo>
                  <a:cubicBezTo>
                    <a:pt x="1071" y="14167"/>
                    <a:pt x="830" y="13926"/>
                    <a:pt x="536" y="13926"/>
                  </a:cubicBezTo>
                  <a:close/>
                  <a:moveTo>
                    <a:pt x="536" y="16245"/>
                  </a:moveTo>
                  <a:cubicBezTo>
                    <a:pt x="242" y="16245"/>
                    <a:pt x="1" y="16486"/>
                    <a:pt x="1" y="16781"/>
                  </a:cubicBezTo>
                  <a:cubicBezTo>
                    <a:pt x="1" y="17075"/>
                    <a:pt x="242" y="17316"/>
                    <a:pt x="536" y="17316"/>
                  </a:cubicBezTo>
                  <a:cubicBezTo>
                    <a:pt x="830" y="17316"/>
                    <a:pt x="1071" y="17075"/>
                    <a:pt x="1071" y="16781"/>
                  </a:cubicBezTo>
                  <a:cubicBezTo>
                    <a:pt x="1071" y="16486"/>
                    <a:pt x="830" y="16245"/>
                    <a:pt x="536" y="16245"/>
                  </a:cubicBezTo>
                  <a:close/>
                  <a:moveTo>
                    <a:pt x="536" y="18574"/>
                  </a:moveTo>
                  <a:cubicBezTo>
                    <a:pt x="242" y="18574"/>
                    <a:pt x="1" y="18806"/>
                    <a:pt x="1" y="19100"/>
                  </a:cubicBezTo>
                  <a:cubicBezTo>
                    <a:pt x="1" y="19395"/>
                    <a:pt x="242" y="19635"/>
                    <a:pt x="536" y="19635"/>
                  </a:cubicBezTo>
                  <a:cubicBezTo>
                    <a:pt x="830" y="19635"/>
                    <a:pt x="1071" y="19395"/>
                    <a:pt x="1071" y="19100"/>
                  </a:cubicBezTo>
                  <a:cubicBezTo>
                    <a:pt x="1071" y="18806"/>
                    <a:pt x="830" y="18574"/>
                    <a:pt x="536" y="18574"/>
                  </a:cubicBezTo>
                  <a:close/>
                  <a:moveTo>
                    <a:pt x="536" y="20893"/>
                  </a:moveTo>
                  <a:cubicBezTo>
                    <a:pt x="242" y="20893"/>
                    <a:pt x="1" y="21134"/>
                    <a:pt x="1" y="21420"/>
                  </a:cubicBezTo>
                  <a:cubicBezTo>
                    <a:pt x="1" y="21714"/>
                    <a:pt x="242" y="21955"/>
                    <a:pt x="536" y="21955"/>
                  </a:cubicBezTo>
                  <a:cubicBezTo>
                    <a:pt x="830" y="21955"/>
                    <a:pt x="1071" y="21714"/>
                    <a:pt x="1071" y="21420"/>
                  </a:cubicBezTo>
                  <a:cubicBezTo>
                    <a:pt x="1071" y="21134"/>
                    <a:pt x="830" y="20893"/>
                    <a:pt x="536" y="20893"/>
                  </a:cubicBezTo>
                  <a:close/>
                  <a:moveTo>
                    <a:pt x="536" y="23213"/>
                  </a:moveTo>
                  <a:cubicBezTo>
                    <a:pt x="242" y="23213"/>
                    <a:pt x="1" y="23454"/>
                    <a:pt x="1" y="23748"/>
                  </a:cubicBezTo>
                  <a:cubicBezTo>
                    <a:pt x="1" y="24042"/>
                    <a:pt x="242" y="24274"/>
                    <a:pt x="536" y="24274"/>
                  </a:cubicBezTo>
                  <a:cubicBezTo>
                    <a:pt x="830" y="24274"/>
                    <a:pt x="1071" y="24042"/>
                    <a:pt x="1071" y="23748"/>
                  </a:cubicBezTo>
                  <a:cubicBezTo>
                    <a:pt x="1071" y="23454"/>
                    <a:pt x="830" y="23213"/>
                    <a:pt x="536" y="23213"/>
                  </a:cubicBezTo>
                  <a:close/>
                  <a:moveTo>
                    <a:pt x="536" y="25532"/>
                  </a:moveTo>
                  <a:cubicBezTo>
                    <a:pt x="242" y="25532"/>
                    <a:pt x="1" y="25773"/>
                    <a:pt x="1" y="26067"/>
                  </a:cubicBezTo>
                  <a:cubicBezTo>
                    <a:pt x="1" y="26362"/>
                    <a:pt x="242" y="26603"/>
                    <a:pt x="536" y="26603"/>
                  </a:cubicBezTo>
                  <a:cubicBezTo>
                    <a:pt x="830" y="26603"/>
                    <a:pt x="1071" y="26362"/>
                    <a:pt x="1071" y="26067"/>
                  </a:cubicBezTo>
                  <a:cubicBezTo>
                    <a:pt x="1071" y="25773"/>
                    <a:pt x="830" y="25532"/>
                    <a:pt x="536" y="255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4" name="Google Shape;2024;p25"/>
            <p:cNvSpPr/>
            <p:nvPr/>
          </p:nvSpPr>
          <p:spPr>
            <a:xfrm>
              <a:off x="8459842" y="279620"/>
              <a:ext cx="12301" cy="1184108"/>
            </a:xfrm>
            <a:custGeom>
              <a:avLst/>
              <a:gdLst/>
              <a:ahLst/>
              <a:cxnLst/>
              <a:rect l="l" t="t" r="r" b="b"/>
              <a:pathLst>
                <a:path w="286" h="27531" extrusionOk="0">
                  <a:moveTo>
                    <a:pt x="0" y="1"/>
                  </a:moveTo>
                  <a:lnTo>
                    <a:pt x="0" y="27531"/>
                  </a:lnTo>
                  <a:lnTo>
                    <a:pt x="286" y="27531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5" name="Google Shape;2025;p25"/>
            <p:cNvSpPr/>
            <p:nvPr/>
          </p:nvSpPr>
          <p:spPr>
            <a:xfrm>
              <a:off x="8282557" y="1448319"/>
              <a:ext cx="367262" cy="191524"/>
            </a:xfrm>
            <a:custGeom>
              <a:avLst/>
              <a:gdLst/>
              <a:ahLst/>
              <a:cxnLst/>
              <a:rect l="l" t="t" r="r" b="b"/>
              <a:pathLst>
                <a:path w="8539" h="4453" extrusionOk="0">
                  <a:moveTo>
                    <a:pt x="4265" y="376"/>
                  </a:moveTo>
                  <a:cubicBezTo>
                    <a:pt x="4729" y="724"/>
                    <a:pt x="6094" y="1446"/>
                    <a:pt x="7048" y="1749"/>
                  </a:cubicBezTo>
                  <a:cubicBezTo>
                    <a:pt x="7566" y="1910"/>
                    <a:pt x="7941" y="2311"/>
                    <a:pt x="8065" y="2847"/>
                  </a:cubicBezTo>
                  <a:cubicBezTo>
                    <a:pt x="8181" y="3320"/>
                    <a:pt x="8074" y="3810"/>
                    <a:pt x="7798" y="4122"/>
                  </a:cubicBezTo>
                  <a:lnTo>
                    <a:pt x="741" y="4122"/>
                  </a:lnTo>
                  <a:cubicBezTo>
                    <a:pt x="465" y="3810"/>
                    <a:pt x="358" y="3320"/>
                    <a:pt x="465" y="2847"/>
                  </a:cubicBezTo>
                  <a:cubicBezTo>
                    <a:pt x="598" y="2311"/>
                    <a:pt x="964" y="1910"/>
                    <a:pt x="1482" y="1749"/>
                  </a:cubicBezTo>
                  <a:cubicBezTo>
                    <a:pt x="2436" y="1446"/>
                    <a:pt x="3810" y="724"/>
                    <a:pt x="4265" y="376"/>
                  </a:cubicBezTo>
                  <a:close/>
                  <a:moveTo>
                    <a:pt x="4265" y="1"/>
                  </a:moveTo>
                  <a:cubicBezTo>
                    <a:pt x="4220" y="10"/>
                    <a:pt x="4167" y="28"/>
                    <a:pt x="4140" y="72"/>
                  </a:cubicBezTo>
                  <a:cubicBezTo>
                    <a:pt x="3988" y="188"/>
                    <a:pt x="2588" y="1054"/>
                    <a:pt x="1384" y="1428"/>
                  </a:cubicBezTo>
                  <a:cubicBezTo>
                    <a:pt x="750" y="1633"/>
                    <a:pt x="295" y="2115"/>
                    <a:pt x="144" y="2766"/>
                  </a:cubicBezTo>
                  <a:cubicBezTo>
                    <a:pt x="1" y="3382"/>
                    <a:pt x="161" y="4024"/>
                    <a:pt x="554" y="4408"/>
                  </a:cubicBezTo>
                  <a:cubicBezTo>
                    <a:pt x="590" y="4435"/>
                    <a:pt x="625" y="4452"/>
                    <a:pt x="670" y="4452"/>
                  </a:cubicBezTo>
                  <a:lnTo>
                    <a:pt x="7860" y="4452"/>
                  </a:lnTo>
                  <a:cubicBezTo>
                    <a:pt x="7905" y="4452"/>
                    <a:pt x="7949" y="4435"/>
                    <a:pt x="7976" y="4408"/>
                  </a:cubicBezTo>
                  <a:cubicBezTo>
                    <a:pt x="8369" y="4024"/>
                    <a:pt x="8538" y="3382"/>
                    <a:pt x="8387" y="2775"/>
                  </a:cubicBezTo>
                  <a:cubicBezTo>
                    <a:pt x="8235" y="2115"/>
                    <a:pt x="7789" y="1633"/>
                    <a:pt x="7147" y="1428"/>
                  </a:cubicBezTo>
                  <a:cubicBezTo>
                    <a:pt x="5951" y="1054"/>
                    <a:pt x="4542" y="188"/>
                    <a:pt x="4399" y="72"/>
                  </a:cubicBezTo>
                  <a:cubicBezTo>
                    <a:pt x="4372" y="28"/>
                    <a:pt x="4319" y="1"/>
                    <a:pt x="4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6" name="Google Shape;2026;p25"/>
            <p:cNvSpPr/>
            <p:nvPr/>
          </p:nvSpPr>
          <p:spPr>
            <a:xfrm>
              <a:off x="8361222" y="1448319"/>
              <a:ext cx="209932" cy="191524"/>
            </a:xfrm>
            <a:custGeom>
              <a:avLst/>
              <a:gdLst/>
              <a:ahLst/>
              <a:cxnLst/>
              <a:rect l="l" t="t" r="r" b="b"/>
              <a:pathLst>
                <a:path w="4881" h="4453" extrusionOk="0">
                  <a:moveTo>
                    <a:pt x="2436" y="456"/>
                  </a:moveTo>
                  <a:cubicBezTo>
                    <a:pt x="2730" y="822"/>
                    <a:pt x="3373" y="1446"/>
                    <a:pt x="3846" y="1732"/>
                  </a:cubicBezTo>
                  <a:cubicBezTo>
                    <a:pt x="4381" y="2053"/>
                    <a:pt x="4532" y="3435"/>
                    <a:pt x="4229" y="4122"/>
                  </a:cubicBezTo>
                  <a:lnTo>
                    <a:pt x="643" y="4122"/>
                  </a:lnTo>
                  <a:cubicBezTo>
                    <a:pt x="349" y="3435"/>
                    <a:pt x="491" y="2053"/>
                    <a:pt x="1027" y="1732"/>
                  </a:cubicBezTo>
                  <a:cubicBezTo>
                    <a:pt x="1508" y="1446"/>
                    <a:pt x="2142" y="822"/>
                    <a:pt x="2436" y="456"/>
                  </a:cubicBezTo>
                  <a:close/>
                  <a:moveTo>
                    <a:pt x="2436" y="1"/>
                  </a:moveTo>
                  <a:cubicBezTo>
                    <a:pt x="2374" y="1"/>
                    <a:pt x="2311" y="46"/>
                    <a:pt x="2284" y="108"/>
                  </a:cubicBezTo>
                  <a:cubicBezTo>
                    <a:pt x="2204" y="233"/>
                    <a:pt x="1473" y="1080"/>
                    <a:pt x="857" y="1446"/>
                  </a:cubicBezTo>
                  <a:cubicBezTo>
                    <a:pt x="81" y="1910"/>
                    <a:pt x="1" y="3632"/>
                    <a:pt x="393" y="4363"/>
                  </a:cubicBezTo>
                  <a:cubicBezTo>
                    <a:pt x="429" y="4417"/>
                    <a:pt x="482" y="4452"/>
                    <a:pt x="545" y="4452"/>
                  </a:cubicBezTo>
                  <a:lnTo>
                    <a:pt x="4336" y="4452"/>
                  </a:lnTo>
                  <a:cubicBezTo>
                    <a:pt x="4399" y="4452"/>
                    <a:pt x="4452" y="4417"/>
                    <a:pt x="4479" y="4363"/>
                  </a:cubicBezTo>
                  <a:cubicBezTo>
                    <a:pt x="4880" y="3632"/>
                    <a:pt x="4800" y="1910"/>
                    <a:pt x="4015" y="1446"/>
                  </a:cubicBezTo>
                  <a:cubicBezTo>
                    <a:pt x="3400" y="1080"/>
                    <a:pt x="2668" y="233"/>
                    <a:pt x="2597" y="108"/>
                  </a:cubicBezTo>
                  <a:cubicBezTo>
                    <a:pt x="2570" y="46"/>
                    <a:pt x="2507" y="1"/>
                    <a:pt x="2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7" name="Google Shape;2027;p25"/>
            <p:cNvSpPr/>
            <p:nvPr/>
          </p:nvSpPr>
          <p:spPr>
            <a:xfrm>
              <a:off x="8282557" y="1964003"/>
              <a:ext cx="367262" cy="191136"/>
            </a:xfrm>
            <a:custGeom>
              <a:avLst/>
              <a:gdLst/>
              <a:ahLst/>
              <a:cxnLst/>
              <a:rect l="l" t="t" r="r" b="b"/>
              <a:pathLst>
                <a:path w="8539" h="4444" extrusionOk="0">
                  <a:moveTo>
                    <a:pt x="7798" y="331"/>
                  </a:moveTo>
                  <a:cubicBezTo>
                    <a:pt x="8074" y="634"/>
                    <a:pt x="8181" y="1125"/>
                    <a:pt x="8065" y="1606"/>
                  </a:cubicBezTo>
                  <a:cubicBezTo>
                    <a:pt x="7941" y="2142"/>
                    <a:pt x="7566" y="2543"/>
                    <a:pt x="7048" y="2704"/>
                  </a:cubicBezTo>
                  <a:cubicBezTo>
                    <a:pt x="6103" y="3007"/>
                    <a:pt x="4729" y="3730"/>
                    <a:pt x="4265" y="4069"/>
                  </a:cubicBezTo>
                  <a:cubicBezTo>
                    <a:pt x="3801" y="3721"/>
                    <a:pt x="2436" y="3007"/>
                    <a:pt x="1482" y="2704"/>
                  </a:cubicBezTo>
                  <a:cubicBezTo>
                    <a:pt x="964" y="2543"/>
                    <a:pt x="598" y="2142"/>
                    <a:pt x="465" y="1606"/>
                  </a:cubicBezTo>
                  <a:cubicBezTo>
                    <a:pt x="358" y="1134"/>
                    <a:pt x="465" y="643"/>
                    <a:pt x="741" y="331"/>
                  </a:cubicBezTo>
                  <a:close/>
                  <a:moveTo>
                    <a:pt x="670" y="1"/>
                  </a:moveTo>
                  <a:cubicBezTo>
                    <a:pt x="625" y="1"/>
                    <a:pt x="590" y="19"/>
                    <a:pt x="554" y="45"/>
                  </a:cubicBezTo>
                  <a:cubicBezTo>
                    <a:pt x="161" y="429"/>
                    <a:pt x="1" y="1071"/>
                    <a:pt x="144" y="1678"/>
                  </a:cubicBezTo>
                  <a:cubicBezTo>
                    <a:pt x="295" y="2329"/>
                    <a:pt x="750" y="2820"/>
                    <a:pt x="1384" y="3025"/>
                  </a:cubicBezTo>
                  <a:cubicBezTo>
                    <a:pt x="2588" y="3400"/>
                    <a:pt x="3988" y="4256"/>
                    <a:pt x="4140" y="4381"/>
                  </a:cubicBezTo>
                  <a:cubicBezTo>
                    <a:pt x="4167" y="4417"/>
                    <a:pt x="4212" y="4443"/>
                    <a:pt x="4265" y="4443"/>
                  </a:cubicBezTo>
                  <a:cubicBezTo>
                    <a:pt x="4319" y="4443"/>
                    <a:pt x="4363" y="4426"/>
                    <a:pt x="4399" y="4381"/>
                  </a:cubicBezTo>
                  <a:cubicBezTo>
                    <a:pt x="4542" y="4265"/>
                    <a:pt x="5951" y="3400"/>
                    <a:pt x="7147" y="3025"/>
                  </a:cubicBezTo>
                  <a:cubicBezTo>
                    <a:pt x="7789" y="2820"/>
                    <a:pt x="8235" y="2329"/>
                    <a:pt x="8387" y="1678"/>
                  </a:cubicBezTo>
                  <a:cubicBezTo>
                    <a:pt x="8538" y="1071"/>
                    <a:pt x="8369" y="429"/>
                    <a:pt x="7976" y="45"/>
                  </a:cubicBezTo>
                  <a:cubicBezTo>
                    <a:pt x="7949" y="19"/>
                    <a:pt x="7905" y="1"/>
                    <a:pt x="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8" name="Google Shape;2028;p25"/>
            <p:cNvSpPr/>
            <p:nvPr/>
          </p:nvSpPr>
          <p:spPr>
            <a:xfrm>
              <a:off x="8361222" y="1964003"/>
              <a:ext cx="209932" cy="191136"/>
            </a:xfrm>
            <a:custGeom>
              <a:avLst/>
              <a:gdLst/>
              <a:ahLst/>
              <a:cxnLst/>
              <a:rect l="l" t="t" r="r" b="b"/>
              <a:pathLst>
                <a:path w="4881" h="4444" extrusionOk="0">
                  <a:moveTo>
                    <a:pt x="4229" y="331"/>
                  </a:moveTo>
                  <a:cubicBezTo>
                    <a:pt x="4532" y="1018"/>
                    <a:pt x="4381" y="2400"/>
                    <a:pt x="3846" y="2722"/>
                  </a:cubicBezTo>
                  <a:cubicBezTo>
                    <a:pt x="3373" y="3007"/>
                    <a:pt x="2730" y="3632"/>
                    <a:pt x="2436" y="3997"/>
                  </a:cubicBezTo>
                  <a:cubicBezTo>
                    <a:pt x="2142" y="3632"/>
                    <a:pt x="1508" y="3007"/>
                    <a:pt x="1027" y="2722"/>
                  </a:cubicBezTo>
                  <a:cubicBezTo>
                    <a:pt x="491" y="2400"/>
                    <a:pt x="349" y="1018"/>
                    <a:pt x="643" y="331"/>
                  </a:cubicBezTo>
                  <a:close/>
                  <a:moveTo>
                    <a:pt x="545" y="1"/>
                  </a:moveTo>
                  <a:cubicBezTo>
                    <a:pt x="482" y="1"/>
                    <a:pt x="429" y="36"/>
                    <a:pt x="393" y="90"/>
                  </a:cubicBezTo>
                  <a:cubicBezTo>
                    <a:pt x="1" y="821"/>
                    <a:pt x="81" y="2534"/>
                    <a:pt x="857" y="3007"/>
                  </a:cubicBezTo>
                  <a:cubicBezTo>
                    <a:pt x="1473" y="3373"/>
                    <a:pt x="2204" y="4220"/>
                    <a:pt x="2284" y="4345"/>
                  </a:cubicBezTo>
                  <a:cubicBezTo>
                    <a:pt x="2311" y="4408"/>
                    <a:pt x="2374" y="4443"/>
                    <a:pt x="2436" y="4443"/>
                  </a:cubicBezTo>
                  <a:cubicBezTo>
                    <a:pt x="2507" y="4443"/>
                    <a:pt x="2570" y="4408"/>
                    <a:pt x="2597" y="4345"/>
                  </a:cubicBezTo>
                  <a:cubicBezTo>
                    <a:pt x="2668" y="4220"/>
                    <a:pt x="3400" y="3373"/>
                    <a:pt x="4015" y="3007"/>
                  </a:cubicBezTo>
                  <a:cubicBezTo>
                    <a:pt x="4800" y="2534"/>
                    <a:pt x="4880" y="821"/>
                    <a:pt x="4479" y="90"/>
                  </a:cubicBezTo>
                  <a:cubicBezTo>
                    <a:pt x="4452" y="36"/>
                    <a:pt x="4399" y="1"/>
                    <a:pt x="4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9" name="Google Shape;2029;p25"/>
            <p:cNvSpPr/>
            <p:nvPr/>
          </p:nvSpPr>
          <p:spPr>
            <a:xfrm>
              <a:off x="8254945" y="1643625"/>
              <a:ext cx="422487" cy="316210"/>
            </a:xfrm>
            <a:custGeom>
              <a:avLst/>
              <a:gdLst/>
              <a:ahLst/>
              <a:cxnLst/>
              <a:rect l="l" t="t" r="r" b="b"/>
              <a:pathLst>
                <a:path w="9823" h="7352" extrusionOk="0">
                  <a:moveTo>
                    <a:pt x="8217" y="340"/>
                  </a:moveTo>
                  <a:cubicBezTo>
                    <a:pt x="8235" y="375"/>
                    <a:pt x="8270" y="429"/>
                    <a:pt x="8306" y="491"/>
                  </a:cubicBezTo>
                  <a:cubicBezTo>
                    <a:pt x="8377" y="598"/>
                    <a:pt x="8449" y="714"/>
                    <a:pt x="8538" y="839"/>
                  </a:cubicBezTo>
                  <a:cubicBezTo>
                    <a:pt x="8939" y="1419"/>
                    <a:pt x="9484" y="2213"/>
                    <a:pt x="9484" y="3676"/>
                  </a:cubicBezTo>
                  <a:cubicBezTo>
                    <a:pt x="9484" y="5139"/>
                    <a:pt x="8939" y="5942"/>
                    <a:pt x="8538" y="6522"/>
                  </a:cubicBezTo>
                  <a:cubicBezTo>
                    <a:pt x="8449" y="6647"/>
                    <a:pt x="8377" y="6763"/>
                    <a:pt x="8306" y="6870"/>
                  </a:cubicBezTo>
                  <a:cubicBezTo>
                    <a:pt x="8270" y="6932"/>
                    <a:pt x="8235" y="6986"/>
                    <a:pt x="8217" y="7022"/>
                  </a:cubicBezTo>
                  <a:lnTo>
                    <a:pt x="1606" y="7022"/>
                  </a:lnTo>
                  <a:cubicBezTo>
                    <a:pt x="1579" y="6986"/>
                    <a:pt x="1544" y="6932"/>
                    <a:pt x="1508" y="6870"/>
                  </a:cubicBezTo>
                  <a:cubicBezTo>
                    <a:pt x="1446" y="6763"/>
                    <a:pt x="1365" y="6647"/>
                    <a:pt x="1285" y="6522"/>
                  </a:cubicBezTo>
                  <a:cubicBezTo>
                    <a:pt x="884" y="5942"/>
                    <a:pt x="331" y="5139"/>
                    <a:pt x="331" y="3676"/>
                  </a:cubicBezTo>
                  <a:cubicBezTo>
                    <a:pt x="331" y="2213"/>
                    <a:pt x="884" y="1419"/>
                    <a:pt x="1285" y="839"/>
                  </a:cubicBezTo>
                  <a:cubicBezTo>
                    <a:pt x="1365" y="714"/>
                    <a:pt x="1446" y="598"/>
                    <a:pt x="1508" y="491"/>
                  </a:cubicBezTo>
                  <a:cubicBezTo>
                    <a:pt x="1544" y="429"/>
                    <a:pt x="1579" y="375"/>
                    <a:pt x="1606" y="340"/>
                  </a:cubicBezTo>
                  <a:close/>
                  <a:moveTo>
                    <a:pt x="1517" y="1"/>
                  </a:moveTo>
                  <a:cubicBezTo>
                    <a:pt x="1464" y="1"/>
                    <a:pt x="1410" y="27"/>
                    <a:pt x="1374" y="81"/>
                  </a:cubicBezTo>
                  <a:cubicBezTo>
                    <a:pt x="1374" y="81"/>
                    <a:pt x="1321" y="161"/>
                    <a:pt x="1223" y="322"/>
                  </a:cubicBezTo>
                  <a:cubicBezTo>
                    <a:pt x="1169" y="420"/>
                    <a:pt x="1089" y="527"/>
                    <a:pt x="1009" y="652"/>
                  </a:cubicBezTo>
                  <a:cubicBezTo>
                    <a:pt x="607" y="1232"/>
                    <a:pt x="0" y="2115"/>
                    <a:pt x="0" y="3676"/>
                  </a:cubicBezTo>
                  <a:cubicBezTo>
                    <a:pt x="0" y="5246"/>
                    <a:pt x="607" y="6129"/>
                    <a:pt x="1009" y="6709"/>
                  </a:cubicBezTo>
                  <a:cubicBezTo>
                    <a:pt x="1089" y="6834"/>
                    <a:pt x="1169" y="6941"/>
                    <a:pt x="1223" y="7039"/>
                  </a:cubicBezTo>
                  <a:cubicBezTo>
                    <a:pt x="1321" y="7191"/>
                    <a:pt x="1374" y="7280"/>
                    <a:pt x="1374" y="7280"/>
                  </a:cubicBezTo>
                  <a:cubicBezTo>
                    <a:pt x="1410" y="7325"/>
                    <a:pt x="1464" y="7352"/>
                    <a:pt x="1517" y="7352"/>
                  </a:cubicBezTo>
                  <a:lnTo>
                    <a:pt x="8306" y="7352"/>
                  </a:lnTo>
                  <a:cubicBezTo>
                    <a:pt x="8359" y="7352"/>
                    <a:pt x="8413" y="7325"/>
                    <a:pt x="8440" y="7280"/>
                  </a:cubicBezTo>
                  <a:cubicBezTo>
                    <a:pt x="8440" y="7280"/>
                    <a:pt x="8502" y="7191"/>
                    <a:pt x="8591" y="7039"/>
                  </a:cubicBezTo>
                  <a:cubicBezTo>
                    <a:pt x="8654" y="6941"/>
                    <a:pt x="8725" y="6834"/>
                    <a:pt x="8814" y="6709"/>
                  </a:cubicBezTo>
                  <a:cubicBezTo>
                    <a:pt x="9216" y="6129"/>
                    <a:pt x="9823" y="5246"/>
                    <a:pt x="9823" y="3676"/>
                  </a:cubicBezTo>
                  <a:cubicBezTo>
                    <a:pt x="9823" y="2115"/>
                    <a:pt x="9216" y="1232"/>
                    <a:pt x="8814" y="652"/>
                  </a:cubicBezTo>
                  <a:cubicBezTo>
                    <a:pt x="8725" y="527"/>
                    <a:pt x="8654" y="420"/>
                    <a:pt x="8591" y="322"/>
                  </a:cubicBezTo>
                  <a:cubicBezTo>
                    <a:pt x="8502" y="161"/>
                    <a:pt x="8440" y="72"/>
                    <a:pt x="8440" y="72"/>
                  </a:cubicBezTo>
                  <a:cubicBezTo>
                    <a:pt x="8413" y="27"/>
                    <a:pt x="8359" y="1"/>
                    <a:pt x="8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0" name="Google Shape;2030;p25"/>
            <p:cNvSpPr/>
            <p:nvPr/>
          </p:nvSpPr>
          <p:spPr>
            <a:xfrm>
              <a:off x="8347415" y="1643625"/>
              <a:ext cx="237544" cy="316210"/>
            </a:xfrm>
            <a:custGeom>
              <a:avLst/>
              <a:gdLst/>
              <a:ahLst/>
              <a:cxnLst/>
              <a:rect l="l" t="t" r="r" b="b"/>
              <a:pathLst>
                <a:path w="5523" h="7352" extrusionOk="0">
                  <a:moveTo>
                    <a:pt x="4523" y="340"/>
                  </a:moveTo>
                  <a:cubicBezTo>
                    <a:pt x="4675" y="634"/>
                    <a:pt x="5192" y="1776"/>
                    <a:pt x="5192" y="3676"/>
                  </a:cubicBezTo>
                  <a:cubicBezTo>
                    <a:pt x="5192" y="5585"/>
                    <a:pt x="4675" y="6727"/>
                    <a:pt x="4523" y="7022"/>
                  </a:cubicBezTo>
                  <a:lnTo>
                    <a:pt x="1000" y="7022"/>
                  </a:lnTo>
                  <a:cubicBezTo>
                    <a:pt x="848" y="6727"/>
                    <a:pt x="331" y="5585"/>
                    <a:pt x="331" y="3676"/>
                  </a:cubicBezTo>
                  <a:cubicBezTo>
                    <a:pt x="331" y="1776"/>
                    <a:pt x="848" y="634"/>
                    <a:pt x="1000" y="340"/>
                  </a:cubicBezTo>
                  <a:close/>
                  <a:moveTo>
                    <a:pt x="901" y="1"/>
                  </a:moveTo>
                  <a:cubicBezTo>
                    <a:pt x="839" y="1"/>
                    <a:pt x="785" y="36"/>
                    <a:pt x="759" y="81"/>
                  </a:cubicBezTo>
                  <a:cubicBezTo>
                    <a:pt x="732" y="135"/>
                    <a:pt x="0" y="1348"/>
                    <a:pt x="0" y="3676"/>
                  </a:cubicBezTo>
                  <a:cubicBezTo>
                    <a:pt x="0" y="6013"/>
                    <a:pt x="732" y="7227"/>
                    <a:pt x="759" y="7271"/>
                  </a:cubicBezTo>
                  <a:cubicBezTo>
                    <a:pt x="785" y="7325"/>
                    <a:pt x="839" y="7352"/>
                    <a:pt x="901" y="7352"/>
                  </a:cubicBezTo>
                  <a:lnTo>
                    <a:pt x="4622" y="7352"/>
                  </a:lnTo>
                  <a:cubicBezTo>
                    <a:pt x="4675" y="7352"/>
                    <a:pt x="4729" y="7325"/>
                    <a:pt x="4755" y="7271"/>
                  </a:cubicBezTo>
                  <a:cubicBezTo>
                    <a:pt x="4791" y="7227"/>
                    <a:pt x="5523" y="6013"/>
                    <a:pt x="5523" y="3676"/>
                  </a:cubicBezTo>
                  <a:cubicBezTo>
                    <a:pt x="5523" y="1348"/>
                    <a:pt x="4791" y="135"/>
                    <a:pt x="4755" y="81"/>
                  </a:cubicBezTo>
                  <a:cubicBezTo>
                    <a:pt x="4729" y="36"/>
                    <a:pt x="4675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1" name="Google Shape;2031;p25"/>
            <p:cNvSpPr/>
            <p:nvPr/>
          </p:nvSpPr>
          <p:spPr>
            <a:xfrm>
              <a:off x="8298299" y="1628271"/>
              <a:ext cx="335779" cy="28430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1"/>
                  </a:moveTo>
                  <a:cubicBezTo>
                    <a:pt x="143" y="1"/>
                    <a:pt x="1" y="144"/>
                    <a:pt x="1" y="331"/>
                  </a:cubicBezTo>
                  <a:cubicBezTo>
                    <a:pt x="1" y="420"/>
                    <a:pt x="36" y="500"/>
                    <a:pt x="99" y="563"/>
                  </a:cubicBezTo>
                  <a:cubicBezTo>
                    <a:pt x="152" y="625"/>
                    <a:pt x="241" y="661"/>
                    <a:pt x="331" y="661"/>
                  </a:cubicBezTo>
                  <a:lnTo>
                    <a:pt x="7476" y="661"/>
                  </a:lnTo>
                  <a:cubicBezTo>
                    <a:pt x="7655" y="661"/>
                    <a:pt x="7806" y="509"/>
                    <a:pt x="7806" y="331"/>
                  </a:cubicBezTo>
                  <a:cubicBezTo>
                    <a:pt x="7806" y="242"/>
                    <a:pt x="7771" y="153"/>
                    <a:pt x="7708" y="99"/>
                  </a:cubicBezTo>
                  <a:cubicBezTo>
                    <a:pt x="7646" y="37"/>
                    <a:pt x="7566" y="1"/>
                    <a:pt x="7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2" name="Google Shape;2032;p25"/>
            <p:cNvSpPr/>
            <p:nvPr/>
          </p:nvSpPr>
          <p:spPr>
            <a:xfrm>
              <a:off x="8298299" y="1947918"/>
              <a:ext cx="335779" cy="28430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0"/>
                  </a:moveTo>
                  <a:cubicBezTo>
                    <a:pt x="143" y="0"/>
                    <a:pt x="1" y="143"/>
                    <a:pt x="1" y="330"/>
                  </a:cubicBezTo>
                  <a:cubicBezTo>
                    <a:pt x="1" y="419"/>
                    <a:pt x="36" y="509"/>
                    <a:pt x="99" y="562"/>
                  </a:cubicBezTo>
                  <a:cubicBezTo>
                    <a:pt x="152" y="625"/>
                    <a:pt x="241" y="660"/>
                    <a:pt x="331" y="660"/>
                  </a:cubicBezTo>
                  <a:lnTo>
                    <a:pt x="7476" y="660"/>
                  </a:lnTo>
                  <a:cubicBezTo>
                    <a:pt x="7655" y="660"/>
                    <a:pt x="7806" y="517"/>
                    <a:pt x="7806" y="330"/>
                  </a:cubicBezTo>
                  <a:cubicBezTo>
                    <a:pt x="7806" y="241"/>
                    <a:pt x="7771" y="152"/>
                    <a:pt x="7708" y="98"/>
                  </a:cubicBezTo>
                  <a:cubicBezTo>
                    <a:pt x="7646" y="36"/>
                    <a:pt x="7566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3" name="Google Shape;2033;p25"/>
            <p:cNvSpPr/>
            <p:nvPr/>
          </p:nvSpPr>
          <p:spPr>
            <a:xfrm>
              <a:off x="8451757" y="1441437"/>
              <a:ext cx="28473" cy="28430"/>
            </a:xfrm>
            <a:custGeom>
              <a:avLst/>
              <a:gdLst/>
              <a:ahLst/>
              <a:cxnLst/>
              <a:rect l="l" t="t" r="r" b="b"/>
              <a:pathLst>
                <a:path w="662" h="661" extrusionOk="0">
                  <a:moveTo>
                    <a:pt x="331" y="0"/>
                  </a:moveTo>
                  <a:cubicBezTo>
                    <a:pt x="153" y="0"/>
                    <a:pt x="1" y="152"/>
                    <a:pt x="1" y="330"/>
                  </a:cubicBezTo>
                  <a:cubicBezTo>
                    <a:pt x="1" y="518"/>
                    <a:pt x="153" y="660"/>
                    <a:pt x="331" y="660"/>
                  </a:cubicBezTo>
                  <a:cubicBezTo>
                    <a:pt x="518" y="660"/>
                    <a:pt x="661" y="518"/>
                    <a:pt x="661" y="330"/>
                  </a:cubicBezTo>
                  <a:cubicBezTo>
                    <a:pt x="661" y="152"/>
                    <a:pt x="51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34" name="Google Shape;2034;p25"/>
          <p:cNvGrpSpPr/>
          <p:nvPr/>
        </p:nvGrpSpPr>
        <p:grpSpPr>
          <a:xfrm>
            <a:off x="-1102288" y="3798860"/>
            <a:ext cx="2415313" cy="2415313"/>
            <a:chOff x="277450" y="4273200"/>
            <a:chExt cx="870289" cy="870289"/>
          </a:xfrm>
        </p:grpSpPr>
        <p:sp>
          <p:nvSpPr>
            <p:cNvPr id="2035" name="Google Shape;2035;p25"/>
            <p:cNvSpPr/>
            <p:nvPr/>
          </p:nvSpPr>
          <p:spPr>
            <a:xfrm>
              <a:off x="325701" y="4321451"/>
              <a:ext cx="773783" cy="773783"/>
            </a:xfrm>
            <a:custGeom>
              <a:avLst/>
              <a:gdLst/>
              <a:ahLst/>
              <a:cxnLst/>
              <a:rect l="l" t="t" r="r" b="b"/>
              <a:pathLst>
                <a:path w="48076" h="48076" extrusionOk="0">
                  <a:moveTo>
                    <a:pt x="23962" y="0"/>
                  </a:moveTo>
                  <a:lnTo>
                    <a:pt x="16977" y="6985"/>
                  </a:lnTo>
                  <a:lnTo>
                    <a:pt x="7092" y="6985"/>
                  </a:lnTo>
                  <a:lnTo>
                    <a:pt x="7092" y="16870"/>
                  </a:lnTo>
                  <a:lnTo>
                    <a:pt x="0" y="23962"/>
                  </a:lnTo>
                  <a:lnTo>
                    <a:pt x="7092" y="31054"/>
                  </a:lnTo>
                  <a:lnTo>
                    <a:pt x="7092" y="41090"/>
                  </a:lnTo>
                  <a:lnTo>
                    <a:pt x="17120" y="41090"/>
                  </a:lnTo>
                  <a:lnTo>
                    <a:pt x="24114" y="48076"/>
                  </a:lnTo>
                  <a:lnTo>
                    <a:pt x="31099" y="41090"/>
                  </a:lnTo>
                  <a:lnTo>
                    <a:pt x="40983" y="41090"/>
                  </a:lnTo>
                  <a:lnTo>
                    <a:pt x="40983" y="31206"/>
                  </a:lnTo>
                  <a:lnTo>
                    <a:pt x="48076" y="24114"/>
                  </a:lnTo>
                  <a:lnTo>
                    <a:pt x="40983" y="17022"/>
                  </a:lnTo>
                  <a:lnTo>
                    <a:pt x="40983" y="6985"/>
                  </a:lnTo>
                  <a:lnTo>
                    <a:pt x="30956" y="698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6" name="Google Shape;2036;p25"/>
            <p:cNvSpPr/>
            <p:nvPr/>
          </p:nvSpPr>
          <p:spPr>
            <a:xfrm>
              <a:off x="277450" y="4273200"/>
              <a:ext cx="870289" cy="870289"/>
            </a:xfrm>
            <a:custGeom>
              <a:avLst/>
              <a:gdLst/>
              <a:ahLst/>
              <a:cxnLst/>
              <a:rect l="l" t="t" r="r" b="b"/>
              <a:pathLst>
                <a:path w="54072" h="54072" extrusionOk="0">
                  <a:moveTo>
                    <a:pt x="26960" y="1410"/>
                  </a:moveTo>
                  <a:lnTo>
                    <a:pt x="34409" y="8859"/>
                  </a:lnTo>
                  <a:lnTo>
                    <a:pt x="45097" y="8859"/>
                  </a:lnTo>
                  <a:lnTo>
                    <a:pt x="45097" y="19556"/>
                  </a:lnTo>
                  <a:lnTo>
                    <a:pt x="52662" y="27112"/>
                  </a:lnTo>
                  <a:lnTo>
                    <a:pt x="45097" y="34677"/>
                  </a:lnTo>
                  <a:lnTo>
                    <a:pt x="45097" y="45212"/>
                  </a:lnTo>
                  <a:lnTo>
                    <a:pt x="34561" y="45212"/>
                  </a:lnTo>
                  <a:lnTo>
                    <a:pt x="27112" y="52662"/>
                  </a:lnTo>
                  <a:lnTo>
                    <a:pt x="19663" y="45212"/>
                  </a:lnTo>
                  <a:lnTo>
                    <a:pt x="8975" y="45212"/>
                  </a:lnTo>
                  <a:lnTo>
                    <a:pt x="8975" y="34516"/>
                  </a:lnTo>
                  <a:lnTo>
                    <a:pt x="1410" y="26960"/>
                  </a:lnTo>
                  <a:lnTo>
                    <a:pt x="8975" y="19395"/>
                  </a:lnTo>
                  <a:lnTo>
                    <a:pt x="8975" y="8859"/>
                  </a:lnTo>
                  <a:lnTo>
                    <a:pt x="19502" y="8859"/>
                  </a:lnTo>
                  <a:lnTo>
                    <a:pt x="26960" y="1410"/>
                  </a:lnTo>
                  <a:close/>
                  <a:moveTo>
                    <a:pt x="26960" y="1"/>
                  </a:moveTo>
                  <a:lnTo>
                    <a:pt x="19092" y="7860"/>
                  </a:lnTo>
                  <a:lnTo>
                    <a:pt x="7976" y="7860"/>
                  </a:lnTo>
                  <a:lnTo>
                    <a:pt x="7976" y="18985"/>
                  </a:lnTo>
                  <a:lnTo>
                    <a:pt x="1" y="26960"/>
                  </a:lnTo>
                  <a:lnTo>
                    <a:pt x="7976" y="34927"/>
                  </a:lnTo>
                  <a:lnTo>
                    <a:pt x="7976" y="46212"/>
                  </a:lnTo>
                  <a:lnTo>
                    <a:pt x="19252" y="46212"/>
                  </a:lnTo>
                  <a:lnTo>
                    <a:pt x="27112" y="54071"/>
                  </a:lnTo>
                  <a:lnTo>
                    <a:pt x="34980" y="46212"/>
                  </a:lnTo>
                  <a:lnTo>
                    <a:pt x="46096" y="46212"/>
                  </a:lnTo>
                  <a:lnTo>
                    <a:pt x="46096" y="35087"/>
                  </a:lnTo>
                  <a:lnTo>
                    <a:pt x="54071" y="27112"/>
                  </a:lnTo>
                  <a:lnTo>
                    <a:pt x="46096" y="19136"/>
                  </a:lnTo>
                  <a:lnTo>
                    <a:pt x="46096" y="7860"/>
                  </a:lnTo>
                  <a:lnTo>
                    <a:pt x="34820" y="7860"/>
                  </a:lnTo>
                  <a:lnTo>
                    <a:pt x="26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7" name="Google Shape;2037;p25"/>
            <p:cNvSpPr/>
            <p:nvPr/>
          </p:nvSpPr>
          <p:spPr>
            <a:xfrm>
              <a:off x="354847" y="4350742"/>
              <a:ext cx="715197" cy="715053"/>
            </a:xfrm>
            <a:custGeom>
              <a:avLst/>
              <a:gdLst/>
              <a:ahLst/>
              <a:cxnLst/>
              <a:rect l="l" t="t" r="r" b="b"/>
              <a:pathLst>
                <a:path w="44436" h="44427" extrusionOk="0">
                  <a:moveTo>
                    <a:pt x="22151" y="0"/>
                  </a:moveTo>
                  <a:lnTo>
                    <a:pt x="15692" y="6459"/>
                  </a:lnTo>
                  <a:lnTo>
                    <a:pt x="6557" y="6459"/>
                  </a:lnTo>
                  <a:lnTo>
                    <a:pt x="6557" y="15594"/>
                  </a:lnTo>
                  <a:lnTo>
                    <a:pt x="0" y="22142"/>
                  </a:lnTo>
                  <a:lnTo>
                    <a:pt x="6557" y="28699"/>
                  </a:lnTo>
                  <a:lnTo>
                    <a:pt x="6557" y="37968"/>
                  </a:lnTo>
                  <a:lnTo>
                    <a:pt x="15826" y="37968"/>
                  </a:lnTo>
                  <a:lnTo>
                    <a:pt x="22285" y="44427"/>
                  </a:lnTo>
                  <a:lnTo>
                    <a:pt x="28744" y="37968"/>
                  </a:lnTo>
                  <a:lnTo>
                    <a:pt x="37879" y="37968"/>
                  </a:lnTo>
                  <a:lnTo>
                    <a:pt x="37879" y="28833"/>
                  </a:lnTo>
                  <a:lnTo>
                    <a:pt x="44436" y="22276"/>
                  </a:lnTo>
                  <a:lnTo>
                    <a:pt x="37879" y="15728"/>
                  </a:lnTo>
                  <a:lnTo>
                    <a:pt x="37879" y="6459"/>
                  </a:lnTo>
                  <a:lnTo>
                    <a:pt x="28610" y="6459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38" name="Google Shape;2038;p25"/>
          <p:cNvSpPr txBox="1"/>
          <p:nvPr>
            <p:ph type="title"/>
          </p:nvPr>
        </p:nvSpPr>
        <p:spPr>
          <a:xfrm>
            <a:off x="720000" y="2601788"/>
            <a:ext cx="17967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39" name="Google Shape;2039;p25"/>
          <p:cNvSpPr txBox="1"/>
          <p:nvPr>
            <p:ph type="subTitle" idx="1"/>
          </p:nvPr>
        </p:nvSpPr>
        <p:spPr>
          <a:xfrm>
            <a:off x="720000" y="2948267"/>
            <a:ext cx="1796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0" name="Google Shape;2040;p25"/>
          <p:cNvSpPr txBox="1"/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041" name="Google Shape;2041;p25"/>
          <p:cNvSpPr txBox="1"/>
          <p:nvPr>
            <p:ph type="title" idx="3"/>
          </p:nvPr>
        </p:nvSpPr>
        <p:spPr>
          <a:xfrm>
            <a:off x="6627316" y="3340288"/>
            <a:ext cx="17967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42" name="Google Shape;2042;p25"/>
          <p:cNvSpPr txBox="1"/>
          <p:nvPr>
            <p:ph type="subTitle" idx="4"/>
          </p:nvPr>
        </p:nvSpPr>
        <p:spPr>
          <a:xfrm>
            <a:off x="6627316" y="3686767"/>
            <a:ext cx="1796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3" name="Google Shape;2043;p25"/>
          <p:cNvSpPr txBox="1"/>
          <p:nvPr>
            <p:ph type="title" idx="5"/>
          </p:nvPr>
        </p:nvSpPr>
        <p:spPr>
          <a:xfrm>
            <a:off x="2689105" y="3340288"/>
            <a:ext cx="17967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44" name="Google Shape;2044;p25"/>
          <p:cNvSpPr txBox="1"/>
          <p:nvPr>
            <p:ph type="subTitle" idx="6"/>
          </p:nvPr>
        </p:nvSpPr>
        <p:spPr>
          <a:xfrm>
            <a:off x="2689105" y="3686767"/>
            <a:ext cx="1796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5" name="Google Shape;2045;p25"/>
          <p:cNvSpPr txBox="1"/>
          <p:nvPr>
            <p:ph type="title" idx="7"/>
          </p:nvPr>
        </p:nvSpPr>
        <p:spPr>
          <a:xfrm>
            <a:off x="4658210" y="2601788"/>
            <a:ext cx="17967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46" name="Google Shape;2046;p25"/>
          <p:cNvSpPr txBox="1"/>
          <p:nvPr>
            <p:ph type="subTitle" idx="8"/>
          </p:nvPr>
        </p:nvSpPr>
        <p:spPr>
          <a:xfrm>
            <a:off x="4658210" y="2948267"/>
            <a:ext cx="1796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26"/>
          <p:cNvSpPr txBox="1"/>
          <p:nvPr>
            <p:ph type="title"/>
          </p:nvPr>
        </p:nvSpPr>
        <p:spPr>
          <a:xfrm>
            <a:off x="720000" y="1858135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49" name="Google Shape;2049;p26"/>
          <p:cNvSpPr txBox="1"/>
          <p:nvPr>
            <p:ph type="subTitle" idx="1"/>
          </p:nvPr>
        </p:nvSpPr>
        <p:spPr>
          <a:xfrm>
            <a:off x="720000" y="21931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0" name="Google Shape;2050;p26"/>
          <p:cNvSpPr txBox="1"/>
          <p:nvPr>
            <p:ph type="title" idx="2"/>
          </p:nvPr>
        </p:nvSpPr>
        <p:spPr>
          <a:xfrm>
            <a:off x="3419269" y="1858135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51" name="Google Shape;2051;p26"/>
          <p:cNvSpPr txBox="1"/>
          <p:nvPr>
            <p:ph type="subTitle" idx="3"/>
          </p:nvPr>
        </p:nvSpPr>
        <p:spPr>
          <a:xfrm>
            <a:off x="3419269" y="21931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2" name="Google Shape;2052;p26"/>
          <p:cNvSpPr txBox="1"/>
          <p:nvPr>
            <p:ph type="title" idx="4"/>
          </p:nvPr>
        </p:nvSpPr>
        <p:spPr>
          <a:xfrm>
            <a:off x="720000" y="3443935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53" name="Google Shape;2053;p26"/>
          <p:cNvSpPr txBox="1"/>
          <p:nvPr>
            <p:ph type="subTitle" idx="5"/>
          </p:nvPr>
        </p:nvSpPr>
        <p:spPr>
          <a:xfrm>
            <a:off x="720000" y="3778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4" name="Google Shape;2054;p26"/>
          <p:cNvSpPr txBox="1"/>
          <p:nvPr>
            <p:ph type="title" idx="6"/>
          </p:nvPr>
        </p:nvSpPr>
        <p:spPr>
          <a:xfrm>
            <a:off x="3419269" y="3443935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55" name="Google Shape;2055;p26"/>
          <p:cNvSpPr txBox="1"/>
          <p:nvPr>
            <p:ph type="subTitle" idx="7"/>
          </p:nvPr>
        </p:nvSpPr>
        <p:spPr>
          <a:xfrm>
            <a:off x="3419269" y="3778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6" name="Google Shape;2056;p26"/>
          <p:cNvSpPr txBox="1"/>
          <p:nvPr>
            <p:ph type="title" idx="8"/>
          </p:nvPr>
        </p:nvSpPr>
        <p:spPr>
          <a:xfrm>
            <a:off x="6118545" y="1858135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57" name="Google Shape;2057;p26"/>
          <p:cNvSpPr txBox="1"/>
          <p:nvPr>
            <p:ph type="subTitle" idx="9"/>
          </p:nvPr>
        </p:nvSpPr>
        <p:spPr>
          <a:xfrm>
            <a:off x="6118545" y="21931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8" name="Google Shape;2058;p26"/>
          <p:cNvSpPr txBox="1"/>
          <p:nvPr>
            <p:ph type="title" idx="13"/>
          </p:nvPr>
        </p:nvSpPr>
        <p:spPr>
          <a:xfrm>
            <a:off x="6118545" y="3443935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59" name="Google Shape;2059;p26"/>
          <p:cNvSpPr txBox="1"/>
          <p:nvPr>
            <p:ph type="subTitle" idx="14"/>
          </p:nvPr>
        </p:nvSpPr>
        <p:spPr>
          <a:xfrm>
            <a:off x="6118545" y="3778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0" name="Google Shape;2060;p26"/>
          <p:cNvSpPr txBox="1"/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061" name="Google Shape;2061;p26"/>
          <p:cNvGrpSpPr/>
          <p:nvPr/>
        </p:nvGrpSpPr>
        <p:grpSpPr>
          <a:xfrm>
            <a:off x="7761153" y="-1125415"/>
            <a:ext cx="2214473" cy="2214597"/>
            <a:chOff x="2924725" y="208150"/>
            <a:chExt cx="1242550" cy="1242550"/>
          </a:xfrm>
        </p:grpSpPr>
        <p:sp>
          <p:nvSpPr>
            <p:cNvPr id="2062" name="Google Shape;2062;p26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3" name="Google Shape;2063;p26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4" name="Google Shape;2064;p26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5" name="Google Shape;2065;p26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6" name="Google Shape;2066;p26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7" name="Google Shape;2067;p26"/>
            <p:cNvSpPr/>
            <p:nvPr/>
          </p:nvSpPr>
          <p:spPr>
            <a:xfrm>
              <a:off x="3188350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8" name="Google Shape;2068;p26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9" name="Google Shape;2069;p26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0" name="Google Shape;2070;p26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1" name="Google Shape;2071;p26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2" name="Google Shape;2072;p26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3" name="Google Shape;2073;p26"/>
            <p:cNvSpPr/>
            <p:nvPr/>
          </p:nvSpPr>
          <p:spPr>
            <a:xfrm>
              <a:off x="3743450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4" name="Google Shape;2074;p26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5" name="Google Shape;2075;p26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6" name="Google Shape;2076;p26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7" name="Google Shape;2077;p26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8" name="Google Shape;2078;p26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9" name="Google Shape;2079;p26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80" name="Google Shape;2080;p26"/>
          <p:cNvGrpSpPr/>
          <p:nvPr/>
        </p:nvGrpSpPr>
        <p:grpSpPr>
          <a:xfrm>
            <a:off x="-1821887" y="1276267"/>
            <a:ext cx="2590965" cy="2590965"/>
            <a:chOff x="2924725" y="208150"/>
            <a:chExt cx="1242550" cy="1242550"/>
          </a:xfrm>
        </p:grpSpPr>
        <p:sp>
          <p:nvSpPr>
            <p:cNvPr id="2081" name="Google Shape;2081;p26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2" name="Google Shape;2082;p26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3" name="Google Shape;2083;p26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4" name="Google Shape;2084;p26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5" name="Google Shape;2085;p26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6" name="Google Shape;2086;p26"/>
            <p:cNvSpPr/>
            <p:nvPr/>
          </p:nvSpPr>
          <p:spPr>
            <a:xfrm>
              <a:off x="3188350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7" name="Google Shape;2087;p26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8" name="Google Shape;2088;p26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9" name="Google Shape;2089;p26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0" name="Google Shape;2090;p26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1" name="Google Shape;2091;p26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2" name="Google Shape;2092;p26"/>
            <p:cNvSpPr/>
            <p:nvPr/>
          </p:nvSpPr>
          <p:spPr>
            <a:xfrm>
              <a:off x="3743450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3" name="Google Shape;2093;p26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4" name="Google Shape;2094;p26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5" name="Google Shape;2095;p26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6" name="Google Shape;2096;p26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7" name="Google Shape;2097;p26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8" name="Google Shape;2098;p26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99" name="Google Shape;2099;p26"/>
          <p:cNvGrpSpPr/>
          <p:nvPr/>
        </p:nvGrpSpPr>
        <p:grpSpPr>
          <a:xfrm flipH="1">
            <a:off x="8021129" y="-1481670"/>
            <a:ext cx="394386" cy="3137876"/>
            <a:chOff x="7324500" y="2391875"/>
            <a:chExt cx="177300" cy="1410725"/>
          </a:xfrm>
        </p:grpSpPr>
        <p:sp>
          <p:nvSpPr>
            <p:cNvPr id="2100" name="Google Shape;2100;p26"/>
            <p:cNvSpPr/>
            <p:nvPr/>
          </p:nvSpPr>
          <p:spPr>
            <a:xfrm>
              <a:off x="7324500" y="3625150"/>
              <a:ext cx="177300" cy="177450"/>
            </a:xfrm>
            <a:custGeom>
              <a:avLst/>
              <a:gdLst/>
              <a:ahLst/>
              <a:cxnLst/>
              <a:rect l="l" t="t" r="r" b="b"/>
              <a:pathLst>
                <a:path w="7092" h="7098" extrusionOk="0">
                  <a:moveTo>
                    <a:pt x="3549" y="673"/>
                  </a:moveTo>
                  <a:lnTo>
                    <a:pt x="4393" y="1510"/>
                  </a:lnTo>
                  <a:lnTo>
                    <a:pt x="5581" y="1510"/>
                  </a:lnTo>
                  <a:lnTo>
                    <a:pt x="5581" y="2700"/>
                  </a:lnTo>
                  <a:lnTo>
                    <a:pt x="6426" y="3548"/>
                  </a:lnTo>
                  <a:lnTo>
                    <a:pt x="5581" y="4398"/>
                  </a:lnTo>
                  <a:lnTo>
                    <a:pt x="5581" y="5581"/>
                  </a:lnTo>
                  <a:lnTo>
                    <a:pt x="4393" y="5581"/>
                  </a:lnTo>
                  <a:lnTo>
                    <a:pt x="3543" y="6425"/>
                  </a:lnTo>
                  <a:lnTo>
                    <a:pt x="2693" y="5581"/>
                  </a:lnTo>
                  <a:lnTo>
                    <a:pt x="1510" y="5581"/>
                  </a:lnTo>
                  <a:lnTo>
                    <a:pt x="1510" y="4398"/>
                  </a:lnTo>
                  <a:lnTo>
                    <a:pt x="667" y="3548"/>
                  </a:lnTo>
                  <a:lnTo>
                    <a:pt x="1510" y="2700"/>
                  </a:lnTo>
                  <a:lnTo>
                    <a:pt x="1510" y="1510"/>
                  </a:lnTo>
                  <a:lnTo>
                    <a:pt x="2700" y="1510"/>
                  </a:lnTo>
                  <a:lnTo>
                    <a:pt x="3549" y="673"/>
                  </a:lnTo>
                  <a:close/>
                  <a:moveTo>
                    <a:pt x="3549" y="1"/>
                  </a:moveTo>
                  <a:lnTo>
                    <a:pt x="2509" y="1041"/>
                  </a:lnTo>
                  <a:lnTo>
                    <a:pt x="1035" y="1041"/>
                  </a:lnTo>
                  <a:lnTo>
                    <a:pt x="1035" y="2508"/>
                  </a:lnTo>
                  <a:lnTo>
                    <a:pt x="1" y="3548"/>
                  </a:lnTo>
                  <a:lnTo>
                    <a:pt x="1035" y="4590"/>
                  </a:lnTo>
                  <a:lnTo>
                    <a:pt x="1035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83" y="6057"/>
                  </a:lnTo>
                  <a:lnTo>
                    <a:pt x="6058" y="6057"/>
                  </a:lnTo>
                  <a:lnTo>
                    <a:pt x="6058" y="4590"/>
                  </a:lnTo>
                  <a:lnTo>
                    <a:pt x="7092" y="3548"/>
                  </a:lnTo>
                  <a:lnTo>
                    <a:pt x="6058" y="2508"/>
                  </a:lnTo>
                  <a:lnTo>
                    <a:pt x="6058" y="1041"/>
                  </a:lnTo>
                  <a:lnTo>
                    <a:pt x="4583" y="1041"/>
                  </a:lnTo>
                  <a:lnTo>
                    <a:pt x="3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1" name="Google Shape;2101;p26"/>
            <p:cNvSpPr/>
            <p:nvPr/>
          </p:nvSpPr>
          <p:spPr>
            <a:xfrm>
              <a:off x="7411275" y="2391875"/>
              <a:ext cx="3725" cy="1239250"/>
            </a:xfrm>
            <a:custGeom>
              <a:avLst/>
              <a:gdLst/>
              <a:ahLst/>
              <a:cxnLst/>
              <a:rect l="l" t="t" r="r" b="b"/>
              <a:pathLst>
                <a:path w="149" h="49570" extrusionOk="0">
                  <a:moveTo>
                    <a:pt x="1" y="0"/>
                  </a:moveTo>
                  <a:lnTo>
                    <a:pt x="1" y="49570"/>
                  </a:lnTo>
                  <a:lnTo>
                    <a:pt x="149" y="4957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02" name="Google Shape;2102;p26"/>
          <p:cNvGrpSpPr/>
          <p:nvPr/>
        </p:nvGrpSpPr>
        <p:grpSpPr>
          <a:xfrm flipH="1">
            <a:off x="6716139" y="-2279389"/>
            <a:ext cx="468486" cy="3454967"/>
            <a:chOff x="7905800" y="2474325"/>
            <a:chExt cx="177450" cy="1308650"/>
          </a:xfrm>
        </p:grpSpPr>
        <p:sp>
          <p:nvSpPr>
            <p:cNvPr id="2103" name="Google Shape;2103;p26"/>
            <p:cNvSpPr/>
            <p:nvPr/>
          </p:nvSpPr>
          <p:spPr>
            <a:xfrm>
              <a:off x="7905800" y="3605550"/>
              <a:ext cx="177450" cy="177425"/>
            </a:xfrm>
            <a:custGeom>
              <a:avLst/>
              <a:gdLst/>
              <a:ahLst/>
              <a:cxnLst/>
              <a:rect l="l" t="t" r="r" b="b"/>
              <a:pathLst>
                <a:path w="7098" h="7097" extrusionOk="0">
                  <a:moveTo>
                    <a:pt x="3548" y="672"/>
                  </a:moveTo>
                  <a:lnTo>
                    <a:pt x="4398" y="1515"/>
                  </a:lnTo>
                  <a:lnTo>
                    <a:pt x="5588" y="1515"/>
                  </a:lnTo>
                  <a:lnTo>
                    <a:pt x="5588" y="2699"/>
                  </a:lnTo>
                  <a:lnTo>
                    <a:pt x="6425" y="3548"/>
                  </a:lnTo>
                  <a:lnTo>
                    <a:pt x="5588" y="4398"/>
                  </a:lnTo>
                  <a:lnTo>
                    <a:pt x="5588" y="5580"/>
                  </a:lnTo>
                  <a:lnTo>
                    <a:pt x="4398" y="5580"/>
                  </a:lnTo>
                  <a:lnTo>
                    <a:pt x="3548" y="6425"/>
                  </a:lnTo>
                  <a:lnTo>
                    <a:pt x="2699" y="5580"/>
                  </a:lnTo>
                  <a:lnTo>
                    <a:pt x="1515" y="5580"/>
                  </a:lnTo>
                  <a:lnTo>
                    <a:pt x="1515" y="4398"/>
                  </a:lnTo>
                  <a:lnTo>
                    <a:pt x="672" y="3548"/>
                  </a:lnTo>
                  <a:lnTo>
                    <a:pt x="1515" y="2699"/>
                  </a:lnTo>
                  <a:lnTo>
                    <a:pt x="1515" y="1515"/>
                  </a:lnTo>
                  <a:lnTo>
                    <a:pt x="2699" y="1515"/>
                  </a:lnTo>
                  <a:lnTo>
                    <a:pt x="3548" y="672"/>
                  </a:lnTo>
                  <a:close/>
                  <a:moveTo>
                    <a:pt x="3548" y="0"/>
                  </a:moveTo>
                  <a:lnTo>
                    <a:pt x="2508" y="1040"/>
                  </a:lnTo>
                  <a:lnTo>
                    <a:pt x="1040" y="1040"/>
                  </a:lnTo>
                  <a:lnTo>
                    <a:pt x="1040" y="2508"/>
                  </a:lnTo>
                  <a:lnTo>
                    <a:pt x="0" y="3548"/>
                  </a:lnTo>
                  <a:lnTo>
                    <a:pt x="1040" y="4589"/>
                  </a:lnTo>
                  <a:lnTo>
                    <a:pt x="1040" y="6057"/>
                  </a:lnTo>
                  <a:lnTo>
                    <a:pt x="2508" y="6057"/>
                  </a:lnTo>
                  <a:lnTo>
                    <a:pt x="3548" y="7097"/>
                  </a:lnTo>
                  <a:lnTo>
                    <a:pt x="4589" y="6057"/>
                  </a:lnTo>
                  <a:lnTo>
                    <a:pt x="6057" y="6057"/>
                  </a:lnTo>
                  <a:lnTo>
                    <a:pt x="6057" y="4589"/>
                  </a:lnTo>
                  <a:lnTo>
                    <a:pt x="7097" y="3548"/>
                  </a:lnTo>
                  <a:lnTo>
                    <a:pt x="6057" y="2508"/>
                  </a:lnTo>
                  <a:lnTo>
                    <a:pt x="6057" y="1040"/>
                  </a:lnTo>
                  <a:lnTo>
                    <a:pt x="4589" y="1040"/>
                  </a:lnTo>
                  <a:lnTo>
                    <a:pt x="35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4" name="Google Shape;2104;p26"/>
            <p:cNvSpPr/>
            <p:nvPr/>
          </p:nvSpPr>
          <p:spPr>
            <a:xfrm>
              <a:off x="7992700" y="2474325"/>
              <a:ext cx="3775" cy="1138650"/>
            </a:xfrm>
            <a:custGeom>
              <a:avLst/>
              <a:gdLst/>
              <a:ahLst/>
              <a:cxnLst/>
              <a:rect l="l" t="t" r="r" b="b"/>
              <a:pathLst>
                <a:path w="151" h="45546" extrusionOk="0">
                  <a:moveTo>
                    <a:pt x="1" y="0"/>
                  </a:moveTo>
                  <a:lnTo>
                    <a:pt x="1" y="45546"/>
                  </a:lnTo>
                  <a:lnTo>
                    <a:pt x="151" y="45546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05" name="Google Shape;2105;p26"/>
          <p:cNvGrpSpPr/>
          <p:nvPr/>
        </p:nvGrpSpPr>
        <p:grpSpPr>
          <a:xfrm flipH="1">
            <a:off x="5511534" y="-1327962"/>
            <a:ext cx="368085" cy="2619666"/>
            <a:chOff x="6715575" y="2099409"/>
            <a:chExt cx="177450" cy="1262916"/>
          </a:xfrm>
        </p:grpSpPr>
        <p:sp>
          <p:nvSpPr>
            <p:cNvPr id="2106" name="Google Shape;2106;p26"/>
            <p:cNvSpPr/>
            <p:nvPr/>
          </p:nvSpPr>
          <p:spPr>
            <a:xfrm>
              <a:off x="6715575" y="3184875"/>
              <a:ext cx="177450" cy="177450"/>
            </a:xfrm>
            <a:custGeom>
              <a:avLst/>
              <a:gdLst/>
              <a:ahLst/>
              <a:cxnLst/>
              <a:rect l="l" t="t" r="r" b="b"/>
              <a:pathLst>
                <a:path w="7098" h="7098" extrusionOk="0">
                  <a:moveTo>
                    <a:pt x="3549" y="672"/>
                  </a:moveTo>
                  <a:lnTo>
                    <a:pt x="4399" y="1517"/>
                  </a:lnTo>
                  <a:lnTo>
                    <a:pt x="5581" y="1517"/>
                  </a:lnTo>
                  <a:lnTo>
                    <a:pt x="5581" y="2699"/>
                  </a:lnTo>
                  <a:lnTo>
                    <a:pt x="6426" y="3550"/>
                  </a:lnTo>
                  <a:lnTo>
                    <a:pt x="5581" y="4398"/>
                  </a:lnTo>
                  <a:lnTo>
                    <a:pt x="5581" y="5588"/>
                  </a:lnTo>
                  <a:lnTo>
                    <a:pt x="4399" y="5588"/>
                  </a:lnTo>
                  <a:lnTo>
                    <a:pt x="3549" y="6431"/>
                  </a:lnTo>
                  <a:lnTo>
                    <a:pt x="2700" y="5588"/>
                  </a:lnTo>
                  <a:lnTo>
                    <a:pt x="1516" y="5588"/>
                  </a:lnTo>
                  <a:lnTo>
                    <a:pt x="1516" y="4398"/>
                  </a:lnTo>
                  <a:lnTo>
                    <a:pt x="673" y="3550"/>
                  </a:lnTo>
                  <a:lnTo>
                    <a:pt x="1516" y="2699"/>
                  </a:lnTo>
                  <a:lnTo>
                    <a:pt x="1516" y="1517"/>
                  </a:lnTo>
                  <a:lnTo>
                    <a:pt x="2700" y="1517"/>
                  </a:lnTo>
                  <a:lnTo>
                    <a:pt x="3549" y="672"/>
                  </a:lnTo>
                  <a:close/>
                  <a:moveTo>
                    <a:pt x="3549" y="0"/>
                  </a:moveTo>
                  <a:lnTo>
                    <a:pt x="2509" y="1040"/>
                  </a:lnTo>
                  <a:lnTo>
                    <a:pt x="1041" y="1040"/>
                  </a:lnTo>
                  <a:lnTo>
                    <a:pt x="1041" y="2508"/>
                  </a:lnTo>
                  <a:lnTo>
                    <a:pt x="1" y="3550"/>
                  </a:lnTo>
                  <a:lnTo>
                    <a:pt x="1041" y="4589"/>
                  </a:lnTo>
                  <a:lnTo>
                    <a:pt x="1041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90" y="6057"/>
                  </a:lnTo>
                  <a:lnTo>
                    <a:pt x="6058" y="6057"/>
                  </a:lnTo>
                  <a:lnTo>
                    <a:pt x="6058" y="4589"/>
                  </a:lnTo>
                  <a:lnTo>
                    <a:pt x="7098" y="3550"/>
                  </a:lnTo>
                  <a:lnTo>
                    <a:pt x="6058" y="2508"/>
                  </a:lnTo>
                  <a:lnTo>
                    <a:pt x="6058" y="1040"/>
                  </a:lnTo>
                  <a:lnTo>
                    <a:pt x="4590" y="104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7" name="Google Shape;2107;p26"/>
            <p:cNvSpPr/>
            <p:nvPr/>
          </p:nvSpPr>
          <p:spPr>
            <a:xfrm>
              <a:off x="6802499" y="2099409"/>
              <a:ext cx="3580" cy="1094275"/>
            </a:xfrm>
            <a:custGeom>
              <a:avLst/>
              <a:gdLst/>
              <a:ahLst/>
              <a:cxnLst/>
              <a:rect l="l" t="t" r="r" b="b"/>
              <a:pathLst>
                <a:path w="143" h="28774" extrusionOk="0">
                  <a:moveTo>
                    <a:pt x="0" y="0"/>
                  </a:moveTo>
                  <a:lnTo>
                    <a:pt x="0" y="28773"/>
                  </a:lnTo>
                  <a:lnTo>
                    <a:pt x="143" y="28773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08" name="Google Shape;2108;p26"/>
          <p:cNvGrpSpPr/>
          <p:nvPr/>
        </p:nvGrpSpPr>
        <p:grpSpPr>
          <a:xfrm>
            <a:off x="8047423" y="4226968"/>
            <a:ext cx="762954" cy="763070"/>
            <a:chOff x="940300" y="793900"/>
            <a:chExt cx="1313400" cy="1313600"/>
          </a:xfrm>
        </p:grpSpPr>
        <p:sp>
          <p:nvSpPr>
            <p:cNvPr id="2109" name="Google Shape;2109;p26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0" name="Google Shape;2110;p26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1" name="Google Shape;2111;p26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2" name="Google Shape;2112;p26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3" name="Google Shape;2113;p26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4" name="Google Shape;2114;p26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5" name="Google Shape;2115;p26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6" name="Google Shape;2116;p26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7" name="Google Shape;2117;p26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8" name="Google Shape;2118;p26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9" name="Google Shape;2119;p26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0" name="Google Shape;2120;p26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1" name="Google Shape;2121;p26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2" name="Google Shape;2122;p26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3" name="Google Shape;2123;p26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4" name="Google Shape;2124;p26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5" name="Google Shape;2125;p26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6" name="Google Shape;2126;p26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7" name="Google Shape;2127;p26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8" name="Google Shape;2128;p26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9" name="Google Shape;2129;p26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0" name="Google Shape;2130;p26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1" name="Google Shape;2131;p26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2" name="Google Shape;2132;p26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3" name="Google Shape;2133;p26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4" name="Google Shape;2134;p26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5" name="Google Shape;2135;p26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6" name="Google Shape;2136;p26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7" name="Google Shape;2137;p26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8" name="Google Shape;2138;p26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9" name="Google Shape;2139;p26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0" name="Google Shape;2140;p26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1" name="Google Shape;2141;p26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2" name="Google Shape;2142;p26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3" name="Google Shape;2143;p26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4" name="Google Shape;2144;p26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BLANK_1_1_1_1_1_2">
    <p:spTree>
      <p:nvGrpSpPr>
        <p:cNvPr id="2145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6" name="Google Shape;2146;p27"/>
          <p:cNvGrpSpPr/>
          <p:nvPr/>
        </p:nvGrpSpPr>
        <p:grpSpPr>
          <a:xfrm>
            <a:off x="7637230" y="-295031"/>
            <a:ext cx="1564732" cy="1777368"/>
            <a:chOff x="7637230" y="-495206"/>
            <a:chExt cx="1564732" cy="1777368"/>
          </a:xfrm>
        </p:grpSpPr>
        <p:sp>
          <p:nvSpPr>
            <p:cNvPr id="2147" name="Google Shape;2147;p27"/>
            <p:cNvSpPr/>
            <p:nvPr/>
          </p:nvSpPr>
          <p:spPr>
            <a:xfrm>
              <a:off x="7637230" y="-495206"/>
              <a:ext cx="1540421" cy="648878"/>
            </a:xfrm>
            <a:custGeom>
              <a:avLst/>
              <a:gdLst/>
              <a:ahLst/>
              <a:cxnLst/>
              <a:rect l="l" t="t" r="r" b="b"/>
              <a:pathLst>
                <a:path w="31600" h="13311" extrusionOk="0">
                  <a:moveTo>
                    <a:pt x="242" y="0"/>
                  </a:moveTo>
                  <a:lnTo>
                    <a:pt x="1" y="152"/>
                  </a:lnTo>
                  <a:cubicBezTo>
                    <a:pt x="28" y="197"/>
                    <a:pt x="2695" y="4434"/>
                    <a:pt x="7896" y="8056"/>
                  </a:cubicBezTo>
                  <a:cubicBezTo>
                    <a:pt x="11607" y="10643"/>
                    <a:pt x="17236" y="13311"/>
                    <a:pt x="24614" y="13311"/>
                  </a:cubicBezTo>
                  <a:cubicBezTo>
                    <a:pt x="26791" y="13311"/>
                    <a:pt x="29119" y="13079"/>
                    <a:pt x="31599" y="12543"/>
                  </a:cubicBezTo>
                  <a:lnTo>
                    <a:pt x="31537" y="12258"/>
                  </a:lnTo>
                  <a:cubicBezTo>
                    <a:pt x="29077" y="12791"/>
                    <a:pt x="26765" y="13023"/>
                    <a:pt x="24605" y="13023"/>
                  </a:cubicBezTo>
                  <a:cubicBezTo>
                    <a:pt x="17305" y="13023"/>
                    <a:pt x="11744" y="10378"/>
                    <a:pt x="8074" y="7824"/>
                  </a:cubicBezTo>
                  <a:cubicBezTo>
                    <a:pt x="2918" y="4238"/>
                    <a:pt x="268" y="36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8" name="Google Shape;2148;p27"/>
            <p:cNvSpPr/>
            <p:nvPr/>
          </p:nvSpPr>
          <p:spPr>
            <a:xfrm>
              <a:off x="7637230" y="-495206"/>
              <a:ext cx="1540421" cy="648878"/>
            </a:xfrm>
            <a:custGeom>
              <a:avLst/>
              <a:gdLst/>
              <a:ahLst/>
              <a:cxnLst/>
              <a:rect l="l" t="t" r="r" b="b"/>
              <a:pathLst>
                <a:path w="31600" h="13311" extrusionOk="0">
                  <a:moveTo>
                    <a:pt x="242" y="0"/>
                  </a:moveTo>
                  <a:lnTo>
                    <a:pt x="1" y="152"/>
                  </a:lnTo>
                  <a:cubicBezTo>
                    <a:pt x="28" y="197"/>
                    <a:pt x="2695" y="4434"/>
                    <a:pt x="7896" y="8056"/>
                  </a:cubicBezTo>
                  <a:cubicBezTo>
                    <a:pt x="11607" y="10643"/>
                    <a:pt x="17236" y="13311"/>
                    <a:pt x="24614" y="13311"/>
                  </a:cubicBezTo>
                  <a:cubicBezTo>
                    <a:pt x="26791" y="13311"/>
                    <a:pt x="29119" y="13079"/>
                    <a:pt x="31599" y="12543"/>
                  </a:cubicBezTo>
                  <a:lnTo>
                    <a:pt x="31537" y="12258"/>
                  </a:lnTo>
                  <a:cubicBezTo>
                    <a:pt x="29077" y="12791"/>
                    <a:pt x="26765" y="13023"/>
                    <a:pt x="24605" y="13023"/>
                  </a:cubicBezTo>
                  <a:cubicBezTo>
                    <a:pt x="17305" y="13023"/>
                    <a:pt x="11744" y="10378"/>
                    <a:pt x="8074" y="7824"/>
                  </a:cubicBezTo>
                  <a:cubicBezTo>
                    <a:pt x="2918" y="4238"/>
                    <a:pt x="268" y="36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9" name="Google Shape;2149;p27"/>
            <p:cNvSpPr/>
            <p:nvPr/>
          </p:nvSpPr>
          <p:spPr>
            <a:xfrm>
              <a:off x="7683345" y="-423889"/>
              <a:ext cx="1405585" cy="597108"/>
            </a:xfrm>
            <a:custGeom>
              <a:avLst/>
              <a:gdLst/>
              <a:ahLst/>
              <a:cxnLst/>
              <a:rect l="l" t="t" r="r" b="b"/>
              <a:pathLst>
                <a:path w="28834" h="12249" extrusionOk="0">
                  <a:moveTo>
                    <a:pt x="598" y="0"/>
                  </a:moveTo>
                  <a:cubicBezTo>
                    <a:pt x="479" y="0"/>
                    <a:pt x="360" y="39"/>
                    <a:pt x="259" y="116"/>
                  </a:cubicBezTo>
                  <a:cubicBezTo>
                    <a:pt x="36" y="304"/>
                    <a:pt x="0" y="643"/>
                    <a:pt x="188" y="875"/>
                  </a:cubicBezTo>
                  <a:cubicBezTo>
                    <a:pt x="295" y="1000"/>
                    <a:pt x="447" y="1062"/>
                    <a:pt x="598" y="1062"/>
                  </a:cubicBezTo>
                  <a:cubicBezTo>
                    <a:pt x="714" y="1062"/>
                    <a:pt x="839" y="1026"/>
                    <a:pt x="937" y="946"/>
                  </a:cubicBezTo>
                  <a:cubicBezTo>
                    <a:pt x="1160" y="759"/>
                    <a:pt x="1196" y="420"/>
                    <a:pt x="1009" y="197"/>
                  </a:cubicBezTo>
                  <a:cubicBezTo>
                    <a:pt x="903" y="66"/>
                    <a:pt x="751" y="0"/>
                    <a:pt x="598" y="0"/>
                  </a:cubicBezTo>
                  <a:close/>
                  <a:moveTo>
                    <a:pt x="2190" y="1791"/>
                  </a:moveTo>
                  <a:cubicBezTo>
                    <a:pt x="2058" y="1791"/>
                    <a:pt x="1925" y="1840"/>
                    <a:pt x="1820" y="1936"/>
                  </a:cubicBezTo>
                  <a:cubicBezTo>
                    <a:pt x="1606" y="2141"/>
                    <a:pt x="1606" y="2480"/>
                    <a:pt x="1803" y="2695"/>
                  </a:cubicBezTo>
                  <a:cubicBezTo>
                    <a:pt x="1910" y="2802"/>
                    <a:pt x="2052" y="2855"/>
                    <a:pt x="2186" y="2855"/>
                  </a:cubicBezTo>
                  <a:cubicBezTo>
                    <a:pt x="2320" y="2855"/>
                    <a:pt x="2454" y="2811"/>
                    <a:pt x="2552" y="2704"/>
                  </a:cubicBezTo>
                  <a:cubicBezTo>
                    <a:pt x="2766" y="2507"/>
                    <a:pt x="2775" y="2168"/>
                    <a:pt x="2570" y="1954"/>
                  </a:cubicBezTo>
                  <a:cubicBezTo>
                    <a:pt x="2465" y="1845"/>
                    <a:pt x="2328" y="1791"/>
                    <a:pt x="2190" y="1791"/>
                  </a:cubicBezTo>
                  <a:close/>
                  <a:moveTo>
                    <a:pt x="3906" y="3459"/>
                  </a:moveTo>
                  <a:cubicBezTo>
                    <a:pt x="3762" y="3459"/>
                    <a:pt x="3620" y="3517"/>
                    <a:pt x="3515" y="3631"/>
                  </a:cubicBezTo>
                  <a:cubicBezTo>
                    <a:pt x="3319" y="3854"/>
                    <a:pt x="3337" y="4193"/>
                    <a:pt x="3551" y="4390"/>
                  </a:cubicBezTo>
                  <a:cubicBezTo>
                    <a:pt x="3658" y="4479"/>
                    <a:pt x="3783" y="4523"/>
                    <a:pt x="3908" y="4523"/>
                  </a:cubicBezTo>
                  <a:cubicBezTo>
                    <a:pt x="4051" y="4523"/>
                    <a:pt x="4202" y="4461"/>
                    <a:pt x="4300" y="4345"/>
                  </a:cubicBezTo>
                  <a:cubicBezTo>
                    <a:pt x="4497" y="4131"/>
                    <a:pt x="4479" y="3792"/>
                    <a:pt x="4265" y="3596"/>
                  </a:cubicBezTo>
                  <a:cubicBezTo>
                    <a:pt x="4160" y="3504"/>
                    <a:pt x="4033" y="3459"/>
                    <a:pt x="3906" y="3459"/>
                  </a:cubicBezTo>
                  <a:close/>
                  <a:moveTo>
                    <a:pt x="5746" y="4994"/>
                  </a:moveTo>
                  <a:cubicBezTo>
                    <a:pt x="5588" y="4994"/>
                    <a:pt x="5431" y="5065"/>
                    <a:pt x="5326" y="5201"/>
                  </a:cubicBezTo>
                  <a:cubicBezTo>
                    <a:pt x="5139" y="5433"/>
                    <a:pt x="5184" y="5763"/>
                    <a:pt x="5416" y="5951"/>
                  </a:cubicBezTo>
                  <a:cubicBezTo>
                    <a:pt x="5514" y="6022"/>
                    <a:pt x="5630" y="6058"/>
                    <a:pt x="5746" y="6058"/>
                  </a:cubicBezTo>
                  <a:cubicBezTo>
                    <a:pt x="5906" y="6058"/>
                    <a:pt x="6058" y="5986"/>
                    <a:pt x="6165" y="5853"/>
                  </a:cubicBezTo>
                  <a:cubicBezTo>
                    <a:pt x="6343" y="5621"/>
                    <a:pt x="6299" y="5282"/>
                    <a:pt x="6067" y="5103"/>
                  </a:cubicBezTo>
                  <a:cubicBezTo>
                    <a:pt x="5971" y="5029"/>
                    <a:pt x="5858" y="4994"/>
                    <a:pt x="5746" y="4994"/>
                  </a:cubicBezTo>
                  <a:close/>
                  <a:moveTo>
                    <a:pt x="7686" y="6389"/>
                  </a:moveTo>
                  <a:cubicBezTo>
                    <a:pt x="7513" y="6389"/>
                    <a:pt x="7345" y="6472"/>
                    <a:pt x="7244" y="6629"/>
                  </a:cubicBezTo>
                  <a:cubicBezTo>
                    <a:pt x="7084" y="6870"/>
                    <a:pt x="7155" y="7200"/>
                    <a:pt x="7396" y="7360"/>
                  </a:cubicBezTo>
                  <a:cubicBezTo>
                    <a:pt x="7485" y="7423"/>
                    <a:pt x="7592" y="7449"/>
                    <a:pt x="7690" y="7449"/>
                  </a:cubicBezTo>
                  <a:cubicBezTo>
                    <a:pt x="7860" y="7449"/>
                    <a:pt x="8029" y="7369"/>
                    <a:pt x="8136" y="7209"/>
                  </a:cubicBezTo>
                  <a:cubicBezTo>
                    <a:pt x="8297" y="6968"/>
                    <a:pt x="8226" y="6638"/>
                    <a:pt x="7985" y="6477"/>
                  </a:cubicBezTo>
                  <a:cubicBezTo>
                    <a:pt x="7892" y="6418"/>
                    <a:pt x="7788" y="6389"/>
                    <a:pt x="7686" y="6389"/>
                  </a:cubicBezTo>
                  <a:close/>
                  <a:moveTo>
                    <a:pt x="9744" y="7624"/>
                  </a:moveTo>
                  <a:cubicBezTo>
                    <a:pt x="9554" y="7624"/>
                    <a:pt x="9370" y="7724"/>
                    <a:pt x="9278" y="7896"/>
                  </a:cubicBezTo>
                  <a:cubicBezTo>
                    <a:pt x="9136" y="8154"/>
                    <a:pt x="9225" y="8484"/>
                    <a:pt x="9484" y="8618"/>
                  </a:cubicBezTo>
                  <a:cubicBezTo>
                    <a:pt x="9564" y="8663"/>
                    <a:pt x="9653" y="8690"/>
                    <a:pt x="9742" y="8690"/>
                  </a:cubicBezTo>
                  <a:cubicBezTo>
                    <a:pt x="9930" y="8690"/>
                    <a:pt x="10108" y="8591"/>
                    <a:pt x="10206" y="8413"/>
                  </a:cubicBezTo>
                  <a:cubicBezTo>
                    <a:pt x="10349" y="8154"/>
                    <a:pt x="10251" y="7833"/>
                    <a:pt x="10001" y="7690"/>
                  </a:cubicBezTo>
                  <a:cubicBezTo>
                    <a:pt x="9920" y="7645"/>
                    <a:pt x="9831" y="7624"/>
                    <a:pt x="9744" y="7624"/>
                  </a:cubicBezTo>
                  <a:close/>
                  <a:moveTo>
                    <a:pt x="11880" y="8694"/>
                  </a:moveTo>
                  <a:cubicBezTo>
                    <a:pt x="11677" y="8694"/>
                    <a:pt x="11484" y="8814"/>
                    <a:pt x="11393" y="9011"/>
                  </a:cubicBezTo>
                  <a:cubicBezTo>
                    <a:pt x="11277" y="9278"/>
                    <a:pt x="11393" y="9591"/>
                    <a:pt x="11660" y="9706"/>
                  </a:cubicBezTo>
                  <a:cubicBezTo>
                    <a:pt x="11732" y="9742"/>
                    <a:pt x="11812" y="9760"/>
                    <a:pt x="11883" y="9760"/>
                  </a:cubicBezTo>
                  <a:cubicBezTo>
                    <a:pt x="12080" y="9760"/>
                    <a:pt x="12276" y="9635"/>
                    <a:pt x="12365" y="9439"/>
                  </a:cubicBezTo>
                  <a:cubicBezTo>
                    <a:pt x="12490" y="9171"/>
                    <a:pt x="12365" y="8859"/>
                    <a:pt x="12097" y="8743"/>
                  </a:cubicBezTo>
                  <a:cubicBezTo>
                    <a:pt x="12026" y="8710"/>
                    <a:pt x="11952" y="8694"/>
                    <a:pt x="11880" y="8694"/>
                  </a:cubicBezTo>
                  <a:close/>
                  <a:moveTo>
                    <a:pt x="14104" y="9578"/>
                  </a:moveTo>
                  <a:cubicBezTo>
                    <a:pt x="13886" y="9578"/>
                    <a:pt x="13674" y="9719"/>
                    <a:pt x="13596" y="9938"/>
                  </a:cubicBezTo>
                  <a:cubicBezTo>
                    <a:pt x="13507" y="10215"/>
                    <a:pt x="13650" y="10518"/>
                    <a:pt x="13926" y="10616"/>
                  </a:cubicBezTo>
                  <a:cubicBezTo>
                    <a:pt x="13989" y="10634"/>
                    <a:pt x="14042" y="10643"/>
                    <a:pt x="14105" y="10643"/>
                  </a:cubicBezTo>
                  <a:cubicBezTo>
                    <a:pt x="14319" y="10643"/>
                    <a:pt x="14524" y="10509"/>
                    <a:pt x="14604" y="10286"/>
                  </a:cubicBezTo>
                  <a:cubicBezTo>
                    <a:pt x="14702" y="10010"/>
                    <a:pt x="14560" y="9706"/>
                    <a:pt x="14274" y="9608"/>
                  </a:cubicBezTo>
                  <a:cubicBezTo>
                    <a:pt x="14219" y="9588"/>
                    <a:pt x="14161" y="9578"/>
                    <a:pt x="14104" y="9578"/>
                  </a:cubicBezTo>
                  <a:close/>
                  <a:moveTo>
                    <a:pt x="16391" y="10279"/>
                  </a:moveTo>
                  <a:cubicBezTo>
                    <a:pt x="16154" y="10279"/>
                    <a:pt x="15940" y="10437"/>
                    <a:pt x="15880" y="10679"/>
                  </a:cubicBezTo>
                  <a:cubicBezTo>
                    <a:pt x="15800" y="10955"/>
                    <a:pt x="15978" y="11250"/>
                    <a:pt x="16255" y="11321"/>
                  </a:cubicBezTo>
                  <a:cubicBezTo>
                    <a:pt x="16299" y="11339"/>
                    <a:pt x="16353" y="11339"/>
                    <a:pt x="16388" y="11339"/>
                  </a:cubicBezTo>
                  <a:cubicBezTo>
                    <a:pt x="16629" y="11339"/>
                    <a:pt x="16843" y="11178"/>
                    <a:pt x="16906" y="10938"/>
                  </a:cubicBezTo>
                  <a:cubicBezTo>
                    <a:pt x="16977" y="10661"/>
                    <a:pt x="16808" y="10367"/>
                    <a:pt x="16522" y="10295"/>
                  </a:cubicBezTo>
                  <a:cubicBezTo>
                    <a:pt x="16478" y="10284"/>
                    <a:pt x="16434" y="10279"/>
                    <a:pt x="16391" y="10279"/>
                  </a:cubicBezTo>
                  <a:close/>
                  <a:moveTo>
                    <a:pt x="18721" y="10777"/>
                  </a:moveTo>
                  <a:cubicBezTo>
                    <a:pt x="18471" y="10777"/>
                    <a:pt x="18248" y="10961"/>
                    <a:pt x="18208" y="11223"/>
                  </a:cubicBezTo>
                  <a:cubicBezTo>
                    <a:pt x="18155" y="11509"/>
                    <a:pt x="18351" y="11785"/>
                    <a:pt x="18645" y="11830"/>
                  </a:cubicBezTo>
                  <a:cubicBezTo>
                    <a:pt x="18672" y="11839"/>
                    <a:pt x="18699" y="11839"/>
                    <a:pt x="18735" y="11839"/>
                  </a:cubicBezTo>
                  <a:cubicBezTo>
                    <a:pt x="18984" y="11839"/>
                    <a:pt x="19208" y="11660"/>
                    <a:pt x="19252" y="11393"/>
                  </a:cubicBezTo>
                  <a:cubicBezTo>
                    <a:pt x="19306" y="11107"/>
                    <a:pt x="19109" y="10831"/>
                    <a:pt x="18815" y="10786"/>
                  </a:cubicBezTo>
                  <a:cubicBezTo>
                    <a:pt x="18783" y="10780"/>
                    <a:pt x="18752" y="10777"/>
                    <a:pt x="18721" y="10777"/>
                  </a:cubicBezTo>
                  <a:close/>
                  <a:moveTo>
                    <a:pt x="28269" y="10833"/>
                  </a:moveTo>
                  <a:cubicBezTo>
                    <a:pt x="28243" y="10833"/>
                    <a:pt x="28217" y="10835"/>
                    <a:pt x="28191" y="10839"/>
                  </a:cubicBezTo>
                  <a:cubicBezTo>
                    <a:pt x="27897" y="10884"/>
                    <a:pt x="27691" y="11152"/>
                    <a:pt x="27736" y="11446"/>
                  </a:cubicBezTo>
                  <a:cubicBezTo>
                    <a:pt x="27781" y="11714"/>
                    <a:pt x="28004" y="11901"/>
                    <a:pt x="28262" y="11901"/>
                  </a:cubicBezTo>
                  <a:cubicBezTo>
                    <a:pt x="28289" y="11901"/>
                    <a:pt x="28316" y="11901"/>
                    <a:pt x="28343" y="11892"/>
                  </a:cubicBezTo>
                  <a:cubicBezTo>
                    <a:pt x="28628" y="11856"/>
                    <a:pt x="28833" y="11580"/>
                    <a:pt x="28789" y="11294"/>
                  </a:cubicBezTo>
                  <a:cubicBezTo>
                    <a:pt x="28756" y="11027"/>
                    <a:pt x="28525" y="10833"/>
                    <a:pt x="28269" y="10833"/>
                  </a:cubicBezTo>
                  <a:close/>
                  <a:moveTo>
                    <a:pt x="21103" y="11078"/>
                  </a:moveTo>
                  <a:cubicBezTo>
                    <a:pt x="20829" y="11078"/>
                    <a:pt x="20598" y="11284"/>
                    <a:pt x="20572" y="11562"/>
                  </a:cubicBezTo>
                  <a:cubicBezTo>
                    <a:pt x="20546" y="11856"/>
                    <a:pt x="20769" y="12115"/>
                    <a:pt x="21063" y="12142"/>
                  </a:cubicBezTo>
                  <a:lnTo>
                    <a:pt x="21108" y="12142"/>
                  </a:lnTo>
                  <a:cubicBezTo>
                    <a:pt x="21375" y="12142"/>
                    <a:pt x="21616" y="11928"/>
                    <a:pt x="21634" y="11651"/>
                  </a:cubicBezTo>
                  <a:cubicBezTo>
                    <a:pt x="21661" y="11366"/>
                    <a:pt x="21438" y="11107"/>
                    <a:pt x="21152" y="11080"/>
                  </a:cubicBezTo>
                  <a:cubicBezTo>
                    <a:pt x="21136" y="11079"/>
                    <a:pt x="21119" y="11078"/>
                    <a:pt x="21103" y="11078"/>
                  </a:cubicBezTo>
                  <a:close/>
                  <a:moveTo>
                    <a:pt x="25879" y="11097"/>
                  </a:moveTo>
                  <a:cubicBezTo>
                    <a:pt x="25868" y="11097"/>
                    <a:pt x="25856" y="11097"/>
                    <a:pt x="25845" y="11098"/>
                  </a:cubicBezTo>
                  <a:cubicBezTo>
                    <a:pt x="25550" y="11125"/>
                    <a:pt x="25336" y="11375"/>
                    <a:pt x="25354" y="11669"/>
                  </a:cubicBezTo>
                  <a:cubicBezTo>
                    <a:pt x="25381" y="11946"/>
                    <a:pt x="25613" y="12160"/>
                    <a:pt x="25889" y="12160"/>
                  </a:cubicBezTo>
                  <a:lnTo>
                    <a:pt x="25925" y="12160"/>
                  </a:lnTo>
                  <a:cubicBezTo>
                    <a:pt x="26219" y="12142"/>
                    <a:pt x="26434" y="11883"/>
                    <a:pt x="26416" y="11589"/>
                  </a:cubicBezTo>
                  <a:cubicBezTo>
                    <a:pt x="26399" y="11306"/>
                    <a:pt x="26159" y="11097"/>
                    <a:pt x="25879" y="11097"/>
                  </a:cubicBezTo>
                  <a:close/>
                  <a:moveTo>
                    <a:pt x="23499" y="11178"/>
                  </a:moveTo>
                  <a:cubicBezTo>
                    <a:pt x="23204" y="11178"/>
                    <a:pt x="22963" y="11419"/>
                    <a:pt x="22963" y="11714"/>
                  </a:cubicBezTo>
                  <a:cubicBezTo>
                    <a:pt x="22963" y="12008"/>
                    <a:pt x="23195" y="12249"/>
                    <a:pt x="23490" y="12249"/>
                  </a:cubicBezTo>
                  <a:lnTo>
                    <a:pt x="23499" y="12249"/>
                  </a:lnTo>
                  <a:cubicBezTo>
                    <a:pt x="23784" y="12249"/>
                    <a:pt x="24025" y="12008"/>
                    <a:pt x="24025" y="11714"/>
                  </a:cubicBezTo>
                  <a:cubicBezTo>
                    <a:pt x="24025" y="11419"/>
                    <a:pt x="23793" y="11187"/>
                    <a:pt x="23499" y="111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0" name="Google Shape;2150;p27"/>
            <p:cNvSpPr/>
            <p:nvPr/>
          </p:nvSpPr>
          <p:spPr>
            <a:xfrm>
              <a:off x="9150192" y="83811"/>
              <a:ext cx="51770" cy="51575"/>
            </a:xfrm>
            <a:custGeom>
              <a:avLst/>
              <a:gdLst/>
              <a:ahLst/>
              <a:cxnLst/>
              <a:rect l="l" t="t" r="r" b="b"/>
              <a:pathLst>
                <a:path w="1062" h="1058" extrusionOk="0">
                  <a:moveTo>
                    <a:pt x="528" y="1"/>
                  </a:moveTo>
                  <a:cubicBezTo>
                    <a:pt x="388" y="1"/>
                    <a:pt x="250" y="50"/>
                    <a:pt x="152" y="148"/>
                  </a:cubicBezTo>
                  <a:cubicBezTo>
                    <a:pt x="125" y="175"/>
                    <a:pt x="107" y="201"/>
                    <a:pt x="89" y="228"/>
                  </a:cubicBezTo>
                  <a:cubicBezTo>
                    <a:pt x="72" y="264"/>
                    <a:pt x="54" y="291"/>
                    <a:pt x="36" y="326"/>
                  </a:cubicBezTo>
                  <a:cubicBezTo>
                    <a:pt x="27" y="353"/>
                    <a:pt x="18" y="389"/>
                    <a:pt x="9" y="424"/>
                  </a:cubicBezTo>
                  <a:cubicBezTo>
                    <a:pt x="0" y="460"/>
                    <a:pt x="0" y="487"/>
                    <a:pt x="0" y="523"/>
                  </a:cubicBezTo>
                  <a:cubicBezTo>
                    <a:pt x="0" y="558"/>
                    <a:pt x="0" y="594"/>
                    <a:pt x="9" y="630"/>
                  </a:cubicBezTo>
                  <a:cubicBezTo>
                    <a:pt x="18" y="665"/>
                    <a:pt x="27" y="701"/>
                    <a:pt x="36" y="728"/>
                  </a:cubicBezTo>
                  <a:cubicBezTo>
                    <a:pt x="54" y="763"/>
                    <a:pt x="72" y="790"/>
                    <a:pt x="89" y="817"/>
                  </a:cubicBezTo>
                  <a:cubicBezTo>
                    <a:pt x="107" y="853"/>
                    <a:pt x="125" y="879"/>
                    <a:pt x="152" y="906"/>
                  </a:cubicBezTo>
                  <a:cubicBezTo>
                    <a:pt x="179" y="924"/>
                    <a:pt x="205" y="951"/>
                    <a:pt x="232" y="969"/>
                  </a:cubicBezTo>
                  <a:cubicBezTo>
                    <a:pt x="268" y="986"/>
                    <a:pt x="295" y="1004"/>
                    <a:pt x="330" y="1013"/>
                  </a:cubicBezTo>
                  <a:cubicBezTo>
                    <a:pt x="357" y="1031"/>
                    <a:pt x="393" y="1040"/>
                    <a:pt x="428" y="1049"/>
                  </a:cubicBezTo>
                  <a:cubicBezTo>
                    <a:pt x="464" y="1058"/>
                    <a:pt x="491" y="1058"/>
                    <a:pt x="527" y="1058"/>
                  </a:cubicBezTo>
                  <a:cubicBezTo>
                    <a:pt x="562" y="1058"/>
                    <a:pt x="598" y="1058"/>
                    <a:pt x="634" y="1049"/>
                  </a:cubicBezTo>
                  <a:cubicBezTo>
                    <a:pt x="669" y="1040"/>
                    <a:pt x="705" y="1031"/>
                    <a:pt x="732" y="1013"/>
                  </a:cubicBezTo>
                  <a:cubicBezTo>
                    <a:pt x="767" y="1004"/>
                    <a:pt x="794" y="986"/>
                    <a:pt x="821" y="969"/>
                  </a:cubicBezTo>
                  <a:cubicBezTo>
                    <a:pt x="857" y="951"/>
                    <a:pt x="883" y="924"/>
                    <a:pt x="901" y="906"/>
                  </a:cubicBezTo>
                  <a:cubicBezTo>
                    <a:pt x="928" y="879"/>
                    <a:pt x="955" y="853"/>
                    <a:pt x="973" y="817"/>
                  </a:cubicBezTo>
                  <a:cubicBezTo>
                    <a:pt x="990" y="790"/>
                    <a:pt x="1008" y="763"/>
                    <a:pt x="1017" y="728"/>
                  </a:cubicBezTo>
                  <a:cubicBezTo>
                    <a:pt x="1035" y="701"/>
                    <a:pt x="1044" y="665"/>
                    <a:pt x="1053" y="630"/>
                  </a:cubicBezTo>
                  <a:cubicBezTo>
                    <a:pt x="1062" y="594"/>
                    <a:pt x="1062" y="558"/>
                    <a:pt x="1062" y="523"/>
                  </a:cubicBezTo>
                  <a:cubicBezTo>
                    <a:pt x="1062" y="487"/>
                    <a:pt x="1062" y="460"/>
                    <a:pt x="1053" y="424"/>
                  </a:cubicBezTo>
                  <a:cubicBezTo>
                    <a:pt x="1044" y="389"/>
                    <a:pt x="1035" y="353"/>
                    <a:pt x="1017" y="326"/>
                  </a:cubicBezTo>
                  <a:cubicBezTo>
                    <a:pt x="1008" y="291"/>
                    <a:pt x="990" y="264"/>
                    <a:pt x="973" y="228"/>
                  </a:cubicBezTo>
                  <a:cubicBezTo>
                    <a:pt x="955" y="201"/>
                    <a:pt x="928" y="175"/>
                    <a:pt x="910" y="148"/>
                  </a:cubicBezTo>
                  <a:cubicBezTo>
                    <a:pt x="808" y="50"/>
                    <a:pt x="667" y="1"/>
                    <a:pt x="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1" name="Google Shape;2151;p27"/>
            <p:cNvSpPr/>
            <p:nvPr/>
          </p:nvSpPr>
          <p:spPr>
            <a:xfrm>
              <a:off x="8517016" y="1006836"/>
              <a:ext cx="290096" cy="275326"/>
            </a:xfrm>
            <a:custGeom>
              <a:avLst/>
              <a:gdLst/>
              <a:ahLst/>
              <a:cxnLst/>
              <a:rect l="l" t="t" r="r" b="b"/>
              <a:pathLst>
                <a:path w="5951" h="5648" extrusionOk="0">
                  <a:moveTo>
                    <a:pt x="2971" y="982"/>
                  </a:moveTo>
                  <a:lnTo>
                    <a:pt x="3479" y="2150"/>
                  </a:lnTo>
                  <a:cubicBezTo>
                    <a:pt x="3524" y="2240"/>
                    <a:pt x="3613" y="2311"/>
                    <a:pt x="3711" y="2320"/>
                  </a:cubicBezTo>
                  <a:lnTo>
                    <a:pt x="4987" y="2436"/>
                  </a:lnTo>
                  <a:lnTo>
                    <a:pt x="4024" y="3283"/>
                  </a:lnTo>
                  <a:cubicBezTo>
                    <a:pt x="3952" y="3346"/>
                    <a:pt x="3916" y="3453"/>
                    <a:pt x="3934" y="3551"/>
                  </a:cubicBezTo>
                  <a:lnTo>
                    <a:pt x="4220" y="4800"/>
                  </a:lnTo>
                  <a:lnTo>
                    <a:pt x="3114" y="4149"/>
                  </a:lnTo>
                  <a:cubicBezTo>
                    <a:pt x="3073" y="4122"/>
                    <a:pt x="3024" y="4109"/>
                    <a:pt x="2975" y="4109"/>
                  </a:cubicBezTo>
                  <a:cubicBezTo>
                    <a:pt x="2926" y="4109"/>
                    <a:pt x="2877" y="4122"/>
                    <a:pt x="2837" y="4149"/>
                  </a:cubicBezTo>
                  <a:lnTo>
                    <a:pt x="1731" y="4800"/>
                  </a:lnTo>
                  <a:lnTo>
                    <a:pt x="2007" y="3551"/>
                  </a:lnTo>
                  <a:cubicBezTo>
                    <a:pt x="2034" y="3453"/>
                    <a:pt x="1998" y="3346"/>
                    <a:pt x="1927" y="3283"/>
                  </a:cubicBezTo>
                  <a:lnTo>
                    <a:pt x="964" y="2436"/>
                  </a:lnTo>
                  <a:lnTo>
                    <a:pt x="2239" y="2320"/>
                  </a:lnTo>
                  <a:cubicBezTo>
                    <a:pt x="2337" y="2311"/>
                    <a:pt x="2427" y="2240"/>
                    <a:pt x="2462" y="2150"/>
                  </a:cubicBezTo>
                  <a:lnTo>
                    <a:pt x="2971" y="982"/>
                  </a:lnTo>
                  <a:close/>
                  <a:moveTo>
                    <a:pt x="2971" y="1"/>
                  </a:moveTo>
                  <a:cubicBezTo>
                    <a:pt x="2864" y="1"/>
                    <a:pt x="2766" y="63"/>
                    <a:pt x="2721" y="170"/>
                  </a:cubicBezTo>
                  <a:lnTo>
                    <a:pt x="2025" y="1776"/>
                  </a:lnTo>
                  <a:lnTo>
                    <a:pt x="277" y="1945"/>
                  </a:lnTo>
                  <a:cubicBezTo>
                    <a:pt x="161" y="1954"/>
                    <a:pt x="72" y="2026"/>
                    <a:pt x="36" y="2133"/>
                  </a:cubicBezTo>
                  <a:cubicBezTo>
                    <a:pt x="0" y="2240"/>
                    <a:pt x="36" y="2356"/>
                    <a:pt x="116" y="2427"/>
                  </a:cubicBezTo>
                  <a:lnTo>
                    <a:pt x="1428" y="3596"/>
                  </a:lnTo>
                  <a:lnTo>
                    <a:pt x="1053" y="5309"/>
                  </a:lnTo>
                  <a:cubicBezTo>
                    <a:pt x="1026" y="5416"/>
                    <a:pt x="1071" y="5523"/>
                    <a:pt x="1160" y="5594"/>
                  </a:cubicBezTo>
                  <a:cubicBezTo>
                    <a:pt x="1204" y="5630"/>
                    <a:pt x="1267" y="5648"/>
                    <a:pt x="1320" y="5648"/>
                  </a:cubicBezTo>
                  <a:cubicBezTo>
                    <a:pt x="1374" y="5648"/>
                    <a:pt x="1419" y="5630"/>
                    <a:pt x="1463" y="5603"/>
                  </a:cubicBezTo>
                  <a:lnTo>
                    <a:pt x="2971" y="4711"/>
                  </a:lnTo>
                  <a:lnTo>
                    <a:pt x="4487" y="5603"/>
                  </a:lnTo>
                  <a:cubicBezTo>
                    <a:pt x="4533" y="5632"/>
                    <a:pt x="4582" y="5646"/>
                    <a:pt x="4631" y="5646"/>
                  </a:cubicBezTo>
                  <a:cubicBezTo>
                    <a:pt x="4688" y="5646"/>
                    <a:pt x="4743" y="5627"/>
                    <a:pt x="4791" y="5594"/>
                  </a:cubicBezTo>
                  <a:cubicBezTo>
                    <a:pt x="4880" y="5523"/>
                    <a:pt x="4925" y="5416"/>
                    <a:pt x="4898" y="5309"/>
                  </a:cubicBezTo>
                  <a:lnTo>
                    <a:pt x="4514" y="3596"/>
                  </a:lnTo>
                  <a:lnTo>
                    <a:pt x="5834" y="2427"/>
                  </a:lnTo>
                  <a:cubicBezTo>
                    <a:pt x="5915" y="2356"/>
                    <a:pt x="5950" y="2240"/>
                    <a:pt x="5915" y="2133"/>
                  </a:cubicBezTo>
                  <a:cubicBezTo>
                    <a:pt x="5879" y="2026"/>
                    <a:pt x="5790" y="1954"/>
                    <a:pt x="5674" y="1945"/>
                  </a:cubicBezTo>
                  <a:lnTo>
                    <a:pt x="3925" y="1776"/>
                  </a:lnTo>
                  <a:lnTo>
                    <a:pt x="3230" y="170"/>
                  </a:lnTo>
                  <a:cubicBezTo>
                    <a:pt x="3185" y="63"/>
                    <a:pt x="3087" y="1"/>
                    <a:pt x="2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2" name="Google Shape;2152;p27"/>
            <p:cNvSpPr/>
            <p:nvPr/>
          </p:nvSpPr>
          <p:spPr>
            <a:xfrm>
              <a:off x="8636154" y="111451"/>
              <a:ext cx="51819" cy="843673"/>
            </a:xfrm>
            <a:custGeom>
              <a:avLst/>
              <a:gdLst/>
              <a:ahLst/>
              <a:cxnLst/>
              <a:rect l="l" t="t" r="r" b="b"/>
              <a:pathLst>
                <a:path w="1063" h="17307" extrusionOk="0">
                  <a:moveTo>
                    <a:pt x="527" y="0"/>
                  </a:moveTo>
                  <a:cubicBezTo>
                    <a:pt x="232" y="0"/>
                    <a:pt x="1" y="232"/>
                    <a:pt x="1" y="527"/>
                  </a:cubicBezTo>
                  <a:cubicBezTo>
                    <a:pt x="1" y="821"/>
                    <a:pt x="232" y="1062"/>
                    <a:pt x="527" y="1062"/>
                  </a:cubicBezTo>
                  <a:cubicBezTo>
                    <a:pt x="821" y="1062"/>
                    <a:pt x="1062" y="821"/>
                    <a:pt x="1062" y="527"/>
                  </a:cubicBezTo>
                  <a:cubicBezTo>
                    <a:pt x="1062" y="232"/>
                    <a:pt x="821" y="0"/>
                    <a:pt x="527" y="0"/>
                  </a:cubicBezTo>
                  <a:close/>
                  <a:moveTo>
                    <a:pt x="527" y="2320"/>
                  </a:moveTo>
                  <a:cubicBezTo>
                    <a:pt x="232" y="2320"/>
                    <a:pt x="1" y="2561"/>
                    <a:pt x="1" y="2846"/>
                  </a:cubicBezTo>
                  <a:cubicBezTo>
                    <a:pt x="1" y="3140"/>
                    <a:pt x="232" y="3381"/>
                    <a:pt x="527" y="3381"/>
                  </a:cubicBezTo>
                  <a:cubicBezTo>
                    <a:pt x="821" y="3381"/>
                    <a:pt x="1062" y="3140"/>
                    <a:pt x="1062" y="2846"/>
                  </a:cubicBezTo>
                  <a:cubicBezTo>
                    <a:pt x="1062" y="2561"/>
                    <a:pt x="821" y="2320"/>
                    <a:pt x="527" y="2320"/>
                  </a:cubicBezTo>
                  <a:close/>
                  <a:moveTo>
                    <a:pt x="527" y="4639"/>
                  </a:moveTo>
                  <a:cubicBezTo>
                    <a:pt x="232" y="4639"/>
                    <a:pt x="1" y="4880"/>
                    <a:pt x="1" y="5174"/>
                  </a:cubicBezTo>
                  <a:cubicBezTo>
                    <a:pt x="1" y="5469"/>
                    <a:pt x="232" y="5701"/>
                    <a:pt x="527" y="5701"/>
                  </a:cubicBezTo>
                  <a:cubicBezTo>
                    <a:pt x="821" y="5701"/>
                    <a:pt x="1062" y="5469"/>
                    <a:pt x="1062" y="5174"/>
                  </a:cubicBezTo>
                  <a:cubicBezTo>
                    <a:pt x="1062" y="4880"/>
                    <a:pt x="821" y="4639"/>
                    <a:pt x="527" y="4639"/>
                  </a:cubicBezTo>
                  <a:close/>
                  <a:moveTo>
                    <a:pt x="527" y="6959"/>
                  </a:moveTo>
                  <a:cubicBezTo>
                    <a:pt x="232" y="6959"/>
                    <a:pt x="1" y="7199"/>
                    <a:pt x="1" y="7494"/>
                  </a:cubicBezTo>
                  <a:cubicBezTo>
                    <a:pt x="1" y="7788"/>
                    <a:pt x="232" y="8020"/>
                    <a:pt x="527" y="8020"/>
                  </a:cubicBezTo>
                  <a:cubicBezTo>
                    <a:pt x="821" y="8020"/>
                    <a:pt x="1062" y="7788"/>
                    <a:pt x="1062" y="7494"/>
                  </a:cubicBezTo>
                  <a:cubicBezTo>
                    <a:pt x="1062" y="7199"/>
                    <a:pt x="821" y="6959"/>
                    <a:pt x="527" y="6959"/>
                  </a:cubicBezTo>
                  <a:close/>
                  <a:moveTo>
                    <a:pt x="527" y="9287"/>
                  </a:moveTo>
                  <a:cubicBezTo>
                    <a:pt x="232" y="9287"/>
                    <a:pt x="1" y="9519"/>
                    <a:pt x="1" y="9813"/>
                  </a:cubicBezTo>
                  <a:cubicBezTo>
                    <a:pt x="1" y="10108"/>
                    <a:pt x="232" y="10349"/>
                    <a:pt x="527" y="10349"/>
                  </a:cubicBezTo>
                  <a:cubicBezTo>
                    <a:pt x="821" y="10349"/>
                    <a:pt x="1062" y="10108"/>
                    <a:pt x="1062" y="9813"/>
                  </a:cubicBezTo>
                  <a:cubicBezTo>
                    <a:pt x="1062" y="9519"/>
                    <a:pt x="821" y="9287"/>
                    <a:pt x="527" y="9287"/>
                  </a:cubicBezTo>
                  <a:close/>
                  <a:moveTo>
                    <a:pt x="527" y="11606"/>
                  </a:moveTo>
                  <a:cubicBezTo>
                    <a:pt x="232" y="11606"/>
                    <a:pt x="1" y="11838"/>
                    <a:pt x="1" y="12133"/>
                  </a:cubicBezTo>
                  <a:cubicBezTo>
                    <a:pt x="1" y="12427"/>
                    <a:pt x="232" y="12668"/>
                    <a:pt x="527" y="12668"/>
                  </a:cubicBezTo>
                  <a:cubicBezTo>
                    <a:pt x="821" y="12668"/>
                    <a:pt x="1062" y="12427"/>
                    <a:pt x="1062" y="12133"/>
                  </a:cubicBezTo>
                  <a:cubicBezTo>
                    <a:pt x="1062" y="11838"/>
                    <a:pt x="821" y="11606"/>
                    <a:pt x="527" y="11606"/>
                  </a:cubicBezTo>
                  <a:close/>
                  <a:moveTo>
                    <a:pt x="527" y="13926"/>
                  </a:moveTo>
                  <a:cubicBezTo>
                    <a:pt x="232" y="13926"/>
                    <a:pt x="1" y="14167"/>
                    <a:pt x="1" y="14461"/>
                  </a:cubicBezTo>
                  <a:cubicBezTo>
                    <a:pt x="1" y="14747"/>
                    <a:pt x="232" y="14987"/>
                    <a:pt x="527" y="14987"/>
                  </a:cubicBezTo>
                  <a:cubicBezTo>
                    <a:pt x="821" y="14987"/>
                    <a:pt x="1062" y="14747"/>
                    <a:pt x="1062" y="14461"/>
                  </a:cubicBezTo>
                  <a:cubicBezTo>
                    <a:pt x="1062" y="14167"/>
                    <a:pt x="821" y="13926"/>
                    <a:pt x="527" y="13926"/>
                  </a:cubicBezTo>
                  <a:close/>
                  <a:moveTo>
                    <a:pt x="527" y="16245"/>
                  </a:moveTo>
                  <a:cubicBezTo>
                    <a:pt x="232" y="16245"/>
                    <a:pt x="1" y="16486"/>
                    <a:pt x="1" y="16781"/>
                  </a:cubicBezTo>
                  <a:cubicBezTo>
                    <a:pt x="1" y="17075"/>
                    <a:pt x="232" y="17307"/>
                    <a:pt x="527" y="17307"/>
                  </a:cubicBezTo>
                  <a:cubicBezTo>
                    <a:pt x="821" y="17307"/>
                    <a:pt x="1062" y="17075"/>
                    <a:pt x="1062" y="16781"/>
                  </a:cubicBezTo>
                  <a:cubicBezTo>
                    <a:pt x="1062" y="16486"/>
                    <a:pt x="821" y="16245"/>
                    <a:pt x="527" y="162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3" name="Google Shape;2153;p27"/>
            <p:cNvSpPr/>
            <p:nvPr/>
          </p:nvSpPr>
          <p:spPr>
            <a:xfrm>
              <a:off x="8654873" y="137092"/>
              <a:ext cx="14381" cy="890666"/>
            </a:xfrm>
            <a:custGeom>
              <a:avLst/>
              <a:gdLst/>
              <a:ahLst/>
              <a:cxnLst/>
              <a:rect l="l" t="t" r="r" b="b"/>
              <a:pathLst>
                <a:path w="295" h="18271" extrusionOk="0">
                  <a:moveTo>
                    <a:pt x="0" y="1"/>
                  </a:moveTo>
                  <a:lnTo>
                    <a:pt x="0" y="18271"/>
                  </a:lnTo>
                  <a:lnTo>
                    <a:pt x="295" y="18271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4" name="Google Shape;2154;p27"/>
            <p:cNvSpPr/>
            <p:nvPr/>
          </p:nvSpPr>
          <p:spPr>
            <a:xfrm>
              <a:off x="7915576" y="407150"/>
              <a:ext cx="290096" cy="275033"/>
            </a:xfrm>
            <a:custGeom>
              <a:avLst/>
              <a:gdLst/>
              <a:ahLst/>
              <a:cxnLst/>
              <a:rect l="l" t="t" r="r" b="b"/>
              <a:pathLst>
                <a:path w="5951" h="5642" extrusionOk="0">
                  <a:moveTo>
                    <a:pt x="2971" y="973"/>
                  </a:moveTo>
                  <a:lnTo>
                    <a:pt x="3480" y="2150"/>
                  </a:lnTo>
                  <a:cubicBezTo>
                    <a:pt x="3515" y="2240"/>
                    <a:pt x="3604" y="2302"/>
                    <a:pt x="3711" y="2311"/>
                  </a:cubicBezTo>
                  <a:lnTo>
                    <a:pt x="4978" y="2436"/>
                  </a:lnTo>
                  <a:lnTo>
                    <a:pt x="4024" y="3283"/>
                  </a:lnTo>
                  <a:cubicBezTo>
                    <a:pt x="3943" y="3346"/>
                    <a:pt x="3917" y="3453"/>
                    <a:pt x="3935" y="3551"/>
                  </a:cubicBezTo>
                  <a:lnTo>
                    <a:pt x="4211" y="4800"/>
                  </a:lnTo>
                  <a:lnTo>
                    <a:pt x="3114" y="4149"/>
                  </a:lnTo>
                  <a:cubicBezTo>
                    <a:pt x="3069" y="4122"/>
                    <a:pt x="3025" y="4113"/>
                    <a:pt x="2971" y="4113"/>
                  </a:cubicBezTo>
                  <a:cubicBezTo>
                    <a:pt x="2926" y="4113"/>
                    <a:pt x="2873" y="4122"/>
                    <a:pt x="2828" y="4149"/>
                  </a:cubicBezTo>
                  <a:lnTo>
                    <a:pt x="1731" y="4800"/>
                  </a:lnTo>
                  <a:lnTo>
                    <a:pt x="2008" y="3551"/>
                  </a:lnTo>
                  <a:cubicBezTo>
                    <a:pt x="2034" y="3453"/>
                    <a:pt x="1999" y="3346"/>
                    <a:pt x="1918" y="3283"/>
                  </a:cubicBezTo>
                  <a:lnTo>
                    <a:pt x="964" y="2436"/>
                  </a:lnTo>
                  <a:lnTo>
                    <a:pt x="2231" y="2311"/>
                  </a:lnTo>
                  <a:cubicBezTo>
                    <a:pt x="2338" y="2302"/>
                    <a:pt x="2427" y="2240"/>
                    <a:pt x="2463" y="2150"/>
                  </a:cubicBezTo>
                  <a:lnTo>
                    <a:pt x="2971" y="973"/>
                  </a:lnTo>
                  <a:close/>
                  <a:moveTo>
                    <a:pt x="2971" y="0"/>
                  </a:moveTo>
                  <a:cubicBezTo>
                    <a:pt x="2864" y="0"/>
                    <a:pt x="2757" y="63"/>
                    <a:pt x="2712" y="161"/>
                  </a:cubicBezTo>
                  <a:lnTo>
                    <a:pt x="2016" y="1776"/>
                  </a:lnTo>
                  <a:lnTo>
                    <a:pt x="268" y="1945"/>
                  </a:lnTo>
                  <a:cubicBezTo>
                    <a:pt x="161" y="1954"/>
                    <a:pt x="63" y="2026"/>
                    <a:pt x="27" y="2133"/>
                  </a:cubicBezTo>
                  <a:cubicBezTo>
                    <a:pt x="0" y="2240"/>
                    <a:pt x="27" y="2356"/>
                    <a:pt x="116" y="2427"/>
                  </a:cubicBezTo>
                  <a:lnTo>
                    <a:pt x="1428" y="3587"/>
                  </a:lnTo>
                  <a:lnTo>
                    <a:pt x="1044" y="5300"/>
                  </a:lnTo>
                  <a:cubicBezTo>
                    <a:pt x="1026" y="5416"/>
                    <a:pt x="1062" y="5523"/>
                    <a:pt x="1151" y="5594"/>
                  </a:cubicBezTo>
                  <a:cubicBezTo>
                    <a:pt x="1197" y="5626"/>
                    <a:pt x="1253" y="5642"/>
                    <a:pt x="1310" y="5642"/>
                  </a:cubicBezTo>
                  <a:cubicBezTo>
                    <a:pt x="1363" y="5642"/>
                    <a:pt x="1416" y="5629"/>
                    <a:pt x="1463" y="5603"/>
                  </a:cubicBezTo>
                  <a:lnTo>
                    <a:pt x="2971" y="4711"/>
                  </a:lnTo>
                  <a:lnTo>
                    <a:pt x="4488" y="5603"/>
                  </a:lnTo>
                  <a:cubicBezTo>
                    <a:pt x="4523" y="5630"/>
                    <a:pt x="4577" y="5639"/>
                    <a:pt x="4621" y="5639"/>
                  </a:cubicBezTo>
                  <a:cubicBezTo>
                    <a:pt x="4684" y="5639"/>
                    <a:pt x="4737" y="5621"/>
                    <a:pt x="4791" y="5594"/>
                  </a:cubicBezTo>
                  <a:cubicBezTo>
                    <a:pt x="4880" y="5523"/>
                    <a:pt x="4925" y="5416"/>
                    <a:pt x="4898" y="5300"/>
                  </a:cubicBezTo>
                  <a:lnTo>
                    <a:pt x="4514" y="3587"/>
                  </a:lnTo>
                  <a:lnTo>
                    <a:pt x="5835" y="2427"/>
                  </a:lnTo>
                  <a:cubicBezTo>
                    <a:pt x="5915" y="2356"/>
                    <a:pt x="5951" y="2240"/>
                    <a:pt x="5915" y="2133"/>
                  </a:cubicBezTo>
                  <a:cubicBezTo>
                    <a:pt x="5879" y="2026"/>
                    <a:pt x="5781" y="1954"/>
                    <a:pt x="5674" y="1945"/>
                  </a:cubicBezTo>
                  <a:lnTo>
                    <a:pt x="3926" y="1776"/>
                  </a:lnTo>
                  <a:lnTo>
                    <a:pt x="3230" y="161"/>
                  </a:lnTo>
                  <a:cubicBezTo>
                    <a:pt x="3185" y="63"/>
                    <a:pt x="3087" y="0"/>
                    <a:pt x="2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5" name="Google Shape;2155;p27"/>
            <p:cNvSpPr/>
            <p:nvPr/>
          </p:nvSpPr>
          <p:spPr>
            <a:xfrm>
              <a:off x="8034275" y="-102110"/>
              <a:ext cx="52257" cy="504537"/>
            </a:xfrm>
            <a:custGeom>
              <a:avLst/>
              <a:gdLst/>
              <a:ahLst/>
              <a:cxnLst/>
              <a:rect l="l" t="t" r="r" b="b"/>
              <a:pathLst>
                <a:path w="1072" h="10350" extrusionOk="0">
                  <a:moveTo>
                    <a:pt x="536" y="1"/>
                  </a:moveTo>
                  <a:cubicBezTo>
                    <a:pt x="242" y="1"/>
                    <a:pt x="1" y="242"/>
                    <a:pt x="1" y="536"/>
                  </a:cubicBezTo>
                  <a:cubicBezTo>
                    <a:pt x="1" y="831"/>
                    <a:pt x="242" y="1063"/>
                    <a:pt x="536" y="1063"/>
                  </a:cubicBezTo>
                  <a:cubicBezTo>
                    <a:pt x="830" y="1063"/>
                    <a:pt x="1071" y="831"/>
                    <a:pt x="1071" y="536"/>
                  </a:cubicBezTo>
                  <a:cubicBezTo>
                    <a:pt x="1071" y="242"/>
                    <a:pt x="830" y="1"/>
                    <a:pt x="536" y="1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6"/>
                  </a:cubicBezTo>
                  <a:cubicBezTo>
                    <a:pt x="1" y="3150"/>
                    <a:pt x="242" y="3382"/>
                    <a:pt x="536" y="3382"/>
                  </a:cubicBezTo>
                  <a:cubicBezTo>
                    <a:pt x="830" y="3382"/>
                    <a:pt x="1071" y="3150"/>
                    <a:pt x="1071" y="2856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40"/>
                  </a:moveTo>
                  <a:cubicBezTo>
                    <a:pt x="242" y="4640"/>
                    <a:pt x="1" y="4881"/>
                    <a:pt x="1" y="5175"/>
                  </a:cubicBezTo>
                  <a:cubicBezTo>
                    <a:pt x="1" y="5470"/>
                    <a:pt x="242" y="5710"/>
                    <a:pt x="536" y="5710"/>
                  </a:cubicBezTo>
                  <a:cubicBezTo>
                    <a:pt x="830" y="5710"/>
                    <a:pt x="1071" y="5470"/>
                    <a:pt x="1071" y="5175"/>
                  </a:cubicBezTo>
                  <a:cubicBezTo>
                    <a:pt x="1071" y="4881"/>
                    <a:pt x="830" y="4640"/>
                    <a:pt x="536" y="4640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5"/>
                  </a:cubicBezTo>
                  <a:cubicBezTo>
                    <a:pt x="1" y="7789"/>
                    <a:pt x="242" y="8030"/>
                    <a:pt x="536" y="8030"/>
                  </a:cubicBezTo>
                  <a:cubicBezTo>
                    <a:pt x="830" y="8030"/>
                    <a:pt x="1071" y="7789"/>
                    <a:pt x="1071" y="7495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8"/>
                  </a:moveTo>
                  <a:cubicBezTo>
                    <a:pt x="242" y="9288"/>
                    <a:pt x="1" y="9520"/>
                    <a:pt x="1" y="9814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4"/>
                  </a:cubicBezTo>
                  <a:cubicBezTo>
                    <a:pt x="1071" y="9520"/>
                    <a:pt x="830" y="9288"/>
                    <a:pt x="536" y="92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6" name="Google Shape;2156;p27"/>
            <p:cNvSpPr/>
            <p:nvPr/>
          </p:nvSpPr>
          <p:spPr>
            <a:xfrm>
              <a:off x="8053432" y="-75982"/>
              <a:ext cx="13942" cy="503610"/>
            </a:xfrm>
            <a:custGeom>
              <a:avLst/>
              <a:gdLst/>
              <a:ahLst/>
              <a:cxnLst/>
              <a:rect l="l" t="t" r="r" b="b"/>
              <a:pathLst>
                <a:path w="286" h="10331" extrusionOk="0">
                  <a:moveTo>
                    <a:pt x="0" y="0"/>
                  </a:moveTo>
                  <a:lnTo>
                    <a:pt x="0" y="10331"/>
                  </a:lnTo>
                  <a:lnTo>
                    <a:pt x="286" y="10331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57" name="Google Shape;2157;p27"/>
          <p:cNvGrpSpPr/>
          <p:nvPr/>
        </p:nvGrpSpPr>
        <p:grpSpPr>
          <a:xfrm>
            <a:off x="6684807" y="-1415499"/>
            <a:ext cx="282290" cy="2005722"/>
            <a:chOff x="4378150" y="1221025"/>
            <a:chExt cx="351500" cy="2497475"/>
          </a:xfrm>
        </p:grpSpPr>
        <p:sp>
          <p:nvSpPr>
            <p:cNvPr id="2158" name="Google Shape;2158;p27"/>
            <p:cNvSpPr/>
            <p:nvPr/>
          </p:nvSpPr>
          <p:spPr>
            <a:xfrm>
              <a:off x="4378150" y="3385050"/>
              <a:ext cx="351500" cy="333450"/>
            </a:xfrm>
            <a:custGeom>
              <a:avLst/>
              <a:gdLst/>
              <a:ahLst/>
              <a:cxnLst/>
              <a:rect l="l" t="t" r="r" b="b"/>
              <a:pathLst>
                <a:path w="14060" h="13338" extrusionOk="0">
                  <a:moveTo>
                    <a:pt x="7030" y="2311"/>
                  </a:moveTo>
                  <a:lnTo>
                    <a:pt x="8226" y="5076"/>
                  </a:lnTo>
                  <a:cubicBezTo>
                    <a:pt x="8324" y="5299"/>
                    <a:pt x="8529" y="5451"/>
                    <a:pt x="8770" y="5478"/>
                  </a:cubicBezTo>
                  <a:lnTo>
                    <a:pt x="11776" y="5763"/>
                  </a:lnTo>
                  <a:lnTo>
                    <a:pt x="9510" y="7752"/>
                  </a:lnTo>
                  <a:cubicBezTo>
                    <a:pt x="9332" y="7913"/>
                    <a:pt x="9251" y="8154"/>
                    <a:pt x="9305" y="8395"/>
                  </a:cubicBezTo>
                  <a:lnTo>
                    <a:pt x="9965" y="11339"/>
                  </a:lnTo>
                  <a:lnTo>
                    <a:pt x="7360" y="9804"/>
                  </a:lnTo>
                  <a:cubicBezTo>
                    <a:pt x="7262" y="9742"/>
                    <a:pt x="7146" y="9706"/>
                    <a:pt x="7030" y="9706"/>
                  </a:cubicBezTo>
                  <a:cubicBezTo>
                    <a:pt x="6914" y="9706"/>
                    <a:pt x="6798" y="9742"/>
                    <a:pt x="6691" y="9804"/>
                  </a:cubicBezTo>
                  <a:lnTo>
                    <a:pt x="4095" y="11339"/>
                  </a:lnTo>
                  <a:lnTo>
                    <a:pt x="4755" y="8395"/>
                  </a:lnTo>
                  <a:cubicBezTo>
                    <a:pt x="4809" y="8154"/>
                    <a:pt x="4729" y="7913"/>
                    <a:pt x="4550" y="7752"/>
                  </a:cubicBezTo>
                  <a:lnTo>
                    <a:pt x="2284" y="5763"/>
                  </a:lnTo>
                  <a:lnTo>
                    <a:pt x="5291" y="5478"/>
                  </a:lnTo>
                  <a:cubicBezTo>
                    <a:pt x="5531" y="5451"/>
                    <a:pt x="5737" y="5299"/>
                    <a:pt x="5835" y="5076"/>
                  </a:cubicBezTo>
                  <a:lnTo>
                    <a:pt x="7030" y="2311"/>
                  </a:lnTo>
                  <a:close/>
                  <a:moveTo>
                    <a:pt x="7030" y="0"/>
                  </a:moveTo>
                  <a:cubicBezTo>
                    <a:pt x="6771" y="0"/>
                    <a:pt x="6531" y="152"/>
                    <a:pt x="6424" y="393"/>
                  </a:cubicBezTo>
                  <a:lnTo>
                    <a:pt x="4773" y="4202"/>
                  </a:lnTo>
                  <a:lnTo>
                    <a:pt x="643" y="4594"/>
                  </a:lnTo>
                  <a:cubicBezTo>
                    <a:pt x="384" y="4612"/>
                    <a:pt x="161" y="4791"/>
                    <a:pt x="81" y="5040"/>
                  </a:cubicBezTo>
                  <a:cubicBezTo>
                    <a:pt x="0" y="5290"/>
                    <a:pt x="81" y="5567"/>
                    <a:pt x="277" y="5736"/>
                  </a:cubicBezTo>
                  <a:lnTo>
                    <a:pt x="3381" y="8484"/>
                  </a:lnTo>
                  <a:lnTo>
                    <a:pt x="2480" y="12534"/>
                  </a:lnTo>
                  <a:cubicBezTo>
                    <a:pt x="2427" y="12793"/>
                    <a:pt x="2525" y="13060"/>
                    <a:pt x="2739" y="13212"/>
                  </a:cubicBezTo>
                  <a:cubicBezTo>
                    <a:pt x="2851" y="13295"/>
                    <a:pt x="2987" y="13338"/>
                    <a:pt x="3126" y="13338"/>
                  </a:cubicBezTo>
                  <a:cubicBezTo>
                    <a:pt x="3240" y="13338"/>
                    <a:pt x="3357" y="13308"/>
                    <a:pt x="3462" y="13248"/>
                  </a:cubicBezTo>
                  <a:lnTo>
                    <a:pt x="7030" y="11134"/>
                  </a:lnTo>
                  <a:lnTo>
                    <a:pt x="10599" y="13248"/>
                  </a:lnTo>
                  <a:cubicBezTo>
                    <a:pt x="10706" y="13310"/>
                    <a:pt x="10822" y="13337"/>
                    <a:pt x="10938" y="13337"/>
                  </a:cubicBezTo>
                  <a:cubicBezTo>
                    <a:pt x="11071" y="13337"/>
                    <a:pt x="11205" y="13292"/>
                    <a:pt x="11321" y="13212"/>
                  </a:cubicBezTo>
                  <a:cubicBezTo>
                    <a:pt x="11535" y="13060"/>
                    <a:pt x="11633" y="12793"/>
                    <a:pt x="11580" y="12534"/>
                  </a:cubicBezTo>
                  <a:lnTo>
                    <a:pt x="10679" y="8484"/>
                  </a:lnTo>
                  <a:lnTo>
                    <a:pt x="13783" y="5736"/>
                  </a:lnTo>
                  <a:cubicBezTo>
                    <a:pt x="13980" y="5567"/>
                    <a:pt x="14060" y="5290"/>
                    <a:pt x="13980" y="5040"/>
                  </a:cubicBezTo>
                  <a:cubicBezTo>
                    <a:pt x="13899" y="4791"/>
                    <a:pt x="13676" y="4612"/>
                    <a:pt x="13418" y="4594"/>
                  </a:cubicBezTo>
                  <a:lnTo>
                    <a:pt x="9278" y="4202"/>
                  </a:lnTo>
                  <a:lnTo>
                    <a:pt x="7637" y="393"/>
                  </a:lnTo>
                  <a:cubicBezTo>
                    <a:pt x="7530" y="152"/>
                    <a:pt x="7289" y="0"/>
                    <a:pt x="70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9" name="Google Shape;2159;p27"/>
            <p:cNvSpPr/>
            <p:nvPr/>
          </p:nvSpPr>
          <p:spPr>
            <a:xfrm>
              <a:off x="4522450" y="2299800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63"/>
                    <a:pt x="0" y="1258"/>
                  </a:cubicBezTo>
                  <a:cubicBezTo>
                    <a:pt x="0" y="1954"/>
                    <a:pt x="562" y="2516"/>
                    <a:pt x="1258" y="2516"/>
                  </a:cubicBezTo>
                  <a:cubicBezTo>
                    <a:pt x="1954" y="2516"/>
                    <a:pt x="2516" y="1954"/>
                    <a:pt x="2516" y="1258"/>
                  </a:cubicBezTo>
                  <a:cubicBezTo>
                    <a:pt x="2516" y="563"/>
                    <a:pt x="1954" y="1"/>
                    <a:pt x="1258" y="1"/>
                  </a:cubicBezTo>
                  <a:close/>
                  <a:moveTo>
                    <a:pt x="1258" y="5487"/>
                  </a:moveTo>
                  <a:cubicBezTo>
                    <a:pt x="562" y="5487"/>
                    <a:pt x="0" y="6049"/>
                    <a:pt x="0" y="6745"/>
                  </a:cubicBezTo>
                  <a:cubicBezTo>
                    <a:pt x="0" y="7441"/>
                    <a:pt x="562" y="8003"/>
                    <a:pt x="1258" y="8003"/>
                  </a:cubicBezTo>
                  <a:cubicBezTo>
                    <a:pt x="1954" y="8003"/>
                    <a:pt x="2516" y="7441"/>
                    <a:pt x="2516" y="6745"/>
                  </a:cubicBezTo>
                  <a:cubicBezTo>
                    <a:pt x="2516" y="6049"/>
                    <a:pt x="1954" y="5487"/>
                    <a:pt x="1258" y="5487"/>
                  </a:cubicBezTo>
                  <a:close/>
                  <a:moveTo>
                    <a:pt x="1258" y="10973"/>
                  </a:moveTo>
                  <a:cubicBezTo>
                    <a:pt x="562" y="10973"/>
                    <a:pt x="0" y="11535"/>
                    <a:pt x="0" y="12231"/>
                  </a:cubicBezTo>
                  <a:cubicBezTo>
                    <a:pt x="0" y="12927"/>
                    <a:pt x="562" y="13480"/>
                    <a:pt x="1258" y="13480"/>
                  </a:cubicBezTo>
                  <a:cubicBezTo>
                    <a:pt x="1954" y="13480"/>
                    <a:pt x="2516" y="12927"/>
                    <a:pt x="2516" y="12231"/>
                  </a:cubicBezTo>
                  <a:cubicBezTo>
                    <a:pt x="2516" y="11535"/>
                    <a:pt x="1954" y="10973"/>
                    <a:pt x="1258" y="10973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22"/>
                    <a:pt x="0" y="17709"/>
                  </a:cubicBezTo>
                  <a:cubicBezTo>
                    <a:pt x="0" y="18405"/>
                    <a:pt x="562" y="18976"/>
                    <a:pt x="1258" y="18976"/>
                  </a:cubicBezTo>
                  <a:cubicBezTo>
                    <a:pt x="1954" y="18976"/>
                    <a:pt x="2516" y="18405"/>
                    <a:pt x="2516" y="17709"/>
                  </a:cubicBezTo>
                  <a:cubicBezTo>
                    <a:pt x="2516" y="17022"/>
                    <a:pt x="1954" y="16451"/>
                    <a:pt x="1258" y="16451"/>
                  </a:cubicBezTo>
                  <a:close/>
                  <a:moveTo>
                    <a:pt x="1258" y="21946"/>
                  </a:moveTo>
                  <a:cubicBezTo>
                    <a:pt x="562" y="21946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46"/>
                    <a:pt x="1258" y="21946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82"/>
                  </a:cubicBezTo>
                  <a:cubicBezTo>
                    <a:pt x="0" y="29377"/>
                    <a:pt x="562" y="29939"/>
                    <a:pt x="1258" y="29939"/>
                  </a:cubicBezTo>
                  <a:cubicBezTo>
                    <a:pt x="1954" y="29939"/>
                    <a:pt x="2516" y="29377"/>
                    <a:pt x="2516" y="28682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72"/>
                    <a:pt x="0" y="34168"/>
                  </a:cubicBezTo>
                  <a:cubicBezTo>
                    <a:pt x="0" y="34855"/>
                    <a:pt x="562" y="35426"/>
                    <a:pt x="1258" y="35426"/>
                  </a:cubicBezTo>
                  <a:cubicBezTo>
                    <a:pt x="1954" y="35426"/>
                    <a:pt x="2516" y="34855"/>
                    <a:pt x="2516" y="34168"/>
                  </a:cubicBezTo>
                  <a:cubicBezTo>
                    <a:pt x="2516" y="33472"/>
                    <a:pt x="1954" y="32910"/>
                    <a:pt x="1258" y="32910"/>
                  </a:cubicBezTo>
                  <a:close/>
                  <a:moveTo>
                    <a:pt x="1258" y="38397"/>
                  </a:moveTo>
                  <a:cubicBezTo>
                    <a:pt x="562" y="38397"/>
                    <a:pt x="0" y="38959"/>
                    <a:pt x="0" y="39654"/>
                  </a:cubicBezTo>
                  <a:cubicBezTo>
                    <a:pt x="0" y="40350"/>
                    <a:pt x="562" y="40903"/>
                    <a:pt x="1258" y="40903"/>
                  </a:cubicBezTo>
                  <a:cubicBezTo>
                    <a:pt x="1954" y="40903"/>
                    <a:pt x="2516" y="40350"/>
                    <a:pt x="2516" y="39654"/>
                  </a:cubicBezTo>
                  <a:cubicBezTo>
                    <a:pt x="2516" y="38959"/>
                    <a:pt x="1954" y="38397"/>
                    <a:pt x="1258" y="383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0" name="Google Shape;2160;p27"/>
            <p:cNvSpPr/>
            <p:nvPr/>
          </p:nvSpPr>
          <p:spPr>
            <a:xfrm>
              <a:off x="4545425" y="2331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0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1" name="Google Shape;2161;p27"/>
            <p:cNvSpPr/>
            <p:nvPr/>
          </p:nvSpPr>
          <p:spPr>
            <a:xfrm>
              <a:off x="4522450" y="1221025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54"/>
                    <a:pt x="0" y="1250"/>
                  </a:cubicBezTo>
                  <a:cubicBezTo>
                    <a:pt x="0" y="1945"/>
                    <a:pt x="562" y="2507"/>
                    <a:pt x="1258" y="2507"/>
                  </a:cubicBezTo>
                  <a:cubicBezTo>
                    <a:pt x="1954" y="2507"/>
                    <a:pt x="2516" y="1945"/>
                    <a:pt x="2516" y="1250"/>
                  </a:cubicBezTo>
                  <a:cubicBezTo>
                    <a:pt x="2516" y="554"/>
                    <a:pt x="1954" y="1"/>
                    <a:pt x="1258" y="1"/>
                  </a:cubicBezTo>
                  <a:close/>
                  <a:moveTo>
                    <a:pt x="1258" y="5478"/>
                  </a:moveTo>
                  <a:cubicBezTo>
                    <a:pt x="562" y="5478"/>
                    <a:pt x="0" y="6049"/>
                    <a:pt x="0" y="6745"/>
                  </a:cubicBezTo>
                  <a:cubicBezTo>
                    <a:pt x="0" y="7432"/>
                    <a:pt x="562" y="7994"/>
                    <a:pt x="1258" y="7994"/>
                  </a:cubicBezTo>
                  <a:cubicBezTo>
                    <a:pt x="1954" y="7994"/>
                    <a:pt x="2516" y="7432"/>
                    <a:pt x="2516" y="6745"/>
                  </a:cubicBezTo>
                  <a:cubicBezTo>
                    <a:pt x="2516" y="6049"/>
                    <a:pt x="1954" y="5478"/>
                    <a:pt x="1258" y="5478"/>
                  </a:cubicBezTo>
                  <a:close/>
                  <a:moveTo>
                    <a:pt x="1258" y="10965"/>
                  </a:moveTo>
                  <a:cubicBezTo>
                    <a:pt x="562" y="10965"/>
                    <a:pt x="0" y="11527"/>
                    <a:pt x="0" y="12222"/>
                  </a:cubicBezTo>
                  <a:cubicBezTo>
                    <a:pt x="0" y="12918"/>
                    <a:pt x="562" y="13480"/>
                    <a:pt x="1258" y="13480"/>
                  </a:cubicBezTo>
                  <a:cubicBezTo>
                    <a:pt x="1954" y="13480"/>
                    <a:pt x="2516" y="12918"/>
                    <a:pt x="2516" y="12222"/>
                  </a:cubicBezTo>
                  <a:cubicBezTo>
                    <a:pt x="2516" y="11527"/>
                    <a:pt x="1954" y="10965"/>
                    <a:pt x="1258" y="10965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13"/>
                    <a:pt x="0" y="17709"/>
                  </a:cubicBezTo>
                  <a:cubicBezTo>
                    <a:pt x="0" y="18405"/>
                    <a:pt x="562" y="18967"/>
                    <a:pt x="1258" y="18967"/>
                  </a:cubicBezTo>
                  <a:cubicBezTo>
                    <a:pt x="1954" y="18967"/>
                    <a:pt x="2516" y="18405"/>
                    <a:pt x="2516" y="17709"/>
                  </a:cubicBezTo>
                  <a:cubicBezTo>
                    <a:pt x="2516" y="17013"/>
                    <a:pt x="1954" y="16451"/>
                    <a:pt x="1258" y="16451"/>
                  </a:cubicBezTo>
                  <a:close/>
                  <a:moveTo>
                    <a:pt x="1258" y="21937"/>
                  </a:moveTo>
                  <a:cubicBezTo>
                    <a:pt x="562" y="21937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37"/>
                    <a:pt x="1258" y="21937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73"/>
                  </a:cubicBezTo>
                  <a:cubicBezTo>
                    <a:pt x="0" y="29369"/>
                    <a:pt x="562" y="29940"/>
                    <a:pt x="1258" y="29940"/>
                  </a:cubicBezTo>
                  <a:cubicBezTo>
                    <a:pt x="1954" y="29940"/>
                    <a:pt x="2516" y="29369"/>
                    <a:pt x="2516" y="28673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63"/>
                    <a:pt x="0" y="34159"/>
                  </a:cubicBezTo>
                  <a:cubicBezTo>
                    <a:pt x="0" y="34855"/>
                    <a:pt x="562" y="35417"/>
                    <a:pt x="1258" y="35417"/>
                  </a:cubicBezTo>
                  <a:cubicBezTo>
                    <a:pt x="1954" y="35417"/>
                    <a:pt x="2516" y="34855"/>
                    <a:pt x="2516" y="34159"/>
                  </a:cubicBezTo>
                  <a:cubicBezTo>
                    <a:pt x="2516" y="33463"/>
                    <a:pt x="1954" y="32910"/>
                    <a:pt x="1258" y="32910"/>
                  </a:cubicBezTo>
                  <a:close/>
                  <a:moveTo>
                    <a:pt x="1258" y="38388"/>
                  </a:moveTo>
                  <a:cubicBezTo>
                    <a:pt x="562" y="38388"/>
                    <a:pt x="0" y="38950"/>
                    <a:pt x="0" y="39646"/>
                  </a:cubicBezTo>
                  <a:cubicBezTo>
                    <a:pt x="0" y="40341"/>
                    <a:pt x="562" y="40903"/>
                    <a:pt x="1258" y="40903"/>
                  </a:cubicBezTo>
                  <a:cubicBezTo>
                    <a:pt x="1954" y="40903"/>
                    <a:pt x="2516" y="40341"/>
                    <a:pt x="2516" y="39646"/>
                  </a:cubicBezTo>
                  <a:cubicBezTo>
                    <a:pt x="2516" y="38950"/>
                    <a:pt x="1954" y="38388"/>
                    <a:pt x="1258" y="383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2" name="Google Shape;2162;p27"/>
            <p:cNvSpPr/>
            <p:nvPr/>
          </p:nvSpPr>
          <p:spPr>
            <a:xfrm>
              <a:off x="4545425" y="1252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1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63" name="Google Shape;2163;p27"/>
          <p:cNvSpPr txBox="1"/>
          <p:nvPr>
            <p:ph type="title"/>
          </p:nvPr>
        </p:nvSpPr>
        <p:spPr>
          <a:xfrm>
            <a:off x="1740800" y="1489335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64" name="Google Shape;2164;p27"/>
          <p:cNvSpPr txBox="1"/>
          <p:nvPr>
            <p:ph type="subTitle" idx="1"/>
          </p:nvPr>
        </p:nvSpPr>
        <p:spPr>
          <a:xfrm>
            <a:off x="1740800" y="1824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5" name="Google Shape;2165;p27"/>
          <p:cNvSpPr txBox="1"/>
          <p:nvPr>
            <p:ph type="title" idx="2"/>
          </p:nvPr>
        </p:nvSpPr>
        <p:spPr>
          <a:xfrm>
            <a:off x="5697944" y="1489335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66" name="Google Shape;2166;p27"/>
          <p:cNvSpPr txBox="1"/>
          <p:nvPr>
            <p:ph type="subTitle" idx="3"/>
          </p:nvPr>
        </p:nvSpPr>
        <p:spPr>
          <a:xfrm>
            <a:off x="5697944" y="1824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7" name="Google Shape;2167;p27"/>
          <p:cNvSpPr txBox="1"/>
          <p:nvPr>
            <p:ph type="title" idx="4"/>
          </p:nvPr>
        </p:nvSpPr>
        <p:spPr>
          <a:xfrm>
            <a:off x="1740800" y="3785385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68" name="Google Shape;2168;p27"/>
          <p:cNvSpPr txBox="1"/>
          <p:nvPr>
            <p:ph type="subTitle" idx="5"/>
          </p:nvPr>
        </p:nvSpPr>
        <p:spPr>
          <a:xfrm>
            <a:off x="1740800" y="4120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9" name="Google Shape;2169;p27"/>
          <p:cNvSpPr txBox="1"/>
          <p:nvPr>
            <p:ph type="title" idx="6"/>
          </p:nvPr>
        </p:nvSpPr>
        <p:spPr>
          <a:xfrm>
            <a:off x="5697944" y="3785385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70" name="Google Shape;2170;p27"/>
          <p:cNvSpPr txBox="1"/>
          <p:nvPr>
            <p:ph type="subTitle" idx="7"/>
          </p:nvPr>
        </p:nvSpPr>
        <p:spPr>
          <a:xfrm>
            <a:off x="5697944" y="4120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1" name="Google Shape;2171;p27"/>
          <p:cNvSpPr txBox="1"/>
          <p:nvPr>
            <p:ph type="title" idx="8"/>
          </p:nvPr>
        </p:nvSpPr>
        <p:spPr>
          <a:xfrm>
            <a:off x="5697945" y="2637360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72" name="Google Shape;2172;p27"/>
          <p:cNvSpPr txBox="1"/>
          <p:nvPr>
            <p:ph type="subTitle" idx="9"/>
          </p:nvPr>
        </p:nvSpPr>
        <p:spPr>
          <a:xfrm>
            <a:off x="5697945" y="29724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3" name="Google Shape;2173;p27"/>
          <p:cNvSpPr txBox="1"/>
          <p:nvPr>
            <p:ph type="title" idx="13"/>
          </p:nvPr>
        </p:nvSpPr>
        <p:spPr>
          <a:xfrm>
            <a:off x="1740795" y="2637360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74" name="Google Shape;2174;p27"/>
          <p:cNvSpPr txBox="1"/>
          <p:nvPr>
            <p:ph type="subTitle" idx="14"/>
          </p:nvPr>
        </p:nvSpPr>
        <p:spPr>
          <a:xfrm>
            <a:off x="1740795" y="29724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5" name="Google Shape;2175;p27"/>
          <p:cNvSpPr txBox="1"/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7" name="Google Shape;2177;p28"/>
          <p:cNvGrpSpPr/>
          <p:nvPr/>
        </p:nvGrpSpPr>
        <p:grpSpPr>
          <a:xfrm>
            <a:off x="7457606" y="2036781"/>
            <a:ext cx="3332271" cy="3332271"/>
            <a:chOff x="2924725" y="208150"/>
            <a:chExt cx="1242550" cy="1242550"/>
          </a:xfrm>
        </p:grpSpPr>
        <p:sp>
          <p:nvSpPr>
            <p:cNvPr id="2178" name="Google Shape;2178;p28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9" name="Google Shape;2179;p28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0" name="Google Shape;2180;p28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1" name="Google Shape;2181;p28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2" name="Google Shape;2182;p28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3" name="Google Shape;2183;p28"/>
            <p:cNvSpPr/>
            <p:nvPr/>
          </p:nvSpPr>
          <p:spPr>
            <a:xfrm>
              <a:off x="3188350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4" name="Google Shape;2184;p28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5" name="Google Shape;2185;p28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6" name="Google Shape;2186;p28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7" name="Google Shape;2187;p28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8" name="Google Shape;2188;p28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9" name="Google Shape;2189;p28"/>
            <p:cNvSpPr/>
            <p:nvPr/>
          </p:nvSpPr>
          <p:spPr>
            <a:xfrm>
              <a:off x="3743450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0" name="Google Shape;2190;p28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1" name="Google Shape;2191;p28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2" name="Google Shape;2192;p28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3" name="Google Shape;2193;p28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4" name="Google Shape;2194;p28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5" name="Google Shape;2195;p28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96" name="Google Shape;2196;p28"/>
          <p:cNvSpPr txBox="1"/>
          <p:nvPr>
            <p:ph type="title" hasCustomPrompt="1"/>
          </p:nvPr>
        </p:nvSpPr>
        <p:spPr>
          <a:xfrm>
            <a:off x="3778475" y="780729"/>
            <a:ext cx="40404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97" name="Google Shape;2197;p28"/>
          <p:cNvSpPr txBox="1"/>
          <p:nvPr>
            <p:ph type="subTitle" idx="1"/>
          </p:nvPr>
        </p:nvSpPr>
        <p:spPr>
          <a:xfrm>
            <a:off x="3778475" y="1463741"/>
            <a:ext cx="4040400" cy="2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8" name="Google Shape;2198;p28"/>
          <p:cNvSpPr txBox="1"/>
          <p:nvPr>
            <p:ph type="title" idx="2" hasCustomPrompt="1"/>
          </p:nvPr>
        </p:nvSpPr>
        <p:spPr>
          <a:xfrm>
            <a:off x="3778475" y="2103507"/>
            <a:ext cx="40404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99" name="Google Shape;2199;p28"/>
          <p:cNvSpPr txBox="1"/>
          <p:nvPr>
            <p:ph type="subTitle" idx="3"/>
          </p:nvPr>
        </p:nvSpPr>
        <p:spPr>
          <a:xfrm>
            <a:off x="3778475" y="2786017"/>
            <a:ext cx="4040400" cy="2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0" name="Google Shape;2200;p28"/>
          <p:cNvSpPr txBox="1"/>
          <p:nvPr>
            <p:ph type="title" idx="4" hasCustomPrompt="1"/>
          </p:nvPr>
        </p:nvSpPr>
        <p:spPr>
          <a:xfrm>
            <a:off x="3778475" y="3413288"/>
            <a:ext cx="40404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201" name="Google Shape;2201;p28"/>
          <p:cNvSpPr txBox="1"/>
          <p:nvPr>
            <p:ph type="subTitle" idx="5"/>
          </p:nvPr>
        </p:nvSpPr>
        <p:spPr>
          <a:xfrm>
            <a:off x="3778475" y="4096723"/>
            <a:ext cx="4040400" cy="2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02" name="Google Shape;2202;p28"/>
          <p:cNvGrpSpPr/>
          <p:nvPr/>
        </p:nvGrpSpPr>
        <p:grpSpPr>
          <a:xfrm>
            <a:off x="-1276737" y="3801730"/>
            <a:ext cx="2590965" cy="2590965"/>
            <a:chOff x="2924725" y="208150"/>
            <a:chExt cx="1242550" cy="1242550"/>
          </a:xfrm>
        </p:grpSpPr>
        <p:sp>
          <p:nvSpPr>
            <p:cNvPr id="2203" name="Google Shape;2203;p28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4" name="Google Shape;2204;p28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5" name="Google Shape;2205;p28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6" name="Google Shape;2206;p28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7" name="Google Shape;2207;p28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8" name="Google Shape;2208;p28"/>
            <p:cNvSpPr/>
            <p:nvPr/>
          </p:nvSpPr>
          <p:spPr>
            <a:xfrm>
              <a:off x="3188344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9" name="Google Shape;2209;p28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0" name="Google Shape;2210;p28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1" name="Google Shape;2211;p28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2" name="Google Shape;2212;p28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3" name="Google Shape;2213;p28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4" name="Google Shape;2214;p28"/>
            <p:cNvSpPr/>
            <p:nvPr/>
          </p:nvSpPr>
          <p:spPr>
            <a:xfrm>
              <a:off x="3743642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5" name="Google Shape;2215;p28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6" name="Google Shape;2216;p28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7" name="Google Shape;2217;p28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8" name="Google Shape;2218;p28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9" name="Google Shape;2219;p28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0" name="Google Shape;2220;p28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21" name="Google Shape;2221;p28"/>
          <p:cNvGrpSpPr/>
          <p:nvPr/>
        </p:nvGrpSpPr>
        <p:grpSpPr>
          <a:xfrm flipH="1">
            <a:off x="2680185" y="-2938272"/>
            <a:ext cx="552396" cy="4394832"/>
            <a:chOff x="7324500" y="2391875"/>
            <a:chExt cx="177300" cy="1410725"/>
          </a:xfrm>
        </p:grpSpPr>
        <p:sp>
          <p:nvSpPr>
            <p:cNvPr id="2222" name="Google Shape;2222;p28"/>
            <p:cNvSpPr/>
            <p:nvPr/>
          </p:nvSpPr>
          <p:spPr>
            <a:xfrm>
              <a:off x="7324500" y="3625150"/>
              <a:ext cx="177300" cy="177450"/>
            </a:xfrm>
            <a:custGeom>
              <a:avLst/>
              <a:gdLst/>
              <a:ahLst/>
              <a:cxnLst/>
              <a:rect l="l" t="t" r="r" b="b"/>
              <a:pathLst>
                <a:path w="7092" h="7098" extrusionOk="0">
                  <a:moveTo>
                    <a:pt x="3549" y="673"/>
                  </a:moveTo>
                  <a:lnTo>
                    <a:pt x="4393" y="1510"/>
                  </a:lnTo>
                  <a:lnTo>
                    <a:pt x="5581" y="1510"/>
                  </a:lnTo>
                  <a:lnTo>
                    <a:pt x="5581" y="2700"/>
                  </a:lnTo>
                  <a:lnTo>
                    <a:pt x="6426" y="3548"/>
                  </a:lnTo>
                  <a:lnTo>
                    <a:pt x="5581" y="4398"/>
                  </a:lnTo>
                  <a:lnTo>
                    <a:pt x="5581" y="5581"/>
                  </a:lnTo>
                  <a:lnTo>
                    <a:pt x="4393" y="5581"/>
                  </a:lnTo>
                  <a:lnTo>
                    <a:pt x="3543" y="6425"/>
                  </a:lnTo>
                  <a:lnTo>
                    <a:pt x="2693" y="5581"/>
                  </a:lnTo>
                  <a:lnTo>
                    <a:pt x="1510" y="5581"/>
                  </a:lnTo>
                  <a:lnTo>
                    <a:pt x="1510" y="4398"/>
                  </a:lnTo>
                  <a:lnTo>
                    <a:pt x="667" y="3548"/>
                  </a:lnTo>
                  <a:lnTo>
                    <a:pt x="1510" y="2700"/>
                  </a:lnTo>
                  <a:lnTo>
                    <a:pt x="1510" y="1510"/>
                  </a:lnTo>
                  <a:lnTo>
                    <a:pt x="2700" y="1510"/>
                  </a:lnTo>
                  <a:lnTo>
                    <a:pt x="3549" y="673"/>
                  </a:lnTo>
                  <a:close/>
                  <a:moveTo>
                    <a:pt x="3549" y="1"/>
                  </a:moveTo>
                  <a:lnTo>
                    <a:pt x="2509" y="1041"/>
                  </a:lnTo>
                  <a:lnTo>
                    <a:pt x="1035" y="1041"/>
                  </a:lnTo>
                  <a:lnTo>
                    <a:pt x="1035" y="2508"/>
                  </a:lnTo>
                  <a:lnTo>
                    <a:pt x="1" y="3548"/>
                  </a:lnTo>
                  <a:lnTo>
                    <a:pt x="1035" y="4590"/>
                  </a:lnTo>
                  <a:lnTo>
                    <a:pt x="1035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83" y="6057"/>
                  </a:lnTo>
                  <a:lnTo>
                    <a:pt x="6058" y="6057"/>
                  </a:lnTo>
                  <a:lnTo>
                    <a:pt x="6058" y="4590"/>
                  </a:lnTo>
                  <a:lnTo>
                    <a:pt x="7092" y="3548"/>
                  </a:lnTo>
                  <a:lnTo>
                    <a:pt x="6058" y="2508"/>
                  </a:lnTo>
                  <a:lnTo>
                    <a:pt x="6058" y="1041"/>
                  </a:lnTo>
                  <a:lnTo>
                    <a:pt x="4583" y="1041"/>
                  </a:lnTo>
                  <a:lnTo>
                    <a:pt x="3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3" name="Google Shape;2223;p28"/>
            <p:cNvSpPr/>
            <p:nvPr/>
          </p:nvSpPr>
          <p:spPr>
            <a:xfrm>
              <a:off x="7411275" y="2391875"/>
              <a:ext cx="3725" cy="1239250"/>
            </a:xfrm>
            <a:custGeom>
              <a:avLst/>
              <a:gdLst/>
              <a:ahLst/>
              <a:cxnLst/>
              <a:rect l="l" t="t" r="r" b="b"/>
              <a:pathLst>
                <a:path w="149" h="49570" extrusionOk="0">
                  <a:moveTo>
                    <a:pt x="1" y="0"/>
                  </a:moveTo>
                  <a:lnTo>
                    <a:pt x="1" y="49570"/>
                  </a:lnTo>
                  <a:lnTo>
                    <a:pt x="149" y="4957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24" name="Google Shape;2224;p28"/>
          <p:cNvGrpSpPr/>
          <p:nvPr/>
        </p:nvGrpSpPr>
        <p:grpSpPr>
          <a:xfrm flipH="1">
            <a:off x="1535360" y="-2706630"/>
            <a:ext cx="494171" cy="3931550"/>
            <a:chOff x="7324500" y="2391875"/>
            <a:chExt cx="177300" cy="1410725"/>
          </a:xfrm>
        </p:grpSpPr>
        <p:sp>
          <p:nvSpPr>
            <p:cNvPr id="2225" name="Google Shape;2225;p28"/>
            <p:cNvSpPr/>
            <p:nvPr/>
          </p:nvSpPr>
          <p:spPr>
            <a:xfrm>
              <a:off x="7324500" y="3625150"/>
              <a:ext cx="177300" cy="177450"/>
            </a:xfrm>
            <a:custGeom>
              <a:avLst/>
              <a:gdLst/>
              <a:ahLst/>
              <a:cxnLst/>
              <a:rect l="l" t="t" r="r" b="b"/>
              <a:pathLst>
                <a:path w="7092" h="7098" extrusionOk="0">
                  <a:moveTo>
                    <a:pt x="3549" y="673"/>
                  </a:moveTo>
                  <a:lnTo>
                    <a:pt x="4393" y="1510"/>
                  </a:lnTo>
                  <a:lnTo>
                    <a:pt x="5581" y="1510"/>
                  </a:lnTo>
                  <a:lnTo>
                    <a:pt x="5581" y="2700"/>
                  </a:lnTo>
                  <a:lnTo>
                    <a:pt x="6426" y="3548"/>
                  </a:lnTo>
                  <a:lnTo>
                    <a:pt x="5581" y="4398"/>
                  </a:lnTo>
                  <a:lnTo>
                    <a:pt x="5581" y="5581"/>
                  </a:lnTo>
                  <a:lnTo>
                    <a:pt x="4393" y="5581"/>
                  </a:lnTo>
                  <a:lnTo>
                    <a:pt x="3543" y="6425"/>
                  </a:lnTo>
                  <a:lnTo>
                    <a:pt x="2693" y="5581"/>
                  </a:lnTo>
                  <a:lnTo>
                    <a:pt x="1510" y="5581"/>
                  </a:lnTo>
                  <a:lnTo>
                    <a:pt x="1510" y="4398"/>
                  </a:lnTo>
                  <a:lnTo>
                    <a:pt x="667" y="3548"/>
                  </a:lnTo>
                  <a:lnTo>
                    <a:pt x="1510" y="2700"/>
                  </a:lnTo>
                  <a:lnTo>
                    <a:pt x="1510" y="1510"/>
                  </a:lnTo>
                  <a:lnTo>
                    <a:pt x="2700" y="1510"/>
                  </a:lnTo>
                  <a:lnTo>
                    <a:pt x="3549" y="673"/>
                  </a:lnTo>
                  <a:close/>
                  <a:moveTo>
                    <a:pt x="3549" y="1"/>
                  </a:moveTo>
                  <a:lnTo>
                    <a:pt x="2509" y="1041"/>
                  </a:lnTo>
                  <a:lnTo>
                    <a:pt x="1035" y="1041"/>
                  </a:lnTo>
                  <a:lnTo>
                    <a:pt x="1035" y="2508"/>
                  </a:lnTo>
                  <a:lnTo>
                    <a:pt x="1" y="3548"/>
                  </a:lnTo>
                  <a:lnTo>
                    <a:pt x="1035" y="4590"/>
                  </a:lnTo>
                  <a:lnTo>
                    <a:pt x="1035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83" y="6057"/>
                  </a:lnTo>
                  <a:lnTo>
                    <a:pt x="6058" y="6057"/>
                  </a:lnTo>
                  <a:lnTo>
                    <a:pt x="6058" y="4590"/>
                  </a:lnTo>
                  <a:lnTo>
                    <a:pt x="7092" y="3548"/>
                  </a:lnTo>
                  <a:lnTo>
                    <a:pt x="6058" y="2508"/>
                  </a:lnTo>
                  <a:lnTo>
                    <a:pt x="6058" y="1041"/>
                  </a:lnTo>
                  <a:lnTo>
                    <a:pt x="4583" y="1041"/>
                  </a:lnTo>
                  <a:lnTo>
                    <a:pt x="35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6" name="Google Shape;2226;p28"/>
            <p:cNvSpPr/>
            <p:nvPr/>
          </p:nvSpPr>
          <p:spPr>
            <a:xfrm>
              <a:off x="7411275" y="2391875"/>
              <a:ext cx="3725" cy="1239250"/>
            </a:xfrm>
            <a:custGeom>
              <a:avLst/>
              <a:gdLst/>
              <a:ahLst/>
              <a:cxnLst/>
              <a:rect l="l" t="t" r="r" b="b"/>
              <a:pathLst>
                <a:path w="149" h="49570" extrusionOk="0">
                  <a:moveTo>
                    <a:pt x="1" y="0"/>
                  </a:moveTo>
                  <a:lnTo>
                    <a:pt x="1" y="49570"/>
                  </a:lnTo>
                  <a:lnTo>
                    <a:pt x="149" y="4957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27" name="Google Shape;2227;p28"/>
          <p:cNvGrpSpPr/>
          <p:nvPr/>
        </p:nvGrpSpPr>
        <p:grpSpPr>
          <a:xfrm flipH="1">
            <a:off x="332305" y="-2088750"/>
            <a:ext cx="552402" cy="3931583"/>
            <a:chOff x="6715575" y="2099409"/>
            <a:chExt cx="177450" cy="1262916"/>
          </a:xfrm>
        </p:grpSpPr>
        <p:sp>
          <p:nvSpPr>
            <p:cNvPr id="2228" name="Google Shape;2228;p28"/>
            <p:cNvSpPr/>
            <p:nvPr/>
          </p:nvSpPr>
          <p:spPr>
            <a:xfrm>
              <a:off x="6715575" y="3184875"/>
              <a:ext cx="177450" cy="177450"/>
            </a:xfrm>
            <a:custGeom>
              <a:avLst/>
              <a:gdLst/>
              <a:ahLst/>
              <a:cxnLst/>
              <a:rect l="l" t="t" r="r" b="b"/>
              <a:pathLst>
                <a:path w="7098" h="7098" extrusionOk="0">
                  <a:moveTo>
                    <a:pt x="3549" y="672"/>
                  </a:moveTo>
                  <a:lnTo>
                    <a:pt x="4399" y="1517"/>
                  </a:lnTo>
                  <a:lnTo>
                    <a:pt x="5581" y="1517"/>
                  </a:lnTo>
                  <a:lnTo>
                    <a:pt x="5581" y="2699"/>
                  </a:lnTo>
                  <a:lnTo>
                    <a:pt x="6426" y="3550"/>
                  </a:lnTo>
                  <a:lnTo>
                    <a:pt x="5581" y="4398"/>
                  </a:lnTo>
                  <a:lnTo>
                    <a:pt x="5581" y="5588"/>
                  </a:lnTo>
                  <a:lnTo>
                    <a:pt x="4399" y="5588"/>
                  </a:lnTo>
                  <a:lnTo>
                    <a:pt x="3549" y="6431"/>
                  </a:lnTo>
                  <a:lnTo>
                    <a:pt x="2700" y="5588"/>
                  </a:lnTo>
                  <a:lnTo>
                    <a:pt x="1516" y="5588"/>
                  </a:lnTo>
                  <a:lnTo>
                    <a:pt x="1516" y="4398"/>
                  </a:lnTo>
                  <a:lnTo>
                    <a:pt x="673" y="3550"/>
                  </a:lnTo>
                  <a:lnTo>
                    <a:pt x="1516" y="2699"/>
                  </a:lnTo>
                  <a:lnTo>
                    <a:pt x="1516" y="1517"/>
                  </a:lnTo>
                  <a:lnTo>
                    <a:pt x="2700" y="1517"/>
                  </a:lnTo>
                  <a:lnTo>
                    <a:pt x="3549" y="672"/>
                  </a:lnTo>
                  <a:close/>
                  <a:moveTo>
                    <a:pt x="3549" y="0"/>
                  </a:moveTo>
                  <a:lnTo>
                    <a:pt x="2509" y="1040"/>
                  </a:lnTo>
                  <a:lnTo>
                    <a:pt x="1041" y="1040"/>
                  </a:lnTo>
                  <a:lnTo>
                    <a:pt x="1041" y="2508"/>
                  </a:lnTo>
                  <a:lnTo>
                    <a:pt x="1" y="3550"/>
                  </a:lnTo>
                  <a:lnTo>
                    <a:pt x="1041" y="4589"/>
                  </a:lnTo>
                  <a:lnTo>
                    <a:pt x="1041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90" y="6057"/>
                  </a:lnTo>
                  <a:lnTo>
                    <a:pt x="6058" y="6057"/>
                  </a:lnTo>
                  <a:lnTo>
                    <a:pt x="6058" y="4589"/>
                  </a:lnTo>
                  <a:lnTo>
                    <a:pt x="7098" y="3550"/>
                  </a:lnTo>
                  <a:lnTo>
                    <a:pt x="6058" y="2508"/>
                  </a:lnTo>
                  <a:lnTo>
                    <a:pt x="6058" y="1040"/>
                  </a:lnTo>
                  <a:lnTo>
                    <a:pt x="4590" y="104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9" name="Google Shape;2229;p28"/>
            <p:cNvSpPr/>
            <p:nvPr/>
          </p:nvSpPr>
          <p:spPr>
            <a:xfrm>
              <a:off x="6802499" y="2099409"/>
              <a:ext cx="3580" cy="1094275"/>
            </a:xfrm>
            <a:custGeom>
              <a:avLst/>
              <a:gdLst/>
              <a:ahLst/>
              <a:cxnLst/>
              <a:rect l="l" t="t" r="r" b="b"/>
              <a:pathLst>
                <a:path w="143" h="28774" extrusionOk="0">
                  <a:moveTo>
                    <a:pt x="0" y="0"/>
                  </a:moveTo>
                  <a:lnTo>
                    <a:pt x="0" y="28773"/>
                  </a:lnTo>
                  <a:lnTo>
                    <a:pt x="143" y="28773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30" name="Google Shape;2230;p28"/>
          <p:cNvGrpSpPr/>
          <p:nvPr/>
        </p:nvGrpSpPr>
        <p:grpSpPr>
          <a:xfrm>
            <a:off x="8047423" y="4226968"/>
            <a:ext cx="762954" cy="763070"/>
            <a:chOff x="940300" y="793900"/>
            <a:chExt cx="1313400" cy="1313600"/>
          </a:xfrm>
        </p:grpSpPr>
        <p:sp>
          <p:nvSpPr>
            <p:cNvPr id="2231" name="Google Shape;2231;p28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2" name="Google Shape;2232;p28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3" name="Google Shape;2233;p28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4" name="Google Shape;2234;p28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5" name="Google Shape;2235;p28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6" name="Google Shape;2236;p28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7" name="Google Shape;2237;p28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8" name="Google Shape;2238;p28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9" name="Google Shape;2239;p28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0" name="Google Shape;2240;p28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1" name="Google Shape;2241;p28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2" name="Google Shape;2242;p28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3" name="Google Shape;2243;p28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4" name="Google Shape;2244;p28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5" name="Google Shape;2245;p28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6" name="Google Shape;2246;p28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7" name="Google Shape;2247;p28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8" name="Google Shape;2248;p28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9" name="Google Shape;2249;p28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0" name="Google Shape;2250;p28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1" name="Google Shape;2251;p28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2" name="Google Shape;2252;p28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3" name="Google Shape;2253;p28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4" name="Google Shape;2254;p28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5" name="Google Shape;2255;p28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6" name="Google Shape;2256;p28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7" name="Google Shape;2257;p28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8" name="Google Shape;2258;p28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9" name="Google Shape;2259;p28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0" name="Google Shape;2260;p28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1" name="Google Shape;2261;p28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2" name="Google Shape;2262;p28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3" name="Google Shape;2263;p28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4" name="Google Shape;2264;p28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5" name="Google Shape;2265;p28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6" name="Google Shape;2266;p28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67" name="Google Shape;2267;p28"/>
          <p:cNvGrpSpPr/>
          <p:nvPr/>
        </p:nvGrpSpPr>
        <p:grpSpPr>
          <a:xfrm>
            <a:off x="333623" y="4226956"/>
            <a:ext cx="762954" cy="763070"/>
            <a:chOff x="940300" y="793900"/>
            <a:chExt cx="1313400" cy="1313600"/>
          </a:xfrm>
        </p:grpSpPr>
        <p:sp>
          <p:nvSpPr>
            <p:cNvPr id="2268" name="Google Shape;2268;p28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9" name="Google Shape;2269;p28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0" name="Google Shape;2270;p28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1" name="Google Shape;2271;p28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2" name="Google Shape;2272;p28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3" name="Google Shape;2273;p28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4" name="Google Shape;2274;p28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5" name="Google Shape;2275;p28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6" name="Google Shape;2276;p28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7" name="Google Shape;2277;p28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8" name="Google Shape;2278;p28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9" name="Google Shape;2279;p28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0" name="Google Shape;2280;p28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1" name="Google Shape;2281;p28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2" name="Google Shape;2282;p28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3" name="Google Shape;2283;p28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4" name="Google Shape;2284;p28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5" name="Google Shape;2285;p28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6" name="Google Shape;2286;p28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7" name="Google Shape;2287;p28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8" name="Google Shape;2288;p28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9" name="Google Shape;2289;p28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0" name="Google Shape;2290;p28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1" name="Google Shape;2291;p28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2" name="Google Shape;2292;p28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3" name="Google Shape;2293;p28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4" name="Google Shape;2294;p28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5" name="Google Shape;2295;p28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6" name="Google Shape;2296;p28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7" name="Google Shape;2297;p28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8" name="Google Shape;2298;p28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9" name="Google Shape;2299;p28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0" name="Google Shape;2300;p28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1" name="Google Shape;2301;p28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2" name="Google Shape;2302;p28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3" name="Google Shape;2303;p28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spTree>
      <p:nvGrpSpPr>
        <p:cNvPr id="2304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5" name="Google Shape;2305;p29"/>
          <p:cNvGrpSpPr/>
          <p:nvPr/>
        </p:nvGrpSpPr>
        <p:grpSpPr>
          <a:xfrm>
            <a:off x="-542579" y="-282342"/>
            <a:ext cx="2510374" cy="2793808"/>
            <a:chOff x="-542579" y="-282342"/>
            <a:chExt cx="2510374" cy="2793808"/>
          </a:xfrm>
        </p:grpSpPr>
        <p:sp>
          <p:nvSpPr>
            <p:cNvPr id="2306" name="Google Shape;2306;p29"/>
            <p:cNvSpPr/>
            <p:nvPr/>
          </p:nvSpPr>
          <p:spPr>
            <a:xfrm flipH="1">
              <a:off x="484131" y="1326112"/>
              <a:ext cx="288996" cy="274282"/>
            </a:xfrm>
            <a:custGeom>
              <a:avLst/>
              <a:gdLst/>
              <a:ahLst/>
              <a:cxnLst/>
              <a:rect l="l" t="t" r="r" b="b"/>
              <a:pathLst>
                <a:path w="5951" h="5648" extrusionOk="0">
                  <a:moveTo>
                    <a:pt x="2971" y="982"/>
                  </a:moveTo>
                  <a:lnTo>
                    <a:pt x="3479" y="2150"/>
                  </a:lnTo>
                  <a:cubicBezTo>
                    <a:pt x="3524" y="2240"/>
                    <a:pt x="3613" y="2311"/>
                    <a:pt x="3711" y="2320"/>
                  </a:cubicBezTo>
                  <a:lnTo>
                    <a:pt x="4987" y="2436"/>
                  </a:lnTo>
                  <a:lnTo>
                    <a:pt x="4024" y="3283"/>
                  </a:lnTo>
                  <a:cubicBezTo>
                    <a:pt x="3952" y="3346"/>
                    <a:pt x="3916" y="3453"/>
                    <a:pt x="3934" y="3551"/>
                  </a:cubicBezTo>
                  <a:lnTo>
                    <a:pt x="4220" y="4800"/>
                  </a:lnTo>
                  <a:lnTo>
                    <a:pt x="3114" y="4149"/>
                  </a:lnTo>
                  <a:cubicBezTo>
                    <a:pt x="3073" y="4122"/>
                    <a:pt x="3024" y="4109"/>
                    <a:pt x="2975" y="4109"/>
                  </a:cubicBezTo>
                  <a:cubicBezTo>
                    <a:pt x="2926" y="4109"/>
                    <a:pt x="2877" y="4122"/>
                    <a:pt x="2837" y="4149"/>
                  </a:cubicBezTo>
                  <a:lnTo>
                    <a:pt x="1731" y="4800"/>
                  </a:lnTo>
                  <a:lnTo>
                    <a:pt x="2007" y="3551"/>
                  </a:lnTo>
                  <a:cubicBezTo>
                    <a:pt x="2034" y="3453"/>
                    <a:pt x="1998" y="3346"/>
                    <a:pt x="1927" y="3283"/>
                  </a:cubicBezTo>
                  <a:lnTo>
                    <a:pt x="964" y="2436"/>
                  </a:lnTo>
                  <a:lnTo>
                    <a:pt x="2239" y="2320"/>
                  </a:lnTo>
                  <a:cubicBezTo>
                    <a:pt x="2337" y="2311"/>
                    <a:pt x="2427" y="2240"/>
                    <a:pt x="2462" y="2150"/>
                  </a:cubicBezTo>
                  <a:lnTo>
                    <a:pt x="2971" y="982"/>
                  </a:lnTo>
                  <a:close/>
                  <a:moveTo>
                    <a:pt x="2971" y="1"/>
                  </a:moveTo>
                  <a:cubicBezTo>
                    <a:pt x="2864" y="1"/>
                    <a:pt x="2766" y="63"/>
                    <a:pt x="2721" y="170"/>
                  </a:cubicBezTo>
                  <a:lnTo>
                    <a:pt x="2025" y="1776"/>
                  </a:lnTo>
                  <a:lnTo>
                    <a:pt x="277" y="1945"/>
                  </a:lnTo>
                  <a:cubicBezTo>
                    <a:pt x="161" y="1954"/>
                    <a:pt x="72" y="2026"/>
                    <a:pt x="36" y="2133"/>
                  </a:cubicBezTo>
                  <a:cubicBezTo>
                    <a:pt x="0" y="2240"/>
                    <a:pt x="36" y="2356"/>
                    <a:pt x="116" y="2427"/>
                  </a:cubicBezTo>
                  <a:lnTo>
                    <a:pt x="1428" y="3596"/>
                  </a:lnTo>
                  <a:lnTo>
                    <a:pt x="1053" y="5309"/>
                  </a:lnTo>
                  <a:cubicBezTo>
                    <a:pt x="1026" y="5416"/>
                    <a:pt x="1071" y="5523"/>
                    <a:pt x="1160" y="5594"/>
                  </a:cubicBezTo>
                  <a:cubicBezTo>
                    <a:pt x="1204" y="5630"/>
                    <a:pt x="1267" y="5648"/>
                    <a:pt x="1320" y="5648"/>
                  </a:cubicBezTo>
                  <a:cubicBezTo>
                    <a:pt x="1374" y="5648"/>
                    <a:pt x="1419" y="5630"/>
                    <a:pt x="1463" y="5603"/>
                  </a:cubicBezTo>
                  <a:lnTo>
                    <a:pt x="2971" y="4711"/>
                  </a:lnTo>
                  <a:lnTo>
                    <a:pt x="4487" y="5603"/>
                  </a:lnTo>
                  <a:cubicBezTo>
                    <a:pt x="4533" y="5632"/>
                    <a:pt x="4582" y="5646"/>
                    <a:pt x="4631" y="5646"/>
                  </a:cubicBezTo>
                  <a:cubicBezTo>
                    <a:pt x="4688" y="5646"/>
                    <a:pt x="4743" y="5627"/>
                    <a:pt x="4791" y="5594"/>
                  </a:cubicBezTo>
                  <a:cubicBezTo>
                    <a:pt x="4880" y="5523"/>
                    <a:pt x="4925" y="5416"/>
                    <a:pt x="4898" y="5309"/>
                  </a:cubicBezTo>
                  <a:lnTo>
                    <a:pt x="4514" y="3596"/>
                  </a:lnTo>
                  <a:lnTo>
                    <a:pt x="5834" y="2427"/>
                  </a:lnTo>
                  <a:cubicBezTo>
                    <a:pt x="5915" y="2356"/>
                    <a:pt x="5950" y="2240"/>
                    <a:pt x="5915" y="2133"/>
                  </a:cubicBezTo>
                  <a:cubicBezTo>
                    <a:pt x="5879" y="2026"/>
                    <a:pt x="5790" y="1954"/>
                    <a:pt x="5674" y="1945"/>
                  </a:cubicBezTo>
                  <a:lnTo>
                    <a:pt x="3925" y="1776"/>
                  </a:lnTo>
                  <a:lnTo>
                    <a:pt x="3230" y="170"/>
                  </a:lnTo>
                  <a:cubicBezTo>
                    <a:pt x="3185" y="63"/>
                    <a:pt x="3087" y="1"/>
                    <a:pt x="2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7" name="Google Shape;2307;p29"/>
            <p:cNvSpPr/>
            <p:nvPr/>
          </p:nvSpPr>
          <p:spPr>
            <a:xfrm flipH="1">
              <a:off x="602819" y="434123"/>
              <a:ext cx="51622" cy="840473"/>
            </a:xfrm>
            <a:custGeom>
              <a:avLst/>
              <a:gdLst/>
              <a:ahLst/>
              <a:cxnLst/>
              <a:rect l="l" t="t" r="r" b="b"/>
              <a:pathLst>
                <a:path w="1063" h="17307" extrusionOk="0">
                  <a:moveTo>
                    <a:pt x="527" y="0"/>
                  </a:moveTo>
                  <a:cubicBezTo>
                    <a:pt x="232" y="0"/>
                    <a:pt x="1" y="232"/>
                    <a:pt x="1" y="527"/>
                  </a:cubicBezTo>
                  <a:cubicBezTo>
                    <a:pt x="1" y="821"/>
                    <a:pt x="232" y="1062"/>
                    <a:pt x="527" y="1062"/>
                  </a:cubicBezTo>
                  <a:cubicBezTo>
                    <a:pt x="821" y="1062"/>
                    <a:pt x="1062" y="821"/>
                    <a:pt x="1062" y="527"/>
                  </a:cubicBezTo>
                  <a:cubicBezTo>
                    <a:pt x="1062" y="232"/>
                    <a:pt x="821" y="0"/>
                    <a:pt x="527" y="0"/>
                  </a:cubicBezTo>
                  <a:close/>
                  <a:moveTo>
                    <a:pt x="527" y="2320"/>
                  </a:moveTo>
                  <a:cubicBezTo>
                    <a:pt x="232" y="2320"/>
                    <a:pt x="1" y="2561"/>
                    <a:pt x="1" y="2846"/>
                  </a:cubicBezTo>
                  <a:cubicBezTo>
                    <a:pt x="1" y="3140"/>
                    <a:pt x="232" y="3381"/>
                    <a:pt x="527" y="3381"/>
                  </a:cubicBezTo>
                  <a:cubicBezTo>
                    <a:pt x="821" y="3381"/>
                    <a:pt x="1062" y="3140"/>
                    <a:pt x="1062" y="2846"/>
                  </a:cubicBezTo>
                  <a:cubicBezTo>
                    <a:pt x="1062" y="2561"/>
                    <a:pt x="821" y="2320"/>
                    <a:pt x="527" y="2320"/>
                  </a:cubicBezTo>
                  <a:close/>
                  <a:moveTo>
                    <a:pt x="527" y="4639"/>
                  </a:moveTo>
                  <a:cubicBezTo>
                    <a:pt x="232" y="4639"/>
                    <a:pt x="1" y="4880"/>
                    <a:pt x="1" y="5174"/>
                  </a:cubicBezTo>
                  <a:cubicBezTo>
                    <a:pt x="1" y="5469"/>
                    <a:pt x="232" y="5701"/>
                    <a:pt x="527" y="5701"/>
                  </a:cubicBezTo>
                  <a:cubicBezTo>
                    <a:pt x="821" y="5701"/>
                    <a:pt x="1062" y="5469"/>
                    <a:pt x="1062" y="5174"/>
                  </a:cubicBezTo>
                  <a:cubicBezTo>
                    <a:pt x="1062" y="4880"/>
                    <a:pt x="821" y="4639"/>
                    <a:pt x="527" y="4639"/>
                  </a:cubicBezTo>
                  <a:close/>
                  <a:moveTo>
                    <a:pt x="527" y="6959"/>
                  </a:moveTo>
                  <a:cubicBezTo>
                    <a:pt x="232" y="6959"/>
                    <a:pt x="1" y="7199"/>
                    <a:pt x="1" y="7494"/>
                  </a:cubicBezTo>
                  <a:cubicBezTo>
                    <a:pt x="1" y="7788"/>
                    <a:pt x="232" y="8020"/>
                    <a:pt x="527" y="8020"/>
                  </a:cubicBezTo>
                  <a:cubicBezTo>
                    <a:pt x="821" y="8020"/>
                    <a:pt x="1062" y="7788"/>
                    <a:pt x="1062" y="7494"/>
                  </a:cubicBezTo>
                  <a:cubicBezTo>
                    <a:pt x="1062" y="7199"/>
                    <a:pt x="821" y="6959"/>
                    <a:pt x="527" y="6959"/>
                  </a:cubicBezTo>
                  <a:close/>
                  <a:moveTo>
                    <a:pt x="527" y="9287"/>
                  </a:moveTo>
                  <a:cubicBezTo>
                    <a:pt x="232" y="9287"/>
                    <a:pt x="1" y="9519"/>
                    <a:pt x="1" y="9813"/>
                  </a:cubicBezTo>
                  <a:cubicBezTo>
                    <a:pt x="1" y="10108"/>
                    <a:pt x="232" y="10349"/>
                    <a:pt x="527" y="10349"/>
                  </a:cubicBezTo>
                  <a:cubicBezTo>
                    <a:pt x="821" y="10349"/>
                    <a:pt x="1062" y="10108"/>
                    <a:pt x="1062" y="9813"/>
                  </a:cubicBezTo>
                  <a:cubicBezTo>
                    <a:pt x="1062" y="9519"/>
                    <a:pt x="821" y="9287"/>
                    <a:pt x="527" y="9287"/>
                  </a:cubicBezTo>
                  <a:close/>
                  <a:moveTo>
                    <a:pt x="527" y="11606"/>
                  </a:moveTo>
                  <a:cubicBezTo>
                    <a:pt x="232" y="11606"/>
                    <a:pt x="1" y="11838"/>
                    <a:pt x="1" y="12133"/>
                  </a:cubicBezTo>
                  <a:cubicBezTo>
                    <a:pt x="1" y="12427"/>
                    <a:pt x="232" y="12668"/>
                    <a:pt x="527" y="12668"/>
                  </a:cubicBezTo>
                  <a:cubicBezTo>
                    <a:pt x="821" y="12668"/>
                    <a:pt x="1062" y="12427"/>
                    <a:pt x="1062" y="12133"/>
                  </a:cubicBezTo>
                  <a:cubicBezTo>
                    <a:pt x="1062" y="11838"/>
                    <a:pt x="821" y="11606"/>
                    <a:pt x="527" y="11606"/>
                  </a:cubicBezTo>
                  <a:close/>
                  <a:moveTo>
                    <a:pt x="527" y="13926"/>
                  </a:moveTo>
                  <a:cubicBezTo>
                    <a:pt x="232" y="13926"/>
                    <a:pt x="1" y="14167"/>
                    <a:pt x="1" y="14461"/>
                  </a:cubicBezTo>
                  <a:cubicBezTo>
                    <a:pt x="1" y="14747"/>
                    <a:pt x="232" y="14987"/>
                    <a:pt x="527" y="14987"/>
                  </a:cubicBezTo>
                  <a:cubicBezTo>
                    <a:pt x="821" y="14987"/>
                    <a:pt x="1062" y="14747"/>
                    <a:pt x="1062" y="14461"/>
                  </a:cubicBezTo>
                  <a:cubicBezTo>
                    <a:pt x="1062" y="14167"/>
                    <a:pt x="821" y="13926"/>
                    <a:pt x="527" y="13926"/>
                  </a:cubicBezTo>
                  <a:close/>
                  <a:moveTo>
                    <a:pt x="527" y="16245"/>
                  </a:moveTo>
                  <a:cubicBezTo>
                    <a:pt x="232" y="16245"/>
                    <a:pt x="1" y="16486"/>
                    <a:pt x="1" y="16781"/>
                  </a:cubicBezTo>
                  <a:cubicBezTo>
                    <a:pt x="1" y="17075"/>
                    <a:pt x="232" y="17307"/>
                    <a:pt x="527" y="17307"/>
                  </a:cubicBezTo>
                  <a:cubicBezTo>
                    <a:pt x="821" y="17307"/>
                    <a:pt x="1062" y="17075"/>
                    <a:pt x="1062" y="16781"/>
                  </a:cubicBezTo>
                  <a:cubicBezTo>
                    <a:pt x="1062" y="16486"/>
                    <a:pt x="821" y="16245"/>
                    <a:pt x="527" y="162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8" name="Google Shape;2308;p29"/>
            <p:cNvSpPr/>
            <p:nvPr/>
          </p:nvSpPr>
          <p:spPr>
            <a:xfrm flipH="1">
              <a:off x="621467" y="459667"/>
              <a:ext cx="14326" cy="887287"/>
            </a:xfrm>
            <a:custGeom>
              <a:avLst/>
              <a:gdLst/>
              <a:ahLst/>
              <a:cxnLst/>
              <a:rect l="l" t="t" r="r" b="b"/>
              <a:pathLst>
                <a:path w="295" h="18271" extrusionOk="0">
                  <a:moveTo>
                    <a:pt x="0" y="1"/>
                  </a:moveTo>
                  <a:lnTo>
                    <a:pt x="0" y="18271"/>
                  </a:lnTo>
                  <a:lnTo>
                    <a:pt x="295" y="18271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9" name="Google Shape;2309;p29"/>
            <p:cNvSpPr/>
            <p:nvPr/>
          </p:nvSpPr>
          <p:spPr>
            <a:xfrm flipH="1">
              <a:off x="1083290" y="823951"/>
              <a:ext cx="288995" cy="273990"/>
            </a:xfrm>
            <a:custGeom>
              <a:avLst/>
              <a:gdLst/>
              <a:ahLst/>
              <a:cxnLst/>
              <a:rect l="l" t="t" r="r" b="b"/>
              <a:pathLst>
                <a:path w="5951" h="5642" extrusionOk="0">
                  <a:moveTo>
                    <a:pt x="2971" y="973"/>
                  </a:moveTo>
                  <a:lnTo>
                    <a:pt x="3480" y="2150"/>
                  </a:lnTo>
                  <a:cubicBezTo>
                    <a:pt x="3515" y="2240"/>
                    <a:pt x="3604" y="2302"/>
                    <a:pt x="3711" y="2311"/>
                  </a:cubicBezTo>
                  <a:lnTo>
                    <a:pt x="4978" y="2436"/>
                  </a:lnTo>
                  <a:lnTo>
                    <a:pt x="4024" y="3283"/>
                  </a:lnTo>
                  <a:cubicBezTo>
                    <a:pt x="3943" y="3346"/>
                    <a:pt x="3917" y="3453"/>
                    <a:pt x="3935" y="3551"/>
                  </a:cubicBezTo>
                  <a:lnTo>
                    <a:pt x="4211" y="4800"/>
                  </a:lnTo>
                  <a:lnTo>
                    <a:pt x="3114" y="4149"/>
                  </a:lnTo>
                  <a:cubicBezTo>
                    <a:pt x="3069" y="4122"/>
                    <a:pt x="3025" y="4113"/>
                    <a:pt x="2971" y="4113"/>
                  </a:cubicBezTo>
                  <a:cubicBezTo>
                    <a:pt x="2926" y="4113"/>
                    <a:pt x="2873" y="4122"/>
                    <a:pt x="2828" y="4149"/>
                  </a:cubicBezTo>
                  <a:lnTo>
                    <a:pt x="1731" y="4800"/>
                  </a:lnTo>
                  <a:lnTo>
                    <a:pt x="2008" y="3551"/>
                  </a:lnTo>
                  <a:cubicBezTo>
                    <a:pt x="2034" y="3453"/>
                    <a:pt x="1999" y="3346"/>
                    <a:pt x="1918" y="3283"/>
                  </a:cubicBezTo>
                  <a:lnTo>
                    <a:pt x="964" y="2436"/>
                  </a:lnTo>
                  <a:lnTo>
                    <a:pt x="2231" y="2311"/>
                  </a:lnTo>
                  <a:cubicBezTo>
                    <a:pt x="2338" y="2302"/>
                    <a:pt x="2427" y="2240"/>
                    <a:pt x="2463" y="2150"/>
                  </a:cubicBezTo>
                  <a:lnTo>
                    <a:pt x="2971" y="973"/>
                  </a:lnTo>
                  <a:close/>
                  <a:moveTo>
                    <a:pt x="2971" y="0"/>
                  </a:moveTo>
                  <a:cubicBezTo>
                    <a:pt x="2864" y="0"/>
                    <a:pt x="2757" y="63"/>
                    <a:pt x="2712" y="161"/>
                  </a:cubicBezTo>
                  <a:lnTo>
                    <a:pt x="2016" y="1776"/>
                  </a:lnTo>
                  <a:lnTo>
                    <a:pt x="268" y="1945"/>
                  </a:lnTo>
                  <a:cubicBezTo>
                    <a:pt x="161" y="1954"/>
                    <a:pt x="63" y="2026"/>
                    <a:pt x="27" y="2133"/>
                  </a:cubicBezTo>
                  <a:cubicBezTo>
                    <a:pt x="0" y="2240"/>
                    <a:pt x="27" y="2356"/>
                    <a:pt x="116" y="2427"/>
                  </a:cubicBezTo>
                  <a:lnTo>
                    <a:pt x="1428" y="3587"/>
                  </a:lnTo>
                  <a:lnTo>
                    <a:pt x="1044" y="5300"/>
                  </a:lnTo>
                  <a:cubicBezTo>
                    <a:pt x="1026" y="5416"/>
                    <a:pt x="1062" y="5523"/>
                    <a:pt x="1151" y="5594"/>
                  </a:cubicBezTo>
                  <a:cubicBezTo>
                    <a:pt x="1197" y="5626"/>
                    <a:pt x="1253" y="5642"/>
                    <a:pt x="1310" y="5642"/>
                  </a:cubicBezTo>
                  <a:cubicBezTo>
                    <a:pt x="1363" y="5642"/>
                    <a:pt x="1416" y="5629"/>
                    <a:pt x="1463" y="5603"/>
                  </a:cubicBezTo>
                  <a:lnTo>
                    <a:pt x="2971" y="4711"/>
                  </a:lnTo>
                  <a:lnTo>
                    <a:pt x="4488" y="5603"/>
                  </a:lnTo>
                  <a:cubicBezTo>
                    <a:pt x="4523" y="5630"/>
                    <a:pt x="4577" y="5639"/>
                    <a:pt x="4621" y="5639"/>
                  </a:cubicBezTo>
                  <a:cubicBezTo>
                    <a:pt x="4684" y="5639"/>
                    <a:pt x="4737" y="5621"/>
                    <a:pt x="4791" y="5594"/>
                  </a:cubicBezTo>
                  <a:cubicBezTo>
                    <a:pt x="4880" y="5523"/>
                    <a:pt x="4925" y="5416"/>
                    <a:pt x="4898" y="5300"/>
                  </a:cubicBezTo>
                  <a:lnTo>
                    <a:pt x="4514" y="3587"/>
                  </a:lnTo>
                  <a:lnTo>
                    <a:pt x="5835" y="2427"/>
                  </a:lnTo>
                  <a:cubicBezTo>
                    <a:pt x="5915" y="2356"/>
                    <a:pt x="5951" y="2240"/>
                    <a:pt x="5915" y="2133"/>
                  </a:cubicBezTo>
                  <a:cubicBezTo>
                    <a:pt x="5879" y="2026"/>
                    <a:pt x="5781" y="1954"/>
                    <a:pt x="5674" y="1945"/>
                  </a:cubicBezTo>
                  <a:lnTo>
                    <a:pt x="3926" y="1776"/>
                  </a:lnTo>
                  <a:lnTo>
                    <a:pt x="3230" y="161"/>
                  </a:lnTo>
                  <a:cubicBezTo>
                    <a:pt x="3185" y="63"/>
                    <a:pt x="3087" y="0"/>
                    <a:pt x="2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0" name="Google Shape;2310;p29"/>
            <p:cNvSpPr/>
            <p:nvPr/>
          </p:nvSpPr>
          <p:spPr>
            <a:xfrm flipH="1">
              <a:off x="1201978" y="316623"/>
              <a:ext cx="52059" cy="502622"/>
            </a:xfrm>
            <a:custGeom>
              <a:avLst/>
              <a:gdLst/>
              <a:ahLst/>
              <a:cxnLst/>
              <a:rect l="l" t="t" r="r" b="b"/>
              <a:pathLst>
                <a:path w="1072" h="10350" extrusionOk="0">
                  <a:moveTo>
                    <a:pt x="536" y="1"/>
                  </a:moveTo>
                  <a:cubicBezTo>
                    <a:pt x="242" y="1"/>
                    <a:pt x="1" y="242"/>
                    <a:pt x="1" y="536"/>
                  </a:cubicBezTo>
                  <a:cubicBezTo>
                    <a:pt x="1" y="831"/>
                    <a:pt x="242" y="1063"/>
                    <a:pt x="536" y="1063"/>
                  </a:cubicBezTo>
                  <a:cubicBezTo>
                    <a:pt x="830" y="1063"/>
                    <a:pt x="1071" y="831"/>
                    <a:pt x="1071" y="536"/>
                  </a:cubicBezTo>
                  <a:cubicBezTo>
                    <a:pt x="1071" y="242"/>
                    <a:pt x="830" y="1"/>
                    <a:pt x="536" y="1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6"/>
                  </a:cubicBezTo>
                  <a:cubicBezTo>
                    <a:pt x="1" y="3150"/>
                    <a:pt x="242" y="3382"/>
                    <a:pt x="536" y="3382"/>
                  </a:cubicBezTo>
                  <a:cubicBezTo>
                    <a:pt x="830" y="3382"/>
                    <a:pt x="1071" y="3150"/>
                    <a:pt x="1071" y="2856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40"/>
                  </a:moveTo>
                  <a:cubicBezTo>
                    <a:pt x="242" y="4640"/>
                    <a:pt x="1" y="4881"/>
                    <a:pt x="1" y="5175"/>
                  </a:cubicBezTo>
                  <a:cubicBezTo>
                    <a:pt x="1" y="5470"/>
                    <a:pt x="242" y="5710"/>
                    <a:pt x="536" y="5710"/>
                  </a:cubicBezTo>
                  <a:cubicBezTo>
                    <a:pt x="830" y="5710"/>
                    <a:pt x="1071" y="5470"/>
                    <a:pt x="1071" y="5175"/>
                  </a:cubicBezTo>
                  <a:cubicBezTo>
                    <a:pt x="1071" y="4881"/>
                    <a:pt x="830" y="4640"/>
                    <a:pt x="536" y="4640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5"/>
                  </a:cubicBezTo>
                  <a:cubicBezTo>
                    <a:pt x="1" y="7789"/>
                    <a:pt x="242" y="8030"/>
                    <a:pt x="536" y="8030"/>
                  </a:cubicBezTo>
                  <a:cubicBezTo>
                    <a:pt x="830" y="8030"/>
                    <a:pt x="1071" y="7789"/>
                    <a:pt x="1071" y="7495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8"/>
                  </a:moveTo>
                  <a:cubicBezTo>
                    <a:pt x="242" y="9288"/>
                    <a:pt x="1" y="9520"/>
                    <a:pt x="1" y="9814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4"/>
                  </a:cubicBezTo>
                  <a:cubicBezTo>
                    <a:pt x="1071" y="9520"/>
                    <a:pt x="830" y="9288"/>
                    <a:pt x="536" y="92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1" name="Google Shape;2311;p29"/>
            <p:cNvSpPr/>
            <p:nvPr/>
          </p:nvSpPr>
          <p:spPr>
            <a:xfrm flipH="1">
              <a:off x="1221063" y="342652"/>
              <a:ext cx="13889" cy="501699"/>
            </a:xfrm>
            <a:custGeom>
              <a:avLst/>
              <a:gdLst/>
              <a:ahLst/>
              <a:cxnLst/>
              <a:rect l="l" t="t" r="r" b="b"/>
              <a:pathLst>
                <a:path w="286" h="10331" extrusionOk="0">
                  <a:moveTo>
                    <a:pt x="0" y="0"/>
                  </a:moveTo>
                  <a:lnTo>
                    <a:pt x="0" y="10331"/>
                  </a:lnTo>
                  <a:lnTo>
                    <a:pt x="286" y="10331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2" name="Google Shape;2312;p29"/>
            <p:cNvSpPr/>
            <p:nvPr/>
          </p:nvSpPr>
          <p:spPr>
            <a:xfrm flipH="1">
              <a:off x="889189" y="367836"/>
              <a:ext cx="52059" cy="1291911"/>
            </a:xfrm>
            <a:custGeom>
              <a:avLst/>
              <a:gdLst/>
              <a:ahLst/>
              <a:cxnLst/>
              <a:rect l="l" t="t" r="r" b="b"/>
              <a:pathLst>
                <a:path w="1072" h="26603" extrusionOk="0">
                  <a:moveTo>
                    <a:pt x="536" y="0"/>
                  </a:moveTo>
                  <a:cubicBezTo>
                    <a:pt x="242" y="0"/>
                    <a:pt x="1" y="241"/>
                    <a:pt x="1" y="536"/>
                  </a:cubicBezTo>
                  <a:cubicBezTo>
                    <a:pt x="1" y="830"/>
                    <a:pt x="242" y="1062"/>
                    <a:pt x="536" y="1062"/>
                  </a:cubicBezTo>
                  <a:cubicBezTo>
                    <a:pt x="830" y="1062"/>
                    <a:pt x="1071" y="830"/>
                    <a:pt x="1071" y="536"/>
                  </a:cubicBezTo>
                  <a:cubicBezTo>
                    <a:pt x="1071" y="241"/>
                    <a:pt x="830" y="0"/>
                    <a:pt x="536" y="0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5"/>
                  </a:cubicBezTo>
                  <a:cubicBezTo>
                    <a:pt x="1" y="3149"/>
                    <a:pt x="242" y="3381"/>
                    <a:pt x="536" y="3381"/>
                  </a:cubicBezTo>
                  <a:cubicBezTo>
                    <a:pt x="830" y="3381"/>
                    <a:pt x="1071" y="3149"/>
                    <a:pt x="1071" y="2855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39"/>
                  </a:moveTo>
                  <a:cubicBezTo>
                    <a:pt x="242" y="4639"/>
                    <a:pt x="1" y="4880"/>
                    <a:pt x="1" y="5174"/>
                  </a:cubicBezTo>
                  <a:cubicBezTo>
                    <a:pt x="1" y="5469"/>
                    <a:pt x="242" y="5710"/>
                    <a:pt x="536" y="5710"/>
                  </a:cubicBezTo>
                  <a:cubicBezTo>
                    <a:pt x="830" y="5710"/>
                    <a:pt x="1071" y="5469"/>
                    <a:pt x="1071" y="5174"/>
                  </a:cubicBezTo>
                  <a:cubicBezTo>
                    <a:pt x="1071" y="4880"/>
                    <a:pt x="830" y="4639"/>
                    <a:pt x="536" y="4639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4"/>
                  </a:cubicBezTo>
                  <a:cubicBezTo>
                    <a:pt x="1" y="7788"/>
                    <a:pt x="242" y="8029"/>
                    <a:pt x="536" y="8029"/>
                  </a:cubicBezTo>
                  <a:cubicBezTo>
                    <a:pt x="830" y="8029"/>
                    <a:pt x="1071" y="7788"/>
                    <a:pt x="1071" y="7494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7"/>
                  </a:moveTo>
                  <a:cubicBezTo>
                    <a:pt x="242" y="9287"/>
                    <a:pt x="1" y="9519"/>
                    <a:pt x="1" y="9813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3"/>
                  </a:cubicBezTo>
                  <a:cubicBezTo>
                    <a:pt x="1071" y="9519"/>
                    <a:pt x="830" y="9287"/>
                    <a:pt x="536" y="9287"/>
                  </a:cubicBezTo>
                  <a:close/>
                  <a:moveTo>
                    <a:pt x="536" y="11607"/>
                  </a:moveTo>
                  <a:cubicBezTo>
                    <a:pt x="242" y="11607"/>
                    <a:pt x="1" y="11847"/>
                    <a:pt x="1" y="12142"/>
                  </a:cubicBezTo>
                  <a:cubicBezTo>
                    <a:pt x="1" y="12436"/>
                    <a:pt x="242" y="12668"/>
                    <a:pt x="536" y="12668"/>
                  </a:cubicBezTo>
                  <a:cubicBezTo>
                    <a:pt x="830" y="12668"/>
                    <a:pt x="1071" y="12436"/>
                    <a:pt x="1071" y="12142"/>
                  </a:cubicBezTo>
                  <a:cubicBezTo>
                    <a:pt x="1071" y="11847"/>
                    <a:pt x="830" y="11607"/>
                    <a:pt x="536" y="11607"/>
                  </a:cubicBezTo>
                  <a:close/>
                  <a:moveTo>
                    <a:pt x="536" y="13926"/>
                  </a:moveTo>
                  <a:cubicBezTo>
                    <a:pt x="242" y="13926"/>
                    <a:pt x="1" y="14167"/>
                    <a:pt x="1" y="14461"/>
                  </a:cubicBezTo>
                  <a:cubicBezTo>
                    <a:pt x="1" y="14756"/>
                    <a:pt x="242" y="14988"/>
                    <a:pt x="536" y="14988"/>
                  </a:cubicBezTo>
                  <a:cubicBezTo>
                    <a:pt x="830" y="14988"/>
                    <a:pt x="1071" y="14756"/>
                    <a:pt x="1071" y="14461"/>
                  </a:cubicBezTo>
                  <a:cubicBezTo>
                    <a:pt x="1071" y="14167"/>
                    <a:pt x="830" y="13926"/>
                    <a:pt x="536" y="13926"/>
                  </a:cubicBezTo>
                  <a:close/>
                  <a:moveTo>
                    <a:pt x="536" y="16245"/>
                  </a:moveTo>
                  <a:cubicBezTo>
                    <a:pt x="242" y="16245"/>
                    <a:pt x="1" y="16486"/>
                    <a:pt x="1" y="16781"/>
                  </a:cubicBezTo>
                  <a:cubicBezTo>
                    <a:pt x="1" y="17075"/>
                    <a:pt x="242" y="17316"/>
                    <a:pt x="536" y="17316"/>
                  </a:cubicBezTo>
                  <a:cubicBezTo>
                    <a:pt x="830" y="17316"/>
                    <a:pt x="1071" y="17075"/>
                    <a:pt x="1071" y="16781"/>
                  </a:cubicBezTo>
                  <a:cubicBezTo>
                    <a:pt x="1071" y="16486"/>
                    <a:pt x="830" y="16245"/>
                    <a:pt x="536" y="16245"/>
                  </a:cubicBezTo>
                  <a:close/>
                  <a:moveTo>
                    <a:pt x="536" y="18574"/>
                  </a:moveTo>
                  <a:cubicBezTo>
                    <a:pt x="242" y="18574"/>
                    <a:pt x="1" y="18806"/>
                    <a:pt x="1" y="19100"/>
                  </a:cubicBezTo>
                  <a:cubicBezTo>
                    <a:pt x="1" y="19395"/>
                    <a:pt x="242" y="19635"/>
                    <a:pt x="536" y="19635"/>
                  </a:cubicBezTo>
                  <a:cubicBezTo>
                    <a:pt x="830" y="19635"/>
                    <a:pt x="1071" y="19395"/>
                    <a:pt x="1071" y="19100"/>
                  </a:cubicBezTo>
                  <a:cubicBezTo>
                    <a:pt x="1071" y="18806"/>
                    <a:pt x="830" y="18574"/>
                    <a:pt x="536" y="18574"/>
                  </a:cubicBezTo>
                  <a:close/>
                  <a:moveTo>
                    <a:pt x="536" y="20893"/>
                  </a:moveTo>
                  <a:cubicBezTo>
                    <a:pt x="242" y="20893"/>
                    <a:pt x="1" y="21134"/>
                    <a:pt x="1" y="21420"/>
                  </a:cubicBezTo>
                  <a:cubicBezTo>
                    <a:pt x="1" y="21714"/>
                    <a:pt x="242" y="21955"/>
                    <a:pt x="536" y="21955"/>
                  </a:cubicBezTo>
                  <a:cubicBezTo>
                    <a:pt x="830" y="21955"/>
                    <a:pt x="1071" y="21714"/>
                    <a:pt x="1071" y="21420"/>
                  </a:cubicBezTo>
                  <a:cubicBezTo>
                    <a:pt x="1071" y="21134"/>
                    <a:pt x="830" y="20893"/>
                    <a:pt x="536" y="20893"/>
                  </a:cubicBezTo>
                  <a:close/>
                  <a:moveTo>
                    <a:pt x="536" y="23213"/>
                  </a:moveTo>
                  <a:cubicBezTo>
                    <a:pt x="242" y="23213"/>
                    <a:pt x="1" y="23454"/>
                    <a:pt x="1" y="23748"/>
                  </a:cubicBezTo>
                  <a:cubicBezTo>
                    <a:pt x="1" y="24042"/>
                    <a:pt x="242" y="24274"/>
                    <a:pt x="536" y="24274"/>
                  </a:cubicBezTo>
                  <a:cubicBezTo>
                    <a:pt x="830" y="24274"/>
                    <a:pt x="1071" y="24042"/>
                    <a:pt x="1071" y="23748"/>
                  </a:cubicBezTo>
                  <a:cubicBezTo>
                    <a:pt x="1071" y="23454"/>
                    <a:pt x="830" y="23213"/>
                    <a:pt x="536" y="23213"/>
                  </a:cubicBezTo>
                  <a:close/>
                  <a:moveTo>
                    <a:pt x="536" y="25532"/>
                  </a:moveTo>
                  <a:cubicBezTo>
                    <a:pt x="242" y="25532"/>
                    <a:pt x="1" y="25773"/>
                    <a:pt x="1" y="26067"/>
                  </a:cubicBezTo>
                  <a:cubicBezTo>
                    <a:pt x="1" y="26362"/>
                    <a:pt x="242" y="26603"/>
                    <a:pt x="536" y="26603"/>
                  </a:cubicBezTo>
                  <a:cubicBezTo>
                    <a:pt x="830" y="26603"/>
                    <a:pt x="1071" y="26362"/>
                    <a:pt x="1071" y="26067"/>
                  </a:cubicBezTo>
                  <a:cubicBezTo>
                    <a:pt x="1071" y="25773"/>
                    <a:pt x="830" y="25532"/>
                    <a:pt x="536" y="255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3" name="Google Shape;2313;p29"/>
            <p:cNvSpPr/>
            <p:nvPr/>
          </p:nvSpPr>
          <p:spPr>
            <a:xfrm flipH="1">
              <a:off x="908275" y="393817"/>
              <a:ext cx="13889" cy="1336977"/>
            </a:xfrm>
            <a:custGeom>
              <a:avLst/>
              <a:gdLst/>
              <a:ahLst/>
              <a:cxnLst/>
              <a:rect l="l" t="t" r="r" b="b"/>
              <a:pathLst>
                <a:path w="286" h="27531" extrusionOk="0">
                  <a:moveTo>
                    <a:pt x="0" y="1"/>
                  </a:moveTo>
                  <a:lnTo>
                    <a:pt x="0" y="27531"/>
                  </a:lnTo>
                  <a:lnTo>
                    <a:pt x="286" y="27531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4" name="Google Shape;2314;p29"/>
            <p:cNvSpPr/>
            <p:nvPr/>
          </p:nvSpPr>
          <p:spPr>
            <a:xfrm flipH="1">
              <a:off x="707661" y="1713395"/>
              <a:ext cx="414676" cy="216249"/>
            </a:xfrm>
            <a:custGeom>
              <a:avLst/>
              <a:gdLst/>
              <a:ahLst/>
              <a:cxnLst/>
              <a:rect l="l" t="t" r="r" b="b"/>
              <a:pathLst>
                <a:path w="8539" h="4453" extrusionOk="0">
                  <a:moveTo>
                    <a:pt x="4265" y="376"/>
                  </a:moveTo>
                  <a:cubicBezTo>
                    <a:pt x="4729" y="724"/>
                    <a:pt x="6094" y="1446"/>
                    <a:pt x="7048" y="1749"/>
                  </a:cubicBezTo>
                  <a:cubicBezTo>
                    <a:pt x="7566" y="1910"/>
                    <a:pt x="7941" y="2311"/>
                    <a:pt x="8065" y="2847"/>
                  </a:cubicBezTo>
                  <a:cubicBezTo>
                    <a:pt x="8181" y="3320"/>
                    <a:pt x="8074" y="3810"/>
                    <a:pt x="7798" y="4122"/>
                  </a:cubicBezTo>
                  <a:lnTo>
                    <a:pt x="741" y="4122"/>
                  </a:lnTo>
                  <a:cubicBezTo>
                    <a:pt x="465" y="3810"/>
                    <a:pt x="358" y="3320"/>
                    <a:pt x="465" y="2847"/>
                  </a:cubicBezTo>
                  <a:cubicBezTo>
                    <a:pt x="598" y="2311"/>
                    <a:pt x="964" y="1910"/>
                    <a:pt x="1482" y="1749"/>
                  </a:cubicBezTo>
                  <a:cubicBezTo>
                    <a:pt x="2436" y="1446"/>
                    <a:pt x="3810" y="724"/>
                    <a:pt x="4265" y="376"/>
                  </a:cubicBezTo>
                  <a:close/>
                  <a:moveTo>
                    <a:pt x="4265" y="1"/>
                  </a:moveTo>
                  <a:cubicBezTo>
                    <a:pt x="4220" y="10"/>
                    <a:pt x="4167" y="28"/>
                    <a:pt x="4140" y="72"/>
                  </a:cubicBezTo>
                  <a:cubicBezTo>
                    <a:pt x="3988" y="188"/>
                    <a:pt x="2588" y="1054"/>
                    <a:pt x="1384" y="1428"/>
                  </a:cubicBezTo>
                  <a:cubicBezTo>
                    <a:pt x="750" y="1633"/>
                    <a:pt x="295" y="2115"/>
                    <a:pt x="144" y="2766"/>
                  </a:cubicBezTo>
                  <a:cubicBezTo>
                    <a:pt x="1" y="3382"/>
                    <a:pt x="161" y="4024"/>
                    <a:pt x="554" y="4408"/>
                  </a:cubicBezTo>
                  <a:cubicBezTo>
                    <a:pt x="590" y="4435"/>
                    <a:pt x="625" y="4452"/>
                    <a:pt x="670" y="4452"/>
                  </a:cubicBezTo>
                  <a:lnTo>
                    <a:pt x="7860" y="4452"/>
                  </a:lnTo>
                  <a:cubicBezTo>
                    <a:pt x="7905" y="4452"/>
                    <a:pt x="7949" y="4435"/>
                    <a:pt x="7976" y="4408"/>
                  </a:cubicBezTo>
                  <a:cubicBezTo>
                    <a:pt x="8369" y="4024"/>
                    <a:pt x="8538" y="3382"/>
                    <a:pt x="8387" y="2775"/>
                  </a:cubicBezTo>
                  <a:cubicBezTo>
                    <a:pt x="8235" y="2115"/>
                    <a:pt x="7789" y="1633"/>
                    <a:pt x="7147" y="1428"/>
                  </a:cubicBezTo>
                  <a:cubicBezTo>
                    <a:pt x="5951" y="1054"/>
                    <a:pt x="4542" y="188"/>
                    <a:pt x="4399" y="72"/>
                  </a:cubicBezTo>
                  <a:cubicBezTo>
                    <a:pt x="4372" y="28"/>
                    <a:pt x="4319" y="1"/>
                    <a:pt x="4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5" name="Google Shape;2315;p29"/>
            <p:cNvSpPr/>
            <p:nvPr/>
          </p:nvSpPr>
          <p:spPr>
            <a:xfrm flipH="1">
              <a:off x="796482" y="1713395"/>
              <a:ext cx="237034" cy="216249"/>
            </a:xfrm>
            <a:custGeom>
              <a:avLst/>
              <a:gdLst/>
              <a:ahLst/>
              <a:cxnLst/>
              <a:rect l="l" t="t" r="r" b="b"/>
              <a:pathLst>
                <a:path w="4881" h="4453" extrusionOk="0">
                  <a:moveTo>
                    <a:pt x="2436" y="456"/>
                  </a:moveTo>
                  <a:cubicBezTo>
                    <a:pt x="2730" y="822"/>
                    <a:pt x="3373" y="1446"/>
                    <a:pt x="3846" y="1732"/>
                  </a:cubicBezTo>
                  <a:cubicBezTo>
                    <a:pt x="4381" y="2053"/>
                    <a:pt x="4532" y="3435"/>
                    <a:pt x="4229" y="4122"/>
                  </a:cubicBezTo>
                  <a:lnTo>
                    <a:pt x="643" y="4122"/>
                  </a:lnTo>
                  <a:cubicBezTo>
                    <a:pt x="349" y="3435"/>
                    <a:pt x="491" y="2053"/>
                    <a:pt x="1027" y="1732"/>
                  </a:cubicBezTo>
                  <a:cubicBezTo>
                    <a:pt x="1508" y="1446"/>
                    <a:pt x="2142" y="822"/>
                    <a:pt x="2436" y="456"/>
                  </a:cubicBezTo>
                  <a:close/>
                  <a:moveTo>
                    <a:pt x="2436" y="1"/>
                  </a:moveTo>
                  <a:cubicBezTo>
                    <a:pt x="2374" y="1"/>
                    <a:pt x="2311" y="46"/>
                    <a:pt x="2284" y="108"/>
                  </a:cubicBezTo>
                  <a:cubicBezTo>
                    <a:pt x="2204" y="233"/>
                    <a:pt x="1473" y="1080"/>
                    <a:pt x="857" y="1446"/>
                  </a:cubicBezTo>
                  <a:cubicBezTo>
                    <a:pt x="81" y="1910"/>
                    <a:pt x="1" y="3632"/>
                    <a:pt x="393" y="4363"/>
                  </a:cubicBezTo>
                  <a:cubicBezTo>
                    <a:pt x="429" y="4417"/>
                    <a:pt x="482" y="4452"/>
                    <a:pt x="545" y="4452"/>
                  </a:cubicBezTo>
                  <a:lnTo>
                    <a:pt x="4336" y="4452"/>
                  </a:lnTo>
                  <a:cubicBezTo>
                    <a:pt x="4399" y="4452"/>
                    <a:pt x="4452" y="4417"/>
                    <a:pt x="4479" y="4363"/>
                  </a:cubicBezTo>
                  <a:cubicBezTo>
                    <a:pt x="4880" y="3632"/>
                    <a:pt x="4800" y="1910"/>
                    <a:pt x="4015" y="1446"/>
                  </a:cubicBezTo>
                  <a:cubicBezTo>
                    <a:pt x="3400" y="1080"/>
                    <a:pt x="2668" y="233"/>
                    <a:pt x="2597" y="108"/>
                  </a:cubicBezTo>
                  <a:cubicBezTo>
                    <a:pt x="2570" y="46"/>
                    <a:pt x="2507" y="1"/>
                    <a:pt x="2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6" name="Google Shape;2316;p29"/>
            <p:cNvSpPr/>
            <p:nvPr/>
          </p:nvSpPr>
          <p:spPr>
            <a:xfrm flipH="1">
              <a:off x="707661" y="2295654"/>
              <a:ext cx="414676" cy="215812"/>
            </a:xfrm>
            <a:custGeom>
              <a:avLst/>
              <a:gdLst/>
              <a:ahLst/>
              <a:cxnLst/>
              <a:rect l="l" t="t" r="r" b="b"/>
              <a:pathLst>
                <a:path w="8539" h="4444" extrusionOk="0">
                  <a:moveTo>
                    <a:pt x="7798" y="331"/>
                  </a:moveTo>
                  <a:cubicBezTo>
                    <a:pt x="8074" y="634"/>
                    <a:pt x="8181" y="1125"/>
                    <a:pt x="8065" y="1606"/>
                  </a:cubicBezTo>
                  <a:cubicBezTo>
                    <a:pt x="7941" y="2142"/>
                    <a:pt x="7566" y="2543"/>
                    <a:pt x="7048" y="2704"/>
                  </a:cubicBezTo>
                  <a:cubicBezTo>
                    <a:pt x="6103" y="3007"/>
                    <a:pt x="4729" y="3730"/>
                    <a:pt x="4265" y="4069"/>
                  </a:cubicBezTo>
                  <a:cubicBezTo>
                    <a:pt x="3801" y="3721"/>
                    <a:pt x="2436" y="3007"/>
                    <a:pt x="1482" y="2704"/>
                  </a:cubicBezTo>
                  <a:cubicBezTo>
                    <a:pt x="964" y="2543"/>
                    <a:pt x="598" y="2142"/>
                    <a:pt x="465" y="1606"/>
                  </a:cubicBezTo>
                  <a:cubicBezTo>
                    <a:pt x="358" y="1134"/>
                    <a:pt x="465" y="643"/>
                    <a:pt x="741" y="331"/>
                  </a:cubicBezTo>
                  <a:close/>
                  <a:moveTo>
                    <a:pt x="670" y="1"/>
                  </a:moveTo>
                  <a:cubicBezTo>
                    <a:pt x="625" y="1"/>
                    <a:pt x="590" y="19"/>
                    <a:pt x="554" y="45"/>
                  </a:cubicBezTo>
                  <a:cubicBezTo>
                    <a:pt x="161" y="429"/>
                    <a:pt x="1" y="1071"/>
                    <a:pt x="144" y="1678"/>
                  </a:cubicBezTo>
                  <a:cubicBezTo>
                    <a:pt x="295" y="2329"/>
                    <a:pt x="750" y="2820"/>
                    <a:pt x="1384" y="3025"/>
                  </a:cubicBezTo>
                  <a:cubicBezTo>
                    <a:pt x="2588" y="3400"/>
                    <a:pt x="3988" y="4256"/>
                    <a:pt x="4140" y="4381"/>
                  </a:cubicBezTo>
                  <a:cubicBezTo>
                    <a:pt x="4167" y="4417"/>
                    <a:pt x="4212" y="4443"/>
                    <a:pt x="4265" y="4443"/>
                  </a:cubicBezTo>
                  <a:cubicBezTo>
                    <a:pt x="4319" y="4443"/>
                    <a:pt x="4363" y="4426"/>
                    <a:pt x="4399" y="4381"/>
                  </a:cubicBezTo>
                  <a:cubicBezTo>
                    <a:pt x="4542" y="4265"/>
                    <a:pt x="5951" y="3400"/>
                    <a:pt x="7147" y="3025"/>
                  </a:cubicBezTo>
                  <a:cubicBezTo>
                    <a:pt x="7789" y="2820"/>
                    <a:pt x="8235" y="2329"/>
                    <a:pt x="8387" y="1678"/>
                  </a:cubicBezTo>
                  <a:cubicBezTo>
                    <a:pt x="8538" y="1071"/>
                    <a:pt x="8369" y="429"/>
                    <a:pt x="7976" y="45"/>
                  </a:cubicBezTo>
                  <a:cubicBezTo>
                    <a:pt x="7949" y="19"/>
                    <a:pt x="7905" y="1"/>
                    <a:pt x="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7" name="Google Shape;2317;p29"/>
            <p:cNvSpPr/>
            <p:nvPr/>
          </p:nvSpPr>
          <p:spPr>
            <a:xfrm flipH="1">
              <a:off x="796482" y="2295654"/>
              <a:ext cx="237034" cy="215812"/>
            </a:xfrm>
            <a:custGeom>
              <a:avLst/>
              <a:gdLst/>
              <a:ahLst/>
              <a:cxnLst/>
              <a:rect l="l" t="t" r="r" b="b"/>
              <a:pathLst>
                <a:path w="4881" h="4444" extrusionOk="0">
                  <a:moveTo>
                    <a:pt x="4229" y="331"/>
                  </a:moveTo>
                  <a:cubicBezTo>
                    <a:pt x="4532" y="1018"/>
                    <a:pt x="4381" y="2400"/>
                    <a:pt x="3846" y="2722"/>
                  </a:cubicBezTo>
                  <a:cubicBezTo>
                    <a:pt x="3373" y="3007"/>
                    <a:pt x="2730" y="3632"/>
                    <a:pt x="2436" y="3997"/>
                  </a:cubicBezTo>
                  <a:cubicBezTo>
                    <a:pt x="2142" y="3632"/>
                    <a:pt x="1508" y="3007"/>
                    <a:pt x="1027" y="2722"/>
                  </a:cubicBezTo>
                  <a:cubicBezTo>
                    <a:pt x="491" y="2400"/>
                    <a:pt x="349" y="1018"/>
                    <a:pt x="643" y="331"/>
                  </a:cubicBezTo>
                  <a:close/>
                  <a:moveTo>
                    <a:pt x="545" y="1"/>
                  </a:moveTo>
                  <a:cubicBezTo>
                    <a:pt x="482" y="1"/>
                    <a:pt x="429" y="36"/>
                    <a:pt x="393" y="90"/>
                  </a:cubicBezTo>
                  <a:cubicBezTo>
                    <a:pt x="1" y="821"/>
                    <a:pt x="81" y="2534"/>
                    <a:pt x="857" y="3007"/>
                  </a:cubicBezTo>
                  <a:cubicBezTo>
                    <a:pt x="1473" y="3373"/>
                    <a:pt x="2204" y="4220"/>
                    <a:pt x="2284" y="4345"/>
                  </a:cubicBezTo>
                  <a:cubicBezTo>
                    <a:pt x="2311" y="4408"/>
                    <a:pt x="2374" y="4443"/>
                    <a:pt x="2436" y="4443"/>
                  </a:cubicBezTo>
                  <a:cubicBezTo>
                    <a:pt x="2507" y="4443"/>
                    <a:pt x="2570" y="4408"/>
                    <a:pt x="2597" y="4345"/>
                  </a:cubicBezTo>
                  <a:cubicBezTo>
                    <a:pt x="2668" y="4220"/>
                    <a:pt x="3400" y="3373"/>
                    <a:pt x="4015" y="3007"/>
                  </a:cubicBezTo>
                  <a:cubicBezTo>
                    <a:pt x="4800" y="2534"/>
                    <a:pt x="4880" y="821"/>
                    <a:pt x="4479" y="90"/>
                  </a:cubicBezTo>
                  <a:cubicBezTo>
                    <a:pt x="4452" y="36"/>
                    <a:pt x="4399" y="1"/>
                    <a:pt x="4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8" name="Google Shape;2318;p29"/>
            <p:cNvSpPr/>
            <p:nvPr/>
          </p:nvSpPr>
          <p:spPr>
            <a:xfrm flipH="1">
              <a:off x="676483" y="1933915"/>
              <a:ext cx="477030" cy="357032"/>
            </a:xfrm>
            <a:custGeom>
              <a:avLst/>
              <a:gdLst/>
              <a:ahLst/>
              <a:cxnLst/>
              <a:rect l="l" t="t" r="r" b="b"/>
              <a:pathLst>
                <a:path w="9823" h="7352" extrusionOk="0">
                  <a:moveTo>
                    <a:pt x="8217" y="340"/>
                  </a:moveTo>
                  <a:cubicBezTo>
                    <a:pt x="8235" y="375"/>
                    <a:pt x="8270" y="429"/>
                    <a:pt x="8306" y="491"/>
                  </a:cubicBezTo>
                  <a:cubicBezTo>
                    <a:pt x="8377" y="598"/>
                    <a:pt x="8449" y="714"/>
                    <a:pt x="8538" y="839"/>
                  </a:cubicBezTo>
                  <a:cubicBezTo>
                    <a:pt x="8939" y="1419"/>
                    <a:pt x="9484" y="2213"/>
                    <a:pt x="9484" y="3676"/>
                  </a:cubicBezTo>
                  <a:cubicBezTo>
                    <a:pt x="9484" y="5139"/>
                    <a:pt x="8939" y="5942"/>
                    <a:pt x="8538" y="6522"/>
                  </a:cubicBezTo>
                  <a:cubicBezTo>
                    <a:pt x="8449" y="6647"/>
                    <a:pt x="8377" y="6763"/>
                    <a:pt x="8306" y="6870"/>
                  </a:cubicBezTo>
                  <a:cubicBezTo>
                    <a:pt x="8270" y="6932"/>
                    <a:pt x="8235" y="6986"/>
                    <a:pt x="8217" y="7022"/>
                  </a:cubicBezTo>
                  <a:lnTo>
                    <a:pt x="1606" y="7022"/>
                  </a:lnTo>
                  <a:cubicBezTo>
                    <a:pt x="1579" y="6986"/>
                    <a:pt x="1544" y="6932"/>
                    <a:pt x="1508" y="6870"/>
                  </a:cubicBezTo>
                  <a:cubicBezTo>
                    <a:pt x="1446" y="6763"/>
                    <a:pt x="1365" y="6647"/>
                    <a:pt x="1285" y="6522"/>
                  </a:cubicBezTo>
                  <a:cubicBezTo>
                    <a:pt x="884" y="5942"/>
                    <a:pt x="331" y="5139"/>
                    <a:pt x="331" y="3676"/>
                  </a:cubicBezTo>
                  <a:cubicBezTo>
                    <a:pt x="331" y="2213"/>
                    <a:pt x="884" y="1419"/>
                    <a:pt x="1285" y="839"/>
                  </a:cubicBezTo>
                  <a:cubicBezTo>
                    <a:pt x="1365" y="714"/>
                    <a:pt x="1446" y="598"/>
                    <a:pt x="1508" y="491"/>
                  </a:cubicBezTo>
                  <a:cubicBezTo>
                    <a:pt x="1544" y="429"/>
                    <a:pt x="1579" y="375"/>
                    <a:pt x="1606" y="340"/>
                  </a:cubicBezTo>
                  <a:close/>
                  <a:moveTo>
                    <a:pt x="1517" y="1"/>
                  </a:moveTo>
                  <a:cubicBezTo>
                    <a:pt x="1464" y="1"/>
                    <a:pt x="1410" y="27"/>
                    <a:pt x="1374" y="81"/>
                  </a:cubicBezTo>
                  <a:cubicBezTo>
                    <a:pt x="1374" y="81"/>
                    <a:pt x="1321" y="161"/>
                    <a:pt x="1223" y="322"/>
                  </a:cubicBezTo>
                  <a:cubicBezTo>
                    <a:pt x="1169" y="420"/>
                    <a:pt x="1089" y="527"/>
                    <a:pt x="1009" y="652"/>
                  </a:cubicBezTo>
                  <a:cubicBezTo>
                    <a:pt x="607" y="1232"/>
                    <a:pt x="0" y="2115"/>
                    <a:pt x="0" y="3676"/>
                  </a:cubicBezTo>
                  <a:cubicBezTo>
                    <a:pt x="0" y="5246"/>
                    <a:pt x="607" y="6129"/>
                    <a:pt x="1009" y="6709"/>
                  </a:cubicBezTo>
                  <a:cubicBezTo>
                    <a:pt x="1089" y="6834"/>
                    <a:pt x="1169" y="6941"/>
                    <a:pt x="1223" y="7039"/>
                  </a:cubicBezTo>
                  <a:cubicBezTo>
                    <a:pt x="1321" y="7191"/>
                    <a:pt x="1374" y="7280"/>
                    <a:pt x="1374" y="7280"/>
                  </a:cubicBezTo>
                  <a:cubicBezTo>
                    <a:pt x="1410" y="7325"/>
                    <a:pt x="1464" y="7352"/>
                    <a:pt x="1517" y="7352"/>
                  </a:cubicBezTo>
                  <a:lnTo>
                    <a:pt x="8306" y="7352"/>
                  </a:lnTo>
                  <a:cubicBezTo>
                    <a:pt x="8359" y="7352"/>
                    <a:pt x="8413" y="7325"/>
                    <a:pt x="8440" y="7280"/>
                  </a:cubicBezTo>
                  <a:cubicBezTo>
                    <a:pt x="8440" y="7280"/>
                    <a:pt x="8502" y="7191"/>
                    <a:pt x="8591" y="7039"/>
                  </a:cubicBezTo>
                  <a:cubicBezTo>
                    <a:pt x="8654" y="6941"/>
                    <a:pt x="8725" y="6834"/>
                    <a:pt x="8814" y="6709"/>
                  </a:cubicBezTo>
                  <a:cubicBezTo>
                    <a:pt x="9216" y="6129"/>
                    <a:pt x="9823" y="5246"/>
                    <a:pt x="9823" y="3676"/>
                  </a:cubicBezTo>
                  <a:cubicBezTo>
                    <a:pt x="9823" y="2115"/>
                    <a:pt x="9216" y="1232"/>
                    <a:pt x="8814" y="652"/>
                  </a:cubicBezTo>
                  <a:cubicBezTo>
                    <a:pt x="8725" y="527"/>
                    <a:pt x="8654" y="420"/>
                    <a:pt x="8591" y="322"/>
                  </a:cubicBezTo>
                  <a:cubicBezTo>
                    <a:pt x="8502" y="161"/>
                    <a:pt x="8440" y="72"/>
                    <a:pt x="8440" y="72"/>
                  </a:cubicBezTo>
                  <a:cubicBezTo>
                    <a:pt x="8413" y="27"/>
                    <a:pt x="8359" y="1"/>
                    <a:pt x="8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9" name="Google Shape;2319;p29"/>
            <p:cNvSpPr/>
            <p:nvPr/>
          </p:nvSpPr>
          <p:spPr>
            <a:xfrm flipH="1">
              <a:off x="780894" y="1933915"/>
              <a:ext cx="268211" cy="357032"/>
            </a:xfrm>
            <a:custGeom>
              <a:avLst/>
              <a:gdLst/>
              <a:ahLst/>
              <a:cxnLst/>
              <a:rect l="l" t="t" r="r" b="b"/>
              <a:pathLst>
                <a:path w="5523" h="7352" extrusionOk="0">
                  <a:moveTo>
                    <a:pt x="4523" y="340"/>
                  </a:moveTo>
                  <a:cubicBezTo>
                    <a:pt x="4675" y="634"/>
                    <a:pt x="5192" y="1776"/>
                    <a:pt x="5192" y="3676"/>
                  </a:cubicBezTo>
                  <a:cubicBezTo>
                    <a:pt x="5192" y="5585"/>
                    <a:pt x="4675" y="6727"/>
                    <a:pt x="4523" y="7022"/>
                  </a:cubicBezTo>
                  <a:lnTo>
                    <a:pt x="1000" y="7022"/>
                  </a:lnTo>
                  <a:cubicBezTo>
                    <a:pt x="848" y="6727"/>
                    <a:pt x="331" y="5585"/>
                    <a:pt x="331" y="3676"/>
                  </a:cubicBezTo>
                  <a:cubicBezTo>
                    <a:pt x="331" y="1776"/>
                    <a:pt x="848" y="634"/>
                    <a:pt x="1000" y="340"/>
                  </a:cubicBezTo>
                  <a:close/>
                  <a:moveTo>
                    <a:pt x="901" y="1"/>
                  </a:moveTo>
                  <a:cubicBezTo>
                    <a:pt x="839" y="1"/>
                    <a:pt x="785" y="36"/>
                    <a:pt x="759" y="81"/>
                  </a:cubicBezTo>
                  <a:cubicBezTo>
                    <a:pt x="732" y="135"/>
                    <a:pt x="0" y="1348"/>
                    <a:pt x="0" y="3676"/>
                  </a:cubicBezTo>
                  <a:cubicBezTo>
                    <a:pt x="0" y="6013"/>
                    <a:pt x="732" y="7227"/>
                    <a:pt x="759" y="7271"/>
                  </a:cubicBezTo>
                  <a:cubicBezTo>
                    <a:pt x="785" y="7325"/>
                    <a:pt x="839" y="7352"/>
                    <a:pt x="901" y="7352"/>
                  </a:cubicBezTo>
                  <a:lnTo>
                    <a:pt x="4622" y="7352"/>
                  </a:lnTo>
                  <a:cubicBezTo>
                    <a:pt x="4675" y="7352"/>
                    <a:pt x="4729" y="7325"/>
                    <a:pt x="4755" y="7271"/>
                  </a:cubicBezTo>
                  <a:cubicBezTo>
                    <a:pt x="4791" y="7227"/>
                    <a:pt x="5523" y="6013"/>
                    <a:pt x="5523" y="3676"/>
                  </a:cubicBezTo>
                  <a:cubicBezTo>
                    <a:pt x="5523" y="1348"/>
                    <a:pt x="4791" y="135"/>
                    <a:pt x="4755" y="81"/>
                  </a:cubicBezTo>
                  <a:cubicBezTo>
                    <a:pt x="4729" y="36"/>
                    <a:pt x="4675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0" name="Google Shape;2320;p29"/>
            <p:cNvSpPr/>
            <p:nvPr/>
          </p:nvSpPr>
          <p:spPr>
            <a:xfrm flipH="1">
              <a:off x="725435" y="1916578"/>
              <a:ext cx="379128" cy="32100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1"/>
                  </a:moveTo>
                  <a:cubicBezTo>
                    <a:pt x="143" y="1"/>
                    <a:pt x="1" y="144"/>
                    <a:pt x="1" y="331"/>
                  </a:cubicBezTo>
                  <a:cubicBezTo>
                    <a:pt x="1" y="420"/>
                    <a:pt x="36" y="500"/>
                    <a:pt x="99" y="563"/>
                  </a:cubicBezTo>
                  <a:cubicBezTo>
                    <a:pt x="152" y="625"/>
                    <a:pt x="241" y="661"/>
                    <a:pt x="331" y="661"/>
                  </a:cubicBezTo>
                  <a:lnTo>
                    <a:pt x="7476" y="661"/>
                  </a:lnTo>
                  <a:cubicBezTo>
                    <a:pt x="7655" y="661"/>
                    <a:pt x="7806" y="509"/>
                    <a:pt x="7806" y="331"/>
                  </a:cubicBezTo>
                  <a:cubicBezTo>
                    <a:pt x="7806" y="242"/>
                    <a:pt x="7771" y="153"/>
                    <a:pt x="7708" y="99"/>
                  </a:cubicBezTo>
                  <a:cubicBezTo>
                    <a:pt x="7646" y="37"/>
                    <a:pt x="7566" y="1"/>
                    <a:pt x="7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1" name="Google Shape;2321;p29"/>
            <p:cNvSpPr/>
            <p:nvPr/>
          </p:nvSpPr>
          <p:spPr>
            <a:xfrm flipH="1">
              <a:off x="725435" y="2277492"/>
              <a:ext cx="379128" cy="32100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0"/>
                  </a:moveTo>
                  <a:cubicBezTo>
                    <a:pt x="143" y="0"/>
                    <a:pt x="1" y="143"/>
                    <a:pt x="1" y="330"/>
                  </a:cubicBezTo>
                  <a:cubicBezTo>
                    <a:pt x="1" y="419"/>
                    <a:pt x="36" y="509"/>
                    <a:pt x="99" y="562"/>
                  </a:cubicBezTo>
                  <a:cubicBezTo>
                    <a:pt x="152" y="625"/>
                    <a:pt x="241" y="660"/>
                    <a:pt x="331" y="660"/>
                  </a:cubicBezTo>
                  <a:lnTo>
                    <a:pt x="7476" y="660"/>
                  </a:lnTo>
                  <a:cubicBezTo>
                    <a:pt x="7655" y="660"/>
                    <a:pt x="7806" y="517"/>
                    <a:pt x="7806" y="330"/>
                  </a:cubicBezTo>
                  <a:cubicBezTo>
                    <a:pt x="7806" y="241"/>
                    <a:pt x="7771" y="152"/>
                    <a:pt x="7708" y="98"/>
                  </a:cubicBezTo>
                  <a:cubicBezTo>
                    <a:pt x="7646" y="36"/>
                    <a:pt x="7566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2" name="Google Shape;2322;p29"/>
            <p:cNvSpPr/>
            <p:nvPr/>
          </p:nvSpPr>
          <p:spPr>
            <a:xfrm flipH="1">
              <a:off x="899145" y="1705625"/>
              <a:ext cx="32148" cy="32100"/>
            </a:xfrm>
            <a:custGeom>
              <a:avLst/>
              <a:gdLst/>
              <a:ahLst/>
              <a:cxnLst/>
              <a:rect l="l" t="t" r="r" b="b"/>
              <a:pathLst>
                <a:path w="662" h="661" extrusionOk="0">
                  <a:moveTo>
                    <a:pt x="331" y="0"/>
                  </a:moveTo>
                  <a:cubicBezTo>
                    <a:pt x="153" y="0"/>
                    <a:pt x="1" y="152"/>
                    <a:pt x="1" y="330"/>
                  </a:cubicBezTo>
                  <a:cubicBezTo>
                    <a:pt x="1" y="518"/>
                    <a:pt x="153" y="660"/>
                    <a:pt x="331" y="660"/>
                  </a:cubicBezTo>
                  <a:cubicBezTo>
                    <a:pt x="518" y="660"/>
                    <a:pt x="661" y="518"/>
                    <a:pt x="661" y="330"/>
                  </a:cubicBezTo>
                  <a:cubicBezTo>
                    <a:pt x="661" y="152"/>
                    <a:pt x="51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323" name="Google Shape;2323;p29"/>
            <p:cNvGrpSpPr/>
            <p:nvPr/>
          </p:nvGrpSpPr>
          <p:grpSpPr>
            <a:xfrm rot="-384758" flipH="1">
              <a:off x="-517064" y="-146862"/>
              <a:ext cx="2459344" cy="594667"/>
              <a:chOff x="1031200" y="3184325"/>
              <a:chExt cx="1425150" cy="344600"/>
            </a:xfrm>
          </p:grpSpPr>
          <p:sp>
            <p:nvSpPr>
              <p:cNvPr id="2324" name="Google Shape;2324;p29"/>
              <p:cNvSpPr/>
              <p:nvPr/>
            </p:nvSpPr>
            <p:spPr>
              <a:xfrm>
                <a:off x="1031200" y="3184325"/>
                <a:ext cx="1425150" cy="333225"/>
              </a:xfrm>
              <a:custGeom>
                <a:avLst/>
                <a:gdLst/>
                <a:ahLst/>
                <a:cxnLst/>
                <a:rect l="l" t="t" r="r" b="b"/>
                <a:pathLst>
                  <a:path w="57006" h="13329" extrusionOk="0">
                    <a:moveTo>
                      <a:pt x="321" y="0"/>
                    </a:moveTo>
                    <a:lnTo>
                      <a:pt x="0" y="89"/>
                    </a:lnTo>
                    <a:cubicBezTo>
                      <a:pt x="36" y="223"/>
                      <a:pt x="937" y="3453"/>
                      <a:pt x="4916" y="6736"/>
                    </a:cubicBezTo>
                    <a:cubicBezTo>
                      <a:pt x="8573" y="9742"/>
                      <a:pt x="15630" y="13328"/>
                      <a:pt x="28503" y="13328"/>
                    </a:cubicBezTo>
                    <a:cubicBezTo>
                      <a:pt x="41376" y="13328"/>
                      <a:pt x="48433" y="9742"/>
                      <a:pt x="52090" y="6736"/>
                    </a:cubicBezTo>
                    <a:cubicBezTo>
                      <a:pt x="56069" y="3453"/>
                      <a:pt x="56970" y="223"/>
                      <a:pt x="57006" y="89"/>
                    </a:cubicBezTo>
                    <a:lnTo>
                      <a:pt x="56676" y="0"/>
                    </a:lnTo>
                    <a:cubicBezTo>
                      <a:pt x="56667" y="27"/>
                      <a:pt x="55757" y="3283"/>
                      <a:pt x="51849" y="6486"/>
                    </a:cubicBezTo>
                    <a:cubicBezTo>
                      <a:pt x="48236" y="9456"/>
                      <a:pt x="41251" y="12989"/>
                      <a:pt x="28503" y="12989"/>
                    </a:cubicBezTo>
                    <a:cubicBezTo>
                      <a:pt x="15755" y="12989"/>
                      <a:pt x="8770" y="9456"/>
                      <a:pt x="5157" y="6486"/>
                    </a:cubicBezTo>
                    <a:cubicBezTo>
                      <a:pt x="1249" y="3283"/>
                      <a:pt x="330" y="27"/>
                      <a:pt x="3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5" name="Google Shape;2325;p29"/>
              <p:cNvSpPr/>
              <p:nvPr/>
            </p:nvSpPr>
            <p:spPr>
              <a:xfrm>
                <a:off x="1031200" y="3184325"/>
                <a:ext cx="1425150" cy="333225"/>
              </a:xfrm>
              <a:custGeom>
                <a:avLst/>
                <a:gdLst/>
                <a:ahLst/>
                <a:cxnLst/>
                <a:rect l="l" t="t" r="r" b="b"/>
                <a:pathLst>
                  <a:path w="57006" h="13329" extrusionOk="0">
                    <a:moveTo>
                      <a:pt x="321" y="0"/>
                    </a:moveTo>
                    <a:lnTo>
                      <a:pt x="0" y="89"/>
                    </a:lnTo>
                    <a:cubicBezTo>
                      <a:pt x="36" y="223"/>
                      <a:pt x="937" y="3453"/>
                      <a:pt x="4916" y="6736"/>
                    </a:cubicBezTo>
                    <a:cubicBezTo>
                      <a:pt x="8573" y="9742"/>
                      <a:pt x="15630" y="13328"/>
                      <a:pt x="28503" y="13328"/>
                    </a:cubicBezTo>
                    <a:cubicBezTo>
                      <a:pt x="41376" y="13328"/>
                      <a:pt x="48433" y="9742"/>
                      <a:pt x="52090" y="6736"/>
                    </a:cubicBezTo>
                    <a:cubicBezTo>
                      <a:pt x="56069" y="3453"/>
                      <a:pt x="56970" y="223"/>
                      <a:pt x="57006" y="89"/>
                    </a:cubicBezTo>
                    <a:lnTo>
                      <a:pt x="56676" y="0"/>
                    </a:lnTo>
                    <a:cubicBezTo>
                      <a:pt x="56667" y="27"/>
                      <a:pt x="55757" y="3283"/>
                      <a:pt x="51849" y="6486"/>
                    </a:cubicBezTo>
                    <a:cubicBezTo>
                      <a:pt x="48236" y="9456"/>
                      <a:pt x="41251" y="12989"/>
                      <a:pt x="28503" y="12989"/>
                    </a:cubicBezTo>
                    <a:cubicBezTo>
                      <a:pt x="15755" y="12989"/>
                      <a:pt x="8770" y="9456"/>
                      <a:pt x="5157" y="6486"/>
                    </a:cubicBezTo>
                    <a:cubicBezTo>
                      <a:pt x="1249" y="3283"/>
                      <a:pt x="330" y="27"/>
                      <a:pt x="3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6" name="Google Shape;2326;p29"/>
              <p:cNvSpPr/>
              <p:nvPr/>
            </p:nvSpPr>
            <p:spPr>
              <a:xfrm>
                <a:off x="1047475" y="3231700"/>
                <a:ext cx="1392150" cy="297225"/>
              </a:xfrm>
              <a:custGeom>
                <a:avLst/>
                <a:gdLst/>
                <a:ahLst/>
                <a:cxnLst/>
                <a:rect l="l" t="t" r="r" b="b"/>
                <a:pathLst>
                  <a:path w="55686" h="11889" extrusionOk="0">
                    <a:moveTo>
                      <a:pt x="710" y="0"/>
                    </a:moveTo>
                    <a:cubicBezTo>
                      <a:pt x="596" y="0"/>
                      <a:pt x="480" y="31"/>
                      <a:pt x="375" y="95"/>
                    </a:cubicBezTo>
                    <a:cubicBezTo>
                      <a:pt x="90" y="282"/>
                      <a:pt x="0" y="666"/>
                      <a:pt x="188" y="960"/>
                    </a:cubicBezTo>
                    <a:cubicBezTo>
                      <a:pt x="304" y="1147"/>
                      <a:pt x="500" y="1245"/>
                      <a:pt x="714" y="1245"/>
                    </a:cubicBezTo>
                    <a:cubicBezTo>
                      <a:pt x="821" y="1245"/>
                      <a:pt x="937" y="1210"/>
                      <a:pt x="1044" y="1147"/>
                    </a:cubicBezTo>
                    <a:cubicBezTo>
                      <a:pt x="1330" y="969"/>
                      <a:pt x="1419" y="585"/>
                      <a:pt x="1232" y="291"/>
                    </a:cubicBezTo>
                    <a:cubicBezTo>
                      <a:pt x="1117" y="101"/>
                      <a:pt x="917" y="0"/>
                      <a:pt x="710" y="0"/>
                    </a:cubicBezTo>
                    <a:close/>
                    <a:moveTo>
                      <a:pt x="54975" y="32"/>
                    </a:moveTo>
                    <a:cubicBezTo>
                      <a:pt x="54769" y="32"/>
                      <a:pt x="54569" y="134"/>
                      <a:pt x="54455" y="318"/>
                    </a:cubicBezTo>
                    <a:cubicBezTo>
                      <a:pt x="54267" y="612"/>
                      <a:pt x="54356" y="996"/>
                      <a:pt x="54642" y="1174"/>
                    </a:cubicBezTo>
                    <a:cubicBezTo>
                      <a:pt x="54749" y="1245"/>
                      <a:pt x="54865" y="1272"/>
                      <a:pt x="54972" y="1272"/>
                    </a:cubicBezTo>
                    <a:cubicBezTo>
                      <a:pt x="55177" y="1272"/>
                      <a:pt x="55382" y="1174"/>
                      <a:pt x="55498" y="987"/>
                    </a:cubicBezTo>
                    <a:cubicBezTo>
                      <a:pt x="55686" y="692"/>
                      <a:pt x="55596" y="309"/>
                      <a:pt x="55311" y="130"/>
                    </a:cubicBezTo>
                    <a:cubicBezTo>
                      <a:pt x="55206" y="63"/>
                      <a:pt x="55089" y="32"/>
                      <a:pt x="54975" y="32"/>
                    </a:cubicBezTo>
                    <a:close/>
                    <a:moveTo>
                      <a:pt x="2384" y="2189"/>
                    </a:moveTo>
                    <a:cubicBezTo>
                      <a:pt x="2235" y="2189"/>
                      <a:pt x="2084" y="2243"/>
                      <a:pt x="1963" y="2352"/>
                    </a:cubicBezTo>
                    <a:cubicBezTo>
                      <a:pt x="1713" y="2584"/>
                      <a:pt x="1695" y="2976"/>
                      <a:pt x="1927" y="3235"/>
                    </a:cubicBezTo>
                    <a:cubicBezTo>
                      <a:pt x="2043" y="3369"/>
                      <a:pt x="2213" y="3431"/>
                      <a:pt x="2382" y="3431"/>
                    </a:cubicBezTo>
                    <a:cubicBezTo>
                      <a:pt x="2393" y="3432"/>
                      <a:pt x="2404" y="3432"/>
                      <a:pt x="2415" y="3432"/>
                    </a:cubicBezTo>
                    <a:cubicBezTo>
                      <a:pt x="2554" y="3432"/>
                      <a:pt x="2686" y="3379"/>
                      <a:pt x="2802" y="3279"/>
                    </a:cubicBezTo>
                    <a:cubicBezTo>
                      <a:pt x="3051" y="3047"/>
                      <a:pt x="3078" y="2655"/>
                      <a:pt x="2846" y="2396"/>
                    </a:cubicBezTo>
                    <a:cubicBezTo>
                      <a:pt x="2723" y="2259"/>
                      <a:pt x="2554" y="2189"/>
                      <a:pt x="2384" y="2189"/>
                    </a:cubicBezTo>
                    <a:close/>
                    <a:moveTo>
                      <a:pt x="53297" y="2216"/>
                    </a:moveTo>
                    <a:cubicBezTo>
                      <a:pt x="53127" y="2216"/>
                      <a:pt x="52958" y="2285"/>
                      <a:pt x="52840" y="2423"/>
                    </a:cubicBezTo>
                    <a:cubicBezTo>
                      <a:pt x="52608" y="2673"/>
                      <a:pt x="52626" y="3065"/>
                      <a:pt x="52876" y="3297"/>
                    </a:cubicBezTo>
                    <a:cubicBezTo>
                      <a:pt x="53000" y="3404"/>
                      <a:pt x="53143" y="3458"/>
                      <a:pt x="53295" y="3458"/>
                    </a:cubicBezTo>
                    <a:cubicBezTo>
                      <a:pt x="53464" y="3458"/>
                      <a:pt x="53634" y="3395"/>
                      <a:pt x="53759" y="3253"/>
                    </a:cubicBezTo>
                    <a:cubicBezTo>
                      <a:pt x="53991" y="3003"/>
                      <a:pt x="53973" y="2610"/>
                      <a:pt x="53714" y="2378"/>
                    </a:cubicBezTo>
                    <a:cubicBezTo>
                      <a:pt x="53597" y="2270"/>
                      <a:pt x="53447" y="2216"/>
                      <a:pt x="53297" y="2216"/>
                    </a:cubicBezTo>
                    <a:close/>
                    <a:moveTo>
                      <a:pt x="4384" y="4090"/>
                    </a:moveTo>
                    <a:cubicBezTo>
                      <a:pt x="4205" y="4090"/>
                      <a:pt x="4025" y="4168"/>
                      <a:pt x="3899" y="4314"/>
                    </a:cubicBezTo>
                    <a:cubicBezTo>
                      <a:pt x="3685" y="4582"/>
                      <a:pt x="3721" y="4974"/>
                      <a:pt x="3988" y="5188"/>
                    </a:cubicBezTo>
                    <a:cubicBezTo>
                      <a:pt x="4104" y="5287"/>
                      <a:pt x="4238" y="5331"/>
                      <a:pt x="4381" y="5331"/>
                    </a:cubicBezTo>
                    <a:cubicBezTo>
                      <a:pt x="4559" y="5331"/>
                      <a:pt x="4738" y="5260"/>
                      <a:pt x="4862" y="5108"/>
                    </a:cubicBezTo>
                    <a:cubicBezTo>
                      <a:pt x="5077" y="4841"/>
                      <a:pt x="5041" y="4448"/>
                      <a:pt x="4773" y="4234"/>
                    </a:cubicBezTo>
                    <a:cubicBezTo>
                      <a:pt x="4661" y="4137"/>
                      <a:pt x="4522" y="4090"/>
                      <a:pt x="4384" y="4090"/>
                    </a:cubicBezTo>
                    <a:close/>
                    <a:moveTo>
                      <a:pt x="51293" y="4113"/>
                    </a:moveTo>
                    <a:cubicBezTo>
                      <a:pt x="51155" y="4113"/>
                      <a:pt x="51017" y="4159"/>
                      <a:pt x="50904" y="4252"/>
                    </a:cubicBezTo>
                    <a:cubicBezTo>
                      <a:pt x="50636" y="4475"/>
                      <a:pt x="50601" y="4858"/>
                      <a:pt x="50815" y="5126"/>
                    </a:cubicBezTo>
                    <a:cubicBezTo>
                      <a:pt x="50940" y="5278"/>
                      <a:pt x="51118" y="5358"/>
                      <a:pt x="51296" y="5358"/>
                    </a:cubicBezTo>
                    <a:cubicBezTo>
                      <a:pt x="51430" y="5358"/>
                      <a:pt x="51573" y="5313"/>
                      <a:pt x="51689" y="5215"/>
                    </a:cubicBezTo>
                    <a:cubicBezTo>
                      <a:pt x="51957" y="5001"/>
                      <a:pt x="51992" y="4609"/>
                      <a:pt x="51778" y="4341"/>
                    </a:cubicBezTo>
                    <a:cubicBezTo>
                      <a:pt x="51652" y="4190"/>
                      <a:pt x="51472" y="4113"/>
                      <a:pt x="51293" y="4113"/>
                    </a:cubicBezTo>
                    <a:close/>
                    <a:moveTo>
                      <a:pt x="6620" y="5697"/>
                    </a:moveTo>
                    <a:cubicBezTo>
                      <a:pt x="6413" y="5697"/>
                      <a:pt x="6209" y="5801"/>
                      <a:pt x="6094" y="5991"/>
                    </a:cubicBezTo>
                    <a:cubicBezTo>
                      <a:pt x="5906" y="6286"/>
                      <a:pt x="5995" y="6669"/>
                      <a:pt x="6290" y="6848"/>
                    </a:cubicBezTo>
                    <a:cubicBezTo>
                      <a:pt x="6388" y="6910"/>
                      <a:pt x="6504" y="6946"/>
                      <a:pt x="6620" y="6946"/>
                    </a:cubicBezTo>
                    <a:cubicBezTo>
                      <a:pt x="6825" y="6946"/>
                      <a:pt x="7030" y="6839"/>
                      <a:pt x="7146" y="6652"/>
                    </a:cubicBezTo>
                    <a:cubicBezTo>
                      <a:pt x="7325" y="6366"/>
                      <a:pt x="7244" y="5982"/>
                      <a:pt x="6950" y="5795"/>
                    </a:cubicBezTo>
                    <a:cubicBezTo>
                      <a:pt x="6849" y="5729"/>
                      <a:pt x="6734" y="5697"/>
                      <a:pt x="6620" y="5697"/>
                    </a:cubicBezTo>
                    <a:close/>
                    <a:moveTo>
                      <a:pt x="49056" y="5719"/>
                    </a:moveTo>
                    <a:cubicBezTo>
                      <a:pt x="48943" y="5719"/>
                      <a:pt x="48829" y="5749"/>
                      <a:pt x="48727" y="5813"/>
                    </a:cubicBezTo>
                    <a:cubicBezTo>
                      <a:pt x="48433" y="5991"/>
                      <a:pt x="48344" y="6375"/>
                      <a:pt x="48531" y="6669"/>
                    </a:cubicBezTo>
                    <a:cubicBezTo>
                      <a:pt x="48647" y="6857"/>
                      <a:pt x="48852" y="6964"/>
                      <a:pt x="49057" y="6964"/>
                    </a:cubicBezTo>
                    <a:cubicBezTo>
                      <a:pt x="49173" y="6964"/>
                      <a:pt x="49280" y="6928"/>
                      <a:pt x="49387" y="6866"/>
                    </a:cubicBezTo>
                    <a:cubicBezTo>
                      <a:pt x="49673" y="6687"/>
                      <a:pt x="49762" y="6304"/>
                      <a:pt x="49584" y="6009"/>
                    </a:cubicBezTo>
                    <a:cubicBezTo>
                      <a:pt x="49463" y="5820"/>
                      <a:pt x="49261" y="5719"/>
                      <a:pt x="49056" y="5719"/>
                    </a:cubicBezTo>
                    <a:close/>
                    <a:moveTo>
                      <a:pt x="9027" y="7033"/>
                    </a:moveTo>
                    <a:cubicBezTo>
                      <a:pt x="8797" y="7033"/>
                      <a:pt x="8577" y="7161"/>
                      <a:pt x="8475" y="7383"/>
                    </a:cubicBezTo>
                    <a:cubicBezTo>
                      <a:pt x="8324" y="7695"/>
                      <a:pt x="8449" y="8070"/>
                      <a:pt x="8761" y="8213"/>
                    </a:cubicBezTo>
                    <a:cubicBezTo>
                      <a:pt x="8850" y="8257"/>
                      <a:pt x="8939" y="8275"/>
                      <a:pt x="9029" y="8275"/>
                    </a:cubicBezTo>
                    <a:cubicBezTo>
                      <a:pt x="9261" y="8275"/>
                      <a:pt x="9484" y="8150"/>
                      <a:pt x="9591" y="7927"/>
                    </a:cubicBezTo>
                    <a:cubicBezTo>
                      <a:pt x="9742" y="7615"/>
                      <a:pt x="9608" y="7249"/>
                      <a:pt x="9305" y="7098"/>
                    </a:cubicBezTo>
                    <a:cubicBezTo>
                      <a:pt x="9215" y="7054"/>
                      <a:pt x="9120" y="7033"/>
                      <a:pt x="9027" y="7033"/>
                    </a:cubicBezTo>
                    <a:close/>
                    <a:moveTo>
                      <a:pt x="46639" y="7048"/>
                    </a:moveTo>
                    <a:cubicBezTo>
                      <a:pt x="46550" y="7048"/>
                      <a:pt x="46459" y="7067"/>
                      <a:pt x="46372" y="7107"/>
                    </a:cubicBezTo>
                    <a:cubicBezTo>
                      <a:pt x="46060" y="7258"/>
                      <a:pt x="45935" y="7633"/>
                      <a:pt x="46078" y="7936"/>
                    </a:cubicBezTo>
                    <a:cubicBezTo>
                      <a:pt x="46185" y="8159"/>
                      <a:pt x="46408" y="8293"/>
                      <a:pt x="46640" y="8293"/>
                    </a:cubicBezTo>
                    <a:cubicBezTo>
                      <a:pt x="46729" y="8293"/>
                      <a:pt x="46827" y="8275"/>
                      <a:pt x="46907" y="8231"/>
                    </a:cubicBezTo>
                    <a:cubicBezTo>
                      <a:pt x="47220" y="8079"/>
                      <a:pt x="47353" y="7704"/>
                      <a:pt x="47202" y="7401"/>
                    </a:cubicBezTo>
                    <a:cubicBezTo>
                      <a:pt x="47092" y="7176"/>
                      <a:pt x="46871" y="7048"/>
                      <a:pt x="46639" y="7048"/>
                    </a:cubicBezTo>
                    <a:close/>
                    <a:moveTo>
                      <a:pt x="11561" y="8117"/>
                    </a:moveTo>
                    <a:cubicBezTo>
                      <a:pt x="11312" y="8117"/>
                      <a:pt x="11078" y="8269"/>
                      <a:pt x="10982" y="8516"/>
                    </a:cubicBezTo>
                    <a:cubicBezTo>
                      <a:pt x="10866" y="8846"/>
                      <a:pt x="11027" y="9203"/>
                      <a:pt x="11348" y="9319"/>
                    </a:cubicBezTo>
                    <a:cubicBezTo>
                      <a:pt x="11419" y="9346"/>
                      <a:pt x="11500" y="9355"/>
                      <a:pt x="11571" y="9355"/>
                    </a:cubicBezTo>
                    <a:cubicBezTo>
                      <a:pt x="11821" y="9355"/>
                      <a:pt x="12053" y="9203"/>
                      <a:pt x="12151" y="8953"/>
                    </a:cubicBezTo>
                    <a:cubicBezTo>
                      <a:pt x="12276" y="8632"/>
                      <a:pt x="12106" y="8275"/>
                      <a:pt x="11785" y="8159"/>
                    </a:cubicBezTo>
                    <a:cubicBezTo>
                      <a:pt x="11711" y="8130"/>
                      <a:pt x="11635" y="8117"/>
                      <a:pt x="11561" y="8117"/>
                    </a:cubicBezTo>
                    <a:close/>
                    <a:moveTo>
                      <a:pt x="44106" y="8127"/>
                    </a:moveTo>
                    <a:cubicBezTo>
                      <a:pt x="44033" y="8127"/>
                      <a:pt x="43957" y="8140"/>
                      <a:pt x="43883" y="8168"/>
                    </a:cubicBezTo>
                    <a:cubicBezTo>
                      <a:pt x="43562" y="8284"/>
                      <a:pt x="43401" y="8641"/>
                      <a:pt x="43517" y="8962"/>
                    </a:cubicBezTo>
                    <a:cubicBezTo>
                      <a:pt x="43615" y="9212"/>
                      <a:pt x="43847" y="9372"/>
                      <a:pt x="44106" y="9372"/>
                    </a:cubicBezTo>
                    <a:cubicBezTo>
                      <a:pt x="44177" y="9372"/>
                      <a:pt x="44249" y="9355"/>
                      <a:pt x="44320" y="9328"/>
                    </a:cubicBezTo>
                    <a:cubicBezTo>
                      <a:pt x="44641" y="9212"/>
                      <a:pt x="44802" y="8855"/>
                      <a:pt x="44686" y="8534"/>
                    </a:cubicBezTo>
                    <a:cubicBezTo>
                      <a:pt x="44596" y="8285"/>
                      <a:pt x="44361" y="8127"/>
                      <a:pt x="44106" y="8127"/>
                    </a:cubicBezTo>
                    <a:close/>
                    <a:moveTo>
                      <a:pt x="14192" y="8967"/>
                    </a:moveTo>
                    <a:cubicBezTo>
                      <a:pt x="13924" y="8967"/>
                      <a:pt x="13670" y="9142"/>
                      <a:pt x="13596" y="9417"/>
                    </a:cubicBezTo>
                    <a:cubicBezTo>
                      <a:pt x="13498" y="9747"/>
                      <a:pt x="13694" y="10095"/>
                      <a:pt x="14024" y="10184"/>
                    </a:cubicBezTo>
                    <a:cubicBezTo>
                      <a:pt x="14078" y="10202"/>
                      <a:pt x="14131" y="10211"/>
                      <a:pt x="14194" y="10211"/>
                    </a:cubicBezTo>
                    <a:cubicBezTo>
                      <a:pt x="14461" y="10211"/>
                      <a:pt x="14711" y="10033"/>
                      <a:pt x="14792" y="9756"/>
                    </a:cubicBezTo>
                    <a:cubicBezTo>
                      <a:pt x="14881" y="9426"/>
                      <a:pt x="14685" y="9087"/>
                      <a:pt x="14354" y="8989"/>
                    </a:cubicBezTo>
                    <a:cubicBezTo>
                      <a:pt x="14300" y="8974"/>
                      <a:pt x="14246" y="8967"/>
                      <a:pt x="14192" y="8967"/>
                    </a:cubicBezTo>
                    <a:close/>
                    <a:moveTo>
                      <a:pt x="41475" y="8976"/>
                    </a:moveTo>
                    <a:cubicBezTo>
                      <a:pt x="41422" y="8976"/>
                      <a:pt x="41368" y="8983"/>
                      <a:pt x="41314" y="8998"/>
                    </a:cubicBezTo>
                    <a:cubicBezTo>
                      <a:pt x="40984" y="9096"/>
                      <a:pt x="40787" y="9435"/>
                      <a:pt x="40886" y="9765"/>
                    </a:cubicBezTo>
                    <a:cubicBezTo>
                      <a:pt x="40957" y="10042"/>
                      <a:pt x="41207" y="10220"/>
                      <a:pt x="41483" y="10220"/>
                    </a:cubicBezTo>
                    <a:cubicBezTo>
                      <a:pt x="41537" y="10220"/>
                      <a:pt x="41590" y="10211"/>
                      <a:pt x="41644" y="10193"/>
                    </a:cubicBezTo>
                    <a:cubicBezTo>
                      <a:pt x="41983" y="10104"/>
                      <a:pt x="42170" y="9765"/>
                      <a:pt x="42081" y="9435"/>
                    </a:cubicBezTo>
                    <a:cubicBezTo>
                      <a:pt x="41999" y="9159"/>
                      <a:pt x="41748" y="8976"/>
                      <a:pt x="41475" y="8976"/>
                    </a:cubicBezTo>
                    <a:close/>
                    <a:moveTo>
                      <a:pt x="16868" y="9618"/>
                    </a:moveTo>
                    <a:cubicBezTo>
                      <a:pt x="16579" y="9618"/>
                      <a:pt x="16326" y="9824"/>
                      <a:pt x="16264" y="10113"/>
                    </a:cubicBezTo>
                    <a:cubicBezTo>
                      <a:pt x="16192" y="10452"/>
                      <a:pt x="16406" y="10782"/>
                      <a:pt x="16745" y="10853"/>
                    </a:cubicBezTo>
                    <a:cubicBezTo>
                      <a:pt x="16790" y="10862"/>
                      <a:pt x="16826" y="10862"/>
                      <a:pt x="16870" y="10862"/>
                    </a:cubicBezTo>
                    <a:cubicBezTo>
                      <a:pt x="17156" y="10862"/>
                      <a:pt x="17414" y="10657"/>
                      <a:pt x="17477" y="10372"/>
                    </a:cubicBezTo>
                    <a:cubicBezTo>
                      <a:pt x="17548" y="10033"/>
                      <a:pt x="17334" y="9703"/>
                      <a:pt x="16995" y="9631"/>
                    </a:cubicBezTo>
                    <a:cubicBezTo>
                      <a:pt x="16952" y="9622"/>
                      <a:pt x="16910" y="9618"/>
                      <a:pt x="16868" y="9618"/>
                    </a:cubicBezTo>
                    <a:close/>
                    <a:moveTo>
                      <a:pt x="38804" y="9626"/>
                    </a:moveTo>
                    <a:cubicBezTo>
                      <a:pt x="38761" y="9626"/>
                      <a:pt x="38717" y="9631"/>
                      <a:pt x="38673" y="9640"/>
                    </a:cubicBezTo>
                    <a:cubicBezTo>
                      <a:pt x="38343" y="9711"/>
                      <a:pt x="38120" y="10033"/>
                      <a:pt x="38191" y="10372"/>
                    </a:cubicBezTo>
                    <a:cubicBezTo>
                      <a:pt x="38254" y="10666"/>
                      <a:pt x="38513" y="10871"/>
                      <a:pt x="38798" y="10871"/>
                    </a:cubicBezTo>
                    <a:cubicBezTo>
                      <a:pt x="38843" y="10871"/>
                      <a:pt x="38887" y="10862"/>
                      <a:pt x="38923" y="10853"/>
                    </a:cubicBezTo>
                    <a:cubicBezTo>
                      <a:pt x="39262" y="10782"/>
                      <a:pt x="39476" y="10461"/>
                      <a:pt x="39414" y="10122"/>
                    </a:cubicBezTo>
                    <a:cubicBezTo>
                      <a:pt x="39352" y="9827"/>
                      <a:pt x="39093" y="9626"/>
                      <a:pt x="38804" y="9626"/>
                    </a:cubicBezTo>
                    <a:close/>
                    <a:moveTo>
                      <a:pt x="19588" y="10090"/>
                    </a:moveTo>
                    <a:cubicBezTo>
                      <a:pt x="19283" y="10090"/>
                      <a:pt x="19016" y="10311"/>
                      <a:pt x="18976" y="10630"/>
                    </a:cubicBezTo>
                    <a:cubicBezTo>
                      <a:pt x="18922" y="10969"/>
                      <a:pt x="19163" y="11282"/>
                      <a:pt x="19502" y="11335"/>
                    </a:cubicBezTo>
                    <a:lnTo>
                      <a:pt x="19502" y="11326"/>
                    </a:lnTo>
                    <a:cubicBezTo>
                      <a:pt x="19529" y="11335"/>
                      <a:pt x="19555" y="11335"/>
                      <a:pt x="19591" y="11335"/>
                    </a:cubicBezTo>
                    <a:cubicBezTo>
                      <a:pt x="19894" y="11335"/>
                      <a:pt x="20153" y="11112"/>
                      <a:pt x="20198" y="10800"/>
                    </a:cubicBezTo>
                    <a:cubicBezTo>
                      <a:pt x="20251" y="10461"/>
                      <a:pt x="20010" y="10149"/>
                      <a:pt x="19671" y="10095"/>
                    </a:cubicBezTo>
                    <a:cubicBezTo>
                      <a:pt x="19643" y="10091"/>
                      <a:pt x="19616" y="10090"/>
                      <a:pt x="19588" y="10090"/>
                    </a:cubicBezTo>
                    <a:close/>
                    <a:moveTo>
                      <a:pt x="36091" y="10097"/>
                    </a:moveTo>
                    <a:cubicBezTo>
                      <a:pt x="36060" y="10097"/>
                      <a:pt x="36029" y="10099"/>
                      <a:pt x="35997" y="10104"/>
                    </a:cubicBezTo>
                    <a:cubicBezTo>
                      <a:pt x="35658" y="10149"/>
                      <a:pt x="35417" y="10470"/>
                      <a:pt x="35471" y="10809"/>
                    </a:cubicBezTo>
                    <a:cubicBezTo>
                      <a:pt x="35515" y="11112"/>
                      <a:pt x="35783" y="11344"/>
                      <a:pt x="36086" y="11344"/>
                    </a:cubicBezTo>
                    <a:cubicBezTo>
                      <a:pt x="36113" y="11344"/>
                      <a:pt x="36140" y="11335"/>
                      <a:pt x="36175" y="11335"/>
                    </a:cubicBezTo>
                    <a:cubicBezTo>
                      <a:pt x="36514" y="11290"/>
                      <a:pt x="36746" y="10969"/>
                      <a:pt x="36702" y="10630"/>
                    </a:cubicBezTo>
                    <a:cubicBezTo>
                      <a:pt x="36653" y="10323"/>
                      <a:pt x="36392" y="10097"/>
                      <a:pt x="36091" y="10097"/>
                    </a:cubicBezTo>
                    <a:close/>
                    <a:moveTo>
                      <a:pt x="22319" y="10413"/>
                    </a:moveTo>
                    <a:cubicBezTo>
                      <a:pt x="22007" y="10413"/>
                      <a:pt x="21739" y="10653"/>
                      <a:pt x="21705" y="10978"/>
                    </a:cubicBezTo>
                    <a:cubicBezTo>
                      <a:pt x="21679" y="11317"/>
                      <a:pt x="21928" y="11621"/>
                      <a:pt x="22267" y="11647"/>
                    </a:cubicBezTo>
                    <a:cubicBezTo>
                      <a:pt x="22294" y="11656"/>
                      <a:pt x="22312" y="11656"/>
                      <a:pt x="22330" y="11656"/>
                    </a:cubicBezTo>
                    <a:cubicBezTo>
                      <a:pt x="22642" y="11656"/>
                      <a:pt x="22919" y="11406"/>
                      <a:pt x="22945" y="11085"/>
                    </a:cubicBezTo>
                    <a:cubicBezTo>
                      <a:pt x="22972" y="10746"/>
                      <a:pt x="22722" y="10443"/>
                      <a:pt x="22383" y="10416"/>
                    </a:cubicBezTo>
                    <a:cubicBezTo>
                      <a:pt x="22362" y="10414"/>
                      <a:pt x="22340" y="10413"/>
                      <a:pt x="22319" y="10413"/>
                    </a:cubicBezTo>
                    <a:close/>
                    <a:moveTo>
                      <a:pt x="33356" y="10413"/>
                    </a:moveTo>
                    <a:cubicBezTo>
                      <a:pt x="33336" y="10413"/>
                      <a:pt x="33315" y="10414"/>
                      <a:pt x="33294" y="10416"/>
                    </a:cubicBezTo>
                    <a:cubicBezTo>
                      <a:pt x="32946" y="10443"/>
                      <a:pt x="32696" y="10746"/>
                      <a:pt x="32723" y="11085"/>
                    </a:cubicBezTo>
                    <a:cubicBezTo>
                      <a:pt x="32750" y="11415"/>
                      <a:pt x="33026" y="11656"/>
                      <a:pt x="33347" y="11656"/>
                    </a:cubicBezTo>
                    <a:lnTo>
                      <a:pt x="33401" y="11656"/>
                    </a:lnTo>
                    <a:cubicBezTo>
                      <a:pt x="33740" y="11621"/>
                      <a:pt x="33999" y="11317"/>
                      <a:pt x="33963" y="10978"/>
                    </a:cubicBezTo>
                    <a:cubicBezTo>
                      <a:pt x="33938" y="10660"/>
                      <a:pt x="33669" y="10413"/>
                      <a:pt x="33356" y="10413"/>
                    </a:cubicBezTo>
                    <a:close/>
                    <a:moveTo>
                      <a:pt x="25087" y="10585"/>
                    </a:moveTo>
                    <a:cubicBezTo>
                      <a:pt x="24747" y="10585"/>
                      <a:pt x="24471" y="10850"/>
                      <a:pt x="24453" y="11183"/>
                    </a:cubicBezTo>
                    <a:cubicBezTo>
                      <a:pt x="24444" y="11531"/>
                      <a:pt x="24712" y="11817"/>
                      <a:pt x="25051" y="11835"/>
                    </a:cubicBezTo>
                    <a:lnTo>
                      <a:pt x="25078" y="11835"/>
                    </a:lnTo>
                    <a:cubicBezTo>
                      <a:pt x="25408" y="11835"/>
                      <a:pt x="25684" y="11567"/>
                      <a:pt x="25702" y="11237"/>
                    </a:cubicBezTo>
                    <a:cubicBezTo>
                      <a:pt x="25711" y="10889"/>
                      <a:pt x="25452" y="10604"/>
                      <a:pt x="25104" y="10586"/>
                    </a:cubicBezTo>
                    <a:cubicBezTo>
                      <a:pt x="25099" y="10586"/>
                      <a:pt x="25093" y="10585"/>
                      <a:pt x="25087" y="10585"/>
                    </a:cubicBezTo>
                    <a:close/>
                    <a:moveTo>
                      <a:pt x="30581" y="10585"/>
                    </a:moveTo>
                    <a:cubicBezTo>
                      <a:pt x="30575" y="10585"/>
                      <a:pt x="30570" y="10586"/>
                      <a:pt x="30564" y="10586"/>
                    </a:cubicBezTo>
                    <a:cubicBezTo>
                      <a:pt x="30225" y="10604"/>
                      <a:pt x="29957" y="10898"/>
                      <a:pt x="29975" y="11237"/>
                    </a:cubicBezTo>
                    <a:cubicBezTo>
                      <a:pt x="29984" y="11576"/>
                      <a:pt x="30261" y="11835"/>
                      <a:pt x="30591" y="11835"/>
                    </a:cubicBezTo>
                    <a:lnTo>
                      <a:pt x="30618" y="11835"/>
                    </a:lnTo>
                    <a:cubicBezTo>
                      <a:pt x="30957" y="11817"/>
                      <a:pt x="31233" y="11531"/>
                      <a:pt x="31215" y="11183"/>
                    </a:cubicBezTo>
                    <a:cubicBezTo>
                      <a:pt x="31198" y="10850"/>
                      <a:pt x="30921" y="10585"/>
                      <a:pt x="30581" y="10585"/>
                    </a:cubicBezTo>
                    <a:close/>
                    <a:moveTo>
                      <a:pt x="27834" y="10648"/>
                    </a:moveTo>
                    <a:cubicBezTo>
                      <a:pt x="27495" y="10648"/>
                      <a:pt x="27219" y="10925"/>
                      <a:pt x="27219" y="11264"/>
                    </a:cubicBezTo>
                    <a:cubicBezTo>
                      <a:pt x="27219" y="11612"/>
                      <a:pt x="27495" y="11888"/>
                      <a:pt x="27834" y="11888"/>
                    </a:cubicBezTo>
                    <a:cubicBezTo>
                      <a:pt x="28182" y="11888"/>
                      <a:pt x="28459" y="11612"/>
                      <a:pt x="28459" y="11264"/>
                    </a:cubicBezTo>
                    <a:cubicBezTo>
                      <a:pt x="28459" y="10925"/>
                      <a:pt x="28182" y="10648"/>
                      <a:pt x="27834" y="106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327" name="Google Shape;2327;p29"/>
          <p:cNvGrpSpPr/>
          <p:nvPr/>
        </p:nvGrpSpPr>
        <p:grpSpPr>
          <a:xfrm>
            <a:off x="7556538" y="-239606"/>
            <a:ext cx="1749716" cy="2996783"/>
            <a:chOff x="7517700" y="-239606"/>
            <a:chExt cx="1749716" cy="2996783"/>
          </a:xfrm>
        </p:grpSpPr>
        <p:sp>
          <p:nvSpPr>
            <p:cNvPr id="2328" name="Google Shape;2328;p29"/>
            <p:cNvSpPr/>
            <p:nvPr/>
          </p:nvSpPr>
          <p:spPr>
            <a:xfrm>
              <a:off x="7539768" y="-215009"/>
              <a:ext cx="1700791" cy="716431"/>
            </a:xfrm>
            <a:custGeom>
              <a:avLst/>
              <a:gdLst/>
              <a:ahLst/>
              <a:cxnLst/>
              <a:rect l="l" t="t" r="r" b="b"/>
              <a:pathLst>
                <a:path w="31600" h="13311" extrusionOk="0">
                  <a:moveTo>
                    <a:pt x="242" y="0"/>
                  </a:moveTo>
                  <a:lnTo>
                    <a:pt x="1" y="152"/>
                  </a:lnTo>
                  <a:cubicBezTo>
                    <a:pt x="28" y="197"/>
                    <a:pt x="2695" y="4434"/>
                    <a:pt x="7896" y="8056"/>
                  </a:cubicBezTo>
                  <a:cubicBezTo>
                    <a:pt x="11607" y="10643"/>
                    <a:pt x="17236" y="13311"/>
                    <a:pt x="24614" y="13311"/>
                  </a:cubicBezTo>
                  <a:cubicBezTo>
                    <a:pt x="26791" y="13311"/>
                    <a:pt x="29119" y="13079"/>
                    <a:pt x="31599" y="12543"/>
                  </a:cubicBezTo>
                  <a:lnTo>
                    <a:pt x="31537" y="12258"/>
                  </a:lnTo>
                  <a:cubicBezTo>
                    <a:pt x="29077" y="12791"/>
                    <a:pt x="26765" y="13023"/>
                    <a:pt x="24605" y="13023"/>
                  </a:cubicBezTo>
                  <a:cubicBezTo>
                    <a:pt x="17305" y="13023"/>
                    <a:pt x="11744" y="10378"/>
                    <a:pt x="8074" y="7824"/>
                  </a:cubicBezTo>
                  <a:cubicBezTo>
                    <a:pt x="2918" y="4238"/>
                    <a:pt x="268" y="36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9" name="Google Shape;2329;p29"/>
            <p:cNvSpPr/>
            <p:nvPr/>
          </p:nvSpPr>
          <p:spPr>
            <a:xfrm>
              <a:off x="7539768" y="-215009"/>
              <a:ext cx="1700791" cy="716431"/>
            </a:xfrm>
            <a:custGeom>
              <a:avLst/>
              <a:gdLst/>
              <a:ahLst/>
              <a:cxnLst/>
              <a:rect l="l" t="t" r="r" b="b"/>
              <a:pathLst>
                <a:path w="31600" h="13311" extrusionOk="0">
                  <a:moveTo>
                    <a:pt x="242" y="0"/>
                  </a:moveTo>
                  <a:lnTo>
                    <a:pt x="1" y="152"/>
                  </a:lnTo>
                  <a:cubicBezTo>
                    <a:pt x="28" y="197"/>
                    <a:pt x="2695" y="4434"/>
                    <a:pt x="7896" y="8056"/>
                  </a:cubicBezTo>
                  <a:cubicBezTo>
                    <a:pt x="11607" y="10643"/>
                    <a:pt x="17236" y="13311"/>
                    <a:pt x="24614" y="13311"/>
                  </a:cubicBezTo>
                  <a:cubicBezTo>
                    <a:pt x="26791" y="13311"/>
                    <a:pt x="29119" y="13079"/>
                    <a:pt x="31599" y="12543"/>
                  </a:cubicBezTo>
                  <a:lnTo>
                    <a:pt x="31537" y="12258"/>
                  </a:lnTo>
                  <a:cubicBezTo>
                    <a:pt x="29077" y="12791"/>
                    <a:pt x="26765" y="13023"/>
                    <a:pt x="24605" y="13023"/>
                  </a:cubicBezTo>
                  <a:cubicBezTo>
                    <a:pt x="17305" y="13023"/>
                    <a:pt x="11744" y="10378"/>
                    <a:pt x="8074" y="7824"/>
                  </a:cubicBezTo>
                  <a:cubicBezTo>
                    <a:pt x="2918" y="4238"/>
                    <a:pt x="268" y="36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0" name="Google Shape;2330;p29"/>
            <p:cNvSpPr/>
            <p:nvPr/>
          </p:nvSpPr>
          <p:spPr>
            <a:xfrm>
              <a:off x="7517700" y="-239606"/>
              <a:ext cx="57213" cy="57321"/>
            </a:xfrm>
            <a:custGeom>
              <a:avLst/>
              <a:gdLst/>
              <a:ahLst/>
              <a:cxnLst/>
              <a:rect l="l" t="t" r="r" b="b"/>
              <a:pathLst>
                <a:path w="1063" h="1065" extrusionOk="0">
                  <a:moveTo>
                    <a:pt x="534" y="1"/>
                  </a:moveTo>
                  <a:cubicBezTo>
                    <a:pt x="499" y="1"/>
                    <a:pt x="463" y="4"/>
                    <a:pt x="429" y="11"/>
                  </a:cubicBezTo>
                  <a:cubicBezTo>
                    <a:pt x="393" y="20"/>
                    <a:pt x="357" y="29"/>
                    <a:pt x="331" y="38"/>
                  </a:cubicBezTo>
                  <a:cubicBezTo>
                    <a:pt x="295" y="56"/>
                    <a:pt x="259" y="65"/>
                    <a:pt x="232" y="92"/>
                  </a:cubicBezTo>
                  <a:cubicBezTo>
                    <a:pt x="206" y="109"/>
                    <a:pt x="179" y="127"/>
                    <a:pt x="152" y="154"/>
                  </a:cubicBezTo>
                  <a:cubicBezTo>
                    <a:pt x="134" y="181"/>
                    <a:pt x="108" y="208"/>
                    <a:pt x="90" y="234"/>
                  </a:cubicBezTo>
                  <a:cubicBezTo>
                    <a:pt x="72" y="261"/>
                    <a:pt x="54" y="297"/>
                    <a:pt x="36" y="324"/>
                  </a:cubicBezTo>
                  <a:cubicBezTo>
                    <a:pt x="27" y="359"/>
                    <a:pt x="18" y="395"/>
                    <a:pt x="9" y="431"/>
                  </a:cubicBezTo>
                  <a:cubicBezTo>
                    <a:pt x="0" y="457"/>
                    <a:pt x="0" y="493"/>
                    <a:pt x="0" y="529"/>
                  </a:cubicBezTo>
                  <a:cubicBezTo>
                    <a:pt x="0" y="672"/>
                    <a:pt x="54" y="805"/>
                    <a:pt x="152" y="903"/>
                  </a:cubicBezTo>
                  <a:cubicBezTo>
                    <a:pt x="259" y="1011"/>
                    <a:pt x="393" y="1064"/>
                    <a:pt x="527" y="1064"/>
                  </a:cubicBezTo>
                  <a:cubicBezTo>
                    <a:pt x="670" y="1064"/>
                    <a:pt x="803" y="1011"/>
                    <a:pt x="910" y="903"/>
                  </a:cubicBezTo>
                  <a:cubicBezTo>
                    <a:pt x="1009" y="805"/>
                    <a:pt x="1062" y="672"/>
                    <a:pt x="1062" y="529"/>
                  </a:cubicBezTo>
                  <a:cubicBezTo>
                    <a:pt x="1062" y="493"/>
                    <a:pt x="1062" y="457"/>
                    <a:pt x="1053" y="431"/>
                  </a:cubicBezTo>
                  <a:cubicBezTo>
                    <a:pt x="1044" y="395"/>
                    <a:pt x="1035" y="359"/>
                    <a:pt x="1017" y="324"/>
                  </a:cubicBezTo>
                  <a:cubicBezTo>
                    <a:pt x="1009" y="297"/>
                    <a:pt x="991" y="261"/>
                    <a:pt x="973" y="234"/>
                  </a:cubicBezTo>
                  <a:cubicBezTo>
                    <a:pt x="955" y="208"/>
                    <a:pt x="928" y="181"/>
                    <a:pt x="910" y="154"/>
                  </a:cubicBezTo>
                  <a:cubicBezTo>
                    <a:pt x="811" y="55"/>
                    <a:pt x="672" y="1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1" name="Google Shape;2331;p29"/>
            <p:cNvSpPr/>
            <p:nvPr/>
          </p:nvSpPr>
          <p:spPr>
            <a:xfrm>
              <a:off x="7590684" y="-136267"/>
              <a:ext cx="1551918" cy="659272"/>
            </a:xfrm>
            <a:custGeom>
              <a:avLst/>
              <a:gdLst/>
              <a:ahLst/>
              <a:cxnLst/>
              <a:rect l="l" t="t" r="r" b="b"/>
              <a:pathLst>
                <a:path w="28834" h="12249" extrusionOk="0">
                  <a:moveTo>
                    <a:pt x="598" y="0"/>
                  </a:moveTo>
                  <a:cubicBezTo>
                    <a:pt x="479" y="0"/>
                    <a:pt x="360" y="39"/>
                    <a:pt x="259" y="116"/>
                  </a:cubicBezTo>
                  <a:cubicBezTo>
                    <a:pt x="36" y="304"/>
                    <a:pt x="0" y="643"/>
                    <a:pt x="188" y="875"/>
                  </a:cubicBezTo>
                  <a:cubicBezTo>
                    <a:pt x="295" y="1000"/>
                    <a:pt x="447" y="1062"/>
                    <a:pt x="598" y="1062"/>
                  </a:cubicBezTo>
                  <a:cubicBezTo>
                    <a:pt x="714" y="1062"/>
                    <a:pt x="839" y="1026"/>
                    <a:pt x="937" y="946"/>
                  </a:cubicBezTo>
                  <a:cubicBezTo>
                    <a:pt x="1160" y="759"/>
                    <a:pt x="1196" y="420"/>
                    <a:pt x="1009" y="197"/>
                  </a:cubicBezTo>
                  <a:cubicBezTo>
                    <a:pt x="903" y="66"/>
                    <a:pt x="751" y="0"/>
                    <a:pt x="598" y="0"/>
                  </a:cubicBezTo>
                  <a:close/>
                  <a:moveTo>
                    <a:pt x="2190" y="1791"/>
                  </a:moveTo>
                  <a:cubicBezTo>
                    <a:pt x="2058" y="1791"/>
                    <a:pt x="1925" y="1840"/>
                    <a:pt x="1820" y="1936"/>
                  </a:cubicBezTo>
                  <a:cubicBezTo>
                    <a:pt x="1606" y="2141"/>
                    <a:pt x="1606" y="2480"/>
                    <a:pt x="1803" y="2695"/>
                  </a:cubicBezTo>
                  <a:cubicBezTo>
                    <a:pt x="1910" y="2802"/>
                    <a:pt x="2052" y="2855"/>
                    <a:pt x="2186" y="2855"/>
                  </a:cubicBezTo>
                  <a:cubicBezTo>
                    <a:pt x="2320" y="2855"/>
                    <a:pt x="2454" y="2811"/>
                    <a:pt x="2552" y="2704"/>
                  </a:cubicBezTo>
                  <a:cubicBezTo>
                    <a:pt x="2766" y="2507"/>
                    <a:pt x="2775" y="2168"/>
                    <a:pt x="2570" y="1954"/>
                  </a:cubicBezTo>
                  <a:cubicBezTo>
                    <a:pt x="2465" y="1845"/>
                    <a:pt x="2328" y="1791"/>
                    <a:pt x="2190" y="1791"/>
                  </a:cubicBezTo>
                  <a:close/>
                  <a:moveTo>
                    <a:pt x="3906" y="3459"/>
                  </a:moveTo>
                  <a:cubicBezTo>
                    <a:pt x="3762" y="3459"/>
                    <a:pt x="3620" y="3517"/>
                    <a:pt x="3515" y="3631"/>
                  </a:cubicBezTo>
                  <a:cubicBezTo>
                    <a:pt x="3319" y="3854"/>
                    <a:pt x="3337" y="4193"/>
                    <a:pt x="3551" y="4390"/>
                  </a:cubicBezTo>
                  <a:cubicBezTo>
                    <a:pt x="3658" y="4479"/>
                    <a:pt x="3783" y="4523"/>
                    <a:pt x="3908" y="4523"/>
                  </a:cubicBezTo>
                  <a:cubicBezTo>
                    <a:pt x="4051" y="4523"/>
                    <a:pt x="4202" y="4461"/>
                    <a:pt x="4300" y="4345"/>
                  </a:cubicBezTo>
                  <a:cubicBezTo>
                    <a:pt x="4497" y="4131"/>
                    <a:pt x="4479" y="3792"/>
                    <a:pt x="4265" y="3596"/>
                  </a:cubicBezTo>
                  <a:cubicBezTo>
                    <a:pt x="4160" y="3504"/>
                    <a:pt x="4033" y="3459"/>
                    <a:pt x="3906" y="3459"/>
                  </a:cubicBezTo>
                  <a:close/>
                  <a:moveTo>
                    <a:pt x="5746" y="4994"/>
                  </a:moveTo>
                  <a:cubicBezTo>
                    <a:pt x="5588" y="4994"/>
                    <a:pt x="5431" y="5065"/>
                    <a:pt x="5326" y="5201"/>
                  </a:cubicBezTo>
                  <a:cubicBezTo>
                    <a:pt x="5139" y="5433"/>
                    <a:pt x="5184" y="5763"/>
                    <a:pt x="5416" y="5951"/>
                  </a:cubicBezTo>
                  <a:cubicBezTo>
                    <a:pt x="5514" y="6022"/>
                    <a:pt x="5630" y="6058"/>
                    <a:pt x="5746" y="6058"/>
                  </a:cubicBezTo>
                  <a:cubicBezTo>
                    <a:pt x="5906" y="6058"/>
                    <a:pt x="6058" y="5986"/>
                    <a:pt x="6165" y="5853"/>
                  </a:cubicBezTo>
                  <a:cubicBezTo>
                    <a:pt x="6343" y="5621"/>
                    <a:pt x="6299" y="5282"/>
                    <a:pt x="6067" y="5103"/>
                  </a:cubicBezTo>
                  <a:cubicBezTo>
                    <a:pt x="5971" y="5029"/>
                    <a:pt x="5858" y="4994"/>
                    <a:pt x="5746" y="4994"/>
                  </a:cubicBezTo>
                  <a:close/>
                  <a:moveTo>
                    <a:pt x="7686" y="6389"/>
                  </a:moveTo>
                  <a:cubicBezTo>
                    <a:pt x="7513" y="6389"/>
                    <a:pt x="7345" y="6472"/>
                    <a:pt x="7244" y="6629"/>
                  </a:cubicBezTo>
                  <a:cubicBezTo>
                    <a:pt x="7084" y="6870"/>
                    <a:pt x="7155" y="7200"/>
                    <a:pt x="7396" y="7360"/>
                  </a:cubicBezTo>
                  <a:cubicBezTo>
                    <a:pt x="7485" y="7423"/>
                    <a:pt x="7592" y="7449"/>
                    <a:pt x="7690" y="7449"/>
                  </a:cubicBezTo>
                  <a:cubicBezTo>
                    <a:pt x="7860" y="7449"/>
                    <a:pt x="8029" y="7369"/>
                    <a:pt x="8136" y="7209"/>
                  </a:cubicBezTo>
                  <a:cubicBezTo>
                    <a:pt x="8297" y="6968"/>
                    <a:pt x="8226" y="6638"/>
                    <a:pt x="7985" y="6477"/>
                  </a:cubicBezTo>
                  <a:cubicBezTo>
                    <a:pt x="7892" y="6418"/>
                    <a:pt x="7788" y="6389"/>
                    <a:pt x="7686" y="6389"/>
                  </a:cubicBezTo>
                  <a:close/>
                  <a:moveTo>
                    <a:pt x="9744" y="7624"/>
                  </a:moveTo>
                  <a:cubicBezTo>
                    <a:pt x="9554" y="7624"/>
                    <a:pt x="9370" y="7724"/>
                    <a:pt x="9278" y="7896"/>
                  </a:cubicBezTo>
                  <a:cubicBezTo>
                    <a:pt x="9136" y="8154"/>
                    <a:pt x="9225" y="8484"/>
                    <a:pt x="9484" y="8618"/>
                  </a:cubicBezTo>
                  <a:cubicBezTo>
                    <a:pt x="9564" y="8663"/>
                    <a:pt x="9653" y="8690"/>
                    <a:pt x="9742" y="8690"/>
                  </a:cubicBezTo>
                  <a:cubicBezTo>
                    <a:pt x="9930" y="8690"/>
                    <a:pt x="10108" y="8591"/>
                    <a:pt x="10206" y="8413"/>
                  </a:cubicBezTo>
                  <a:cubicBezTo>
                    <a:pt x="10349" y="8154"/>
                    <a:pt x="10251" y="7833"/>
                    <a:pt x="10001" y="7690"/>
                  </a:cubicBezTo>
                  <a:cubicBezTo>
                    <a:pt x="9920" y="7645"/>
                    <a:pt x="9831" y="7624"/>
                    <a:pt x="9744" y="7624"/>
                  </a:cubicBezTo>
                  <a:close/>
                  <a:moveTo>
                    <a:pt x="11880" y="8694"/>
                  </a:moveTo>
                  <a:cubicBezTo>
                    <a:pt x="11677" y="8694"/>
                    <a:pt x="11484" y="8814"/>
                    <a:pt x="11393" y="9011"/>
                  </a:cubicBezTo>
                  <a:cubicBezTo>
                    <a:pt x="11277" y="9278"/>
                    <a:pt x="11393" y="9591"/>
                    <a:pt x="11660" y="9706"/>
                  </a:cubicBezTo>
                  <a:cubicBezTo>
                    <a:pt x="11732" y="9742"/>
                    <a:pt x="11812" y="9760"/>
                    <a:pt x="11883" y="9760"/>
                  </a:cubicBezTo>
                  <a:cubicBezTo>
                    <a:pt x="12080" y="9760"/>
                    <a:pt x="12276" y="9635"/>
                    <a:pt x="12365" y="9439"/>
                  </a:cubicBezTo>
                  <a:cubicBezTo>
                    <a:pt x="12490" y="9171"/>
                    <a:pt x="12365" y="8859"/>
                    <a:pt x="12097" y="8743"/>
                  </a:cubicBezTo>
                  <a:cubicBezTo>
                    <a:pt x="12026" y="8710"/>
                    <a:pt x="11952" y="8694"/>
                    <a:pt x="11880" y="8694"/>
                  </a:cubicBezTo>
                  <a:close/>
                  <a:moveTo>
                    <a:pt x="14104" y="9578"/>
                  </a:moveTo>
                  <a:cubicBezTo>
                    <a:pt x="13886" y="9578"/>
                    <a:pt x="13674" y="9719"/>
                    <a:pt x="13596" y="9938"/>
                  </a:cubicBezTo>
                  <a:cubicBezTo>
                    <a:pt x="13507" y="10215"/>
                    <a:pt x="13650" y="10518"/>
                    <a:pt x="13926" y="10616"/>
                  </a:cubicBezTo>
                  <a:cubicBezTo>
                    <a:pt x="13989" y="10634"/>
                    <a:pt x="14042" y="10643"/>
                    <a:pt x="14105" y="10643"/>
                  </a:cubicBezTo>
                  <a:cubicBezTo>
                    <a:pt x="14319" y="10643"/>
                    <a:pt x="14524" y="10509"/>
                    <a:pt x="14604" y="10286"/>
                  </a:cubicBezTo>
                  <a:cubicBezTo>
                    <a:pt x="14702" y="10010"/>
                    <a:pt x="14560" y="9706"/>
                    <a:pt x="14274" y="9608"/>
                  </a:cubicBezTo>
                  <a:cubicBezTo>
                    <a:pt x="14219" y="9588"/>
                    <a:pt x="14161" y="9578"/>
                    <a:pt x="14104" y="9578"/>
                  </a:cubicBezTo>
                  <a:close/>
                  <a:moveTo>
                    <a:pt x="16391" y="10279"/>
                  </a:moveTo>
                  <a:cubicBezTo>
                    <a:pt x="16154" y="10279"/>
                    <a:pt x="15940" y="10437"/>
                    <a:pt x="15880" y="10679"/>
                  </a:cubicBezTo>
                  <a:cubicBezTo>
                    <a:pt x="15800" y="10955"/>
                    <a:pt x="15978" y="11250"/>
                    <a:pt x="16255" y="11321"/>
                  </a:cubicBezTo>
                  <a:cubicBezTo>
                    <a:pt x="16299" y="11339"/>
                    <a:pt x="16353" y="11339"/>
                    <a:pt x="16388" y="11339"/>
                  </a:cubicBezTo>
                  <a:cubicBezTo>
                    <a:pt x="16629" y="11339"/>
                    <a:pt x="16843" y="11178"/>
                    <a:pt x="16906" y="10938"/>
                  </a:cubicBezTo>
                  <a:cubicBezTo>
                    <a:pt x="16977" y="10661"/>
                    <a:pt x="16808" y="10367"/>
                    <a:pt x="16522" y="10295"/>
                  </a:cubicBezTo>
                  <a:cubicBezTo>
                    <a:pt x="16478" y="10284"/>
                    <a:pt x="16434" y="10279"/>
                    <a:pt x="16391" y="10279"/>
                  </a:cubicBezTo>
                  <a:close/>
                  <a:moveTo>
                    <a:pt x="18721" y="10777"/>
                  </a:moveTo>
                  <a:cubicBezTo>
                    <a:pt x="18471" y="10777"/>
                    <a:pt x="18248" y="10961"/>
                    <a:pt x="18208" y="11223"/>
                  </a:cubicBezTo>
                  <a:cubicBezTo>
                    <a:pt x="18155" y="11509"/>
                    <a:pt x="18351" y="11785"/>
                    <a:pt x="18645" y="11830"/>
                  </a:cubicBezTo>
                  <a:cubicBezTo>
                    <a:pt x="18672" y="11839"/>
                    <a:pt x="18699" y="11839"/>
                    <a:pt x="18735" y="11839"/>
                  </a:cubicBezTo>
                  <a:cubicBezTo>
                    <a:pt x="18984" y="11839"/>
                    <a:pt x="19208" y="11660"/>
                    <a:pt x="19252" y="11393"/>
                  </a:cubicBezTo>
                  <a:cubicBezTo>
                    <a:pt x="19306" y="11107"/>
                    <a:pt x="19109" y="10831"/>
                    <a:pt x="18815" y="10786"/>
                  </a:cubicBezTo>
                  <a:cubicBezTo>
                    <a:pt x="18783" y="10780"/>
                    <a:pt x="18752" y="10777"/>
                    <a:pt x="18721" y="10777"/>
                  </a:cubicBezTo>
                  <a:close/>
                  <a:moveTo>
                    <a:pt x="28269" y="10833"/>
                  </a:moveTo>
                  <a:cubicBezTo>
                    <a:pt x="28243" y="10833"/>
                    <a:pt x="28217" y="10835"/>
                    <a:pt x="28191" y="10839"/>
                  </a:cubicBezTo>
                  <a:cubicBezTo>
                    <a:pt x="27897" y="10884"/>
                    <a:pt x="27691" y="11152"/>
                    <a:pt x="27736" y="11446"/>
                  </a:cubicBezTo>
                  <a:cubicBezTo>
                    <a:pt x="27781" y="11714"/>
                    <a:pt x="28004" y="11901"/>
                    <a:pt x="28262" y="11901"/>
                  </a:cubicBezTo>
                  <a:cubicBezTo>
                    <a:pt x="28289" y="11901"/>
                    <a:pt x="28316" y="11901"/>
                    <a:pt x="28343" y="11892"/>
                  </a:cubicBezTo>
                  <a:cubicBezTo>
                    <a:pt x="28628" y="11856"/>
                    <a:pt x="28833" y="11580"/>
                    <a:pt x="28789" y="11294"/>
                  </a:cubicBezTo>
                  <a:cubicBezTo>
                    <a:pt x="28756" y="11027"/>
                    <a:pt x="28525" y="10833"/>
                    <a:pt x="28269" y="10833"/>
                  </a:cubicBezTo>
                  <a:close/>
                  <a:moveTo>
                    <a:pt x="21103" y="11078"/>
                  </a:moveTo>
                  <a:cubicBezTo>
                    <a:pt x="20829" y="11078"/>
                    <a:pt x="20598" y="11284"/>
                    <a:pt x="20572" y="11562"/>
                  </a:cubicBezTo>
                  <a:cubicBezTo>
                    <a:pt x="20546" y="11856"/>
                    <a:pt x="20769" y="12115"/>
                    <a:pt x="21063" y="12142"/>
                  </a:cubicBezTo>
                  <a:lnTo>
                    <a:pt x="21108" y="12142"/>
                  </a:lnTo>
                  <a:cubicBezTo>
                    <a:pt x="21375" y="12142"/>
                    <a:pt x="21616" y="11928"/>
                    <a:pt x="21634" y="11651"/>
                  </a:cubicBezTo>
                  <a:cubicBezTo>
                    <a:pt x="21661" y="11366"/>
                    <a:pt x="21438" y="11107"/>
                    <a:pt x="21152" y="11080"/>
                  </a:cubicBezTo>
                  <a:cubicBezTo>
                    <a:pt x="21136" y="11079"/>
                    <a:pt x="21119" y="11078"/>
                    <a:pt x="21103" y="11078"/>
                  </a:cubicBezTo>
                  <a:close/>
                  <a:moveTo>
                    <a:pt x="25879" y="11097"/>
                  </a:moveTo>
                  <a:cubicBezTo>
                    <a:pt x="25868" y="11097"/>
                    <a:pt x="25856" y="11097"/>
                    <a:pt x="25845" y="11098"/>
                  </a:cubicBezTo>
                  <a:cubicBezTo>
                    <a:pt x="25550" y="11125"/>
                    <a:pt x="25336" y="11375"/>
                    <a:pt x="25354" y="11669"/>
                  </a:cubicBezTo>
                  <a:cubicBezTo>
                    <a:pt x="25381" y="11946"/>
                    <a:pt x="25613" y="12160"/>
                    <a:pt x="25889" y="12160"/>
                  </a:cubicBezTo>
                  <a:lnTo>
                    <a:pt x="25925" y="12160"/>
                  </a:lnTo>
                  <a:cubicBezTo>
                    <a:pt x="26219" y="12142"/>
                    <a:pt x="26434" y="11883"/>
                    <a:pt x="26416" y="11589"/>
                  </a:cubicBezTo>
                  <a:cubicBezTo>
                    <a:pt x="26399" y="11306"/>
                    <a:pt x="26159" y="11097"/>
                    <a:pt x="25879" y="11097"/>
                  </a:cubicBezTo>
                  <a:close/>
                  <a:moveTo>
                    <a:pt x="23499" y="11178"/>
                  </a:moveTo>
                  <a:cubicBezTo>
                    <a:pt x="23204" y="11178"/>
                    <a:pt x="22963" y="11419"/>
                    <a:pt x="22963" y="11714"/>
                  </a:cubicBezTo>
                  <a:cubicBezTo>
                    <a:pt x="22963" y="12008"/>
                    <a:pt x="23195" y="12249"/>
                    <a:pt x="23490" y="12249"/>
                  </a:cubicBezTo>
                  <a:lnTo>
                    <a:pt x="23499" y="12249"/>
                  </a:lnTo>
                  <a:cubicBezTo>
                    <a:pt x="23784" y="12249"/>
                    <a:pt x="24025" y="12008"/>
                    <a:pt x="24025" y="11714"/>
                  </a:cubicBezTo>
                  <a:cubicBezTo>
                    <a:pt x="24025" y="11419"/>
                    <a:pt x="23793" y="11187"/>
                    <a:pt x="23499" y="111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2" name="Google Shape;2332;p29"/>
            <p:cNvSpPr/>
            <p:nvPr/>
          </p:nvSpPr>
          <p:spPr>
            <a:xfrm>
              <a:off x="9210257" y="424295"/>
              <a:ext cx="57159" cy="56944"/>
            </a:xfrm>
            <a:custGeom>
              <a:avLst/>
              <a:gdLst/>
              <a:ahLst/>
              <a:cxnLst/>
              <a:rect l="l" t="t" r="r" b="b"/>
              <a:pathLst>
                <a:path w="1062" h="1058" extrusionOk="0">
                  <a:moveTo>
                    <a:pt x="528" y="1"/>
                  </a:moveTo>
                  <a:cubicBezTo>
                    <a:pt x="388" y="1"/>
                    <a:pt x="250" y="50"/>
                    <a:pt x="152" y="148"/>
                  </a:cubicBezTo>
                  <a:cubicBezTo>
                    <a:pt x="125" y="175"/>
                    <a:pt x="107" y="201"/>
                    <a:pt x="89" y="228"/>
                  </a:cubicBezTo>
                  <a:cubicBezTo>
                    <a:pt x="72" y="264"/>
                    <a:pt x="54" y="291"/>
                    <a:pt x="36" y="326"/>
                  </a:cubicBezTo>
                  <a:cubicBezTo>
                    <a:pt x="27" y="353"/>
                    <a:pt x="18" y="389"/>
                    <a:pt x="9" y="424"/>
                  </a:cubicBezTo>
                  <a:cubicBezTo>
                    <a:pt x="0" y="460"/>
                    <a:pt x="0" y="487"/>
                    <a:pt x="0" y="523"/>
                  </a:cubicBezTo>
                  <a:cubicBezTo>
                    <a:pt x="0" y="558"/>
                    <a:pt x="0" y="594"/>
                    <a:pt x="9" y="630"/>
                  </a:cubicBezTo>
                  <a:cubicBezTo>
                    <a:pt x="18" y="665"/>
                    <a:pt x="27" y="701"/>
                    <a:pt x="36" y="728"/>
                  </a:cubicBezTo>
                  <a:cubicBezTo>
                    <a:pt x="54" y="763"/>
                    <a:pt x="72" y="790"/>
                    <a:pt x="89" y="817"/>
                  </a:cubicBezTo>
                  <a:cubicBezTo>
                    <a:pt x="107" y="853"/>
                    <a:pt x="125" y="879"/>
                    <a:pt x="152" y="906"/>
                  </a:cubicBezTo>
                  <a:cubicBezTo>
                    <a:pt x="179" y="924"/>
                    <a:pt x="205" y="951"/>
                    <a:pt x="232" y="969"/>
                  </a:cubicBezTo>
                  <a:cubicBezTo>
                    <a:pt x="268" y="986"/>
                    <a:pt x="295" y="1004"/>
                    <a:pt x="330" y="1013"/>
                  </a:cubicBezTo>
                  <a:cubicBezTo>
                    <a:pt x="357" y="1031"/>
                    <a:pt x="393" y="1040"/>
                    <a:pt x="428" y="1049"/>
                  </a:cubicBezTo>
                  <a:cubicBezTo>
                    <a:pt x="464" y="1058"/>
                    <a:pt x="491" y="1058"/>
                    <a:pt x="527" y="1058"/>
                  </a:cubicBezTo>
                  <a:cubicBezTo>
                    <a:pt x="562" y="1058"/>
                    <a:pt x="598" y="1058"/>
                    <a:pt x="634" y="1049"/>
                  </a:cubicBezTo>
                  <a:cubicBezTo>
                    <a:pt x="669" y="1040"/>
                    <a:pt x="705" y="1031"/>
                    <a:pt x="732" y="1013"/>
                  </a:cubicBezTo>
                  <a:cubicBezTo>
                    <a:pt x="767" y="1004"/>
                    <a:pt x="794" y="986"/>
                    <a:pt x="821" y="969"/>
                  </a:cubicBezTo>
                  <a:cubicBezTo>
                    <a:pt x="857" y="951"/>
                    <a:pt x="883" y="924"/>
                    <a:pt x="901" y="906"/>
                  </a:cubicBezTo>
                  <a:cubicBezTo>
                    <a:pt x="928" y="879"/>
                    <a:pt x="955" y="853"/>
                    <a:pt x="973" y="817"/>
                  </a:cubicBezTo>
                  <a:cubicBezTo>
                    <a:pt x="990" y="790"/>
                    <a:pt x="1008" y="763"/>
                    <a:pt x="1017" y="728"/>
                  </a:cubicBezTo>
                  <a:cubicBezTo>
                    <a:pt x="1035" y="701"/>
                    <a:pt x="1044" y="665"/>
                    <a:pt x="1053" y="630"/>
                  </a:cubicBezTo>
                  <a:cubicBezTo>
                    <a:pt x="1062" y="594"/>
                    <a:pt x="1062" y="558"/>
                    <a:pt x="1062" y="523"/>
                  </a:cubicBezTo>
                  <a:cubicBezTo>
                    <a:pt x="1062" y="487"/>
                    <a:pt x="1062" y="460"/>
                    <a:pt x="1053" y="424"/>
                  </a:cubicBezTo>
                  <a:cubicBezTo>
                    <a:pt x="1044" y="389"/>
                    <a:pt x="1035" y="353"/>
                    <a:pt x="1017" y="326"/>
                  </a:cubicBezTo>
                  <a:cubicBezTo>
                    <a:pt x="1008" y="291"/>
                    <a:pt x="990" y="264"/>
                    <a:pt x="973" y="228"/>
                  </a:cubicBezTo>
                  <a:cubicBezTo>
                    <a:pt x="955" y="201"/>
                    <a:pt x="928" y="175"/>
                    <a:pt x="910" y="148"/>
                  </a:cubicBezTo>
                  <a:cubicBezTo>
                    <a:pt x="808" y="50"/>
                    <a:pt x="667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3" name="Google Shape;2333;p29"/>
            <p:cNvSpPr/>
            <p:nvPr/>
          </p:nvSpPr>
          <p:spPr>
            <a:xfrm>
              <a:off x="8511156" y="1443424"/>
              <a:ext cx="320298" cy="303989"/>
            </a:xfrm>
            <a:custGeom>
              <a:avLst/>
              <a:gdLst/>
              <a:ahLst/>
              <a:cxnLst/>
              <a:rect l="l" t="t" r="r" b="b"/>
              <a:pathLst>
                <a:path w="5951" h="5648" extrusionOk="0">
                  <a:moveTo>
                    <a:pt x="2971" y="982"/>
                  </a:moveTo>
                  <a:lnTo>
                    <a:pt x="3479" y="2150"/>
                  </a:lnTo>
                  <a:cubicBezTo>
                    <a:pt x="3524" y="2240"/>
                    <a:pt x="3613" y="2311"/>
                    <a:pt x="3711" y="2320"/>
                  </a:cubicBezTo>
                  <a:lnTo>
                    <a:pt x="4987" y="2436"/>
                  </a:lnTo>
                  <a:lnTo>
                    <a:pt x="4024" y="3283"/>
                  </a:lnTo>
                  <a:cubicBezTo>
                    <a:pt x="3952" y="3346"/>
                    <a:pt x="3916" y="3453"/>
                    <a:pt x="3934" y="3551"/>
                  </a:cubicBezTo>
                  <a:lnTo>
                    <a:pt x="4220" y="4800"/>
                  </a:lnTo>
                  <a:lnTo>
                    <a:pt x="3114" y="4149"/>
                  </a:lnTo>
                  <a:cubicBezTo>
                    <a:pt x="3073" y="4122"/>
                    <a:pt x="3024" y="4109"/>
                    <a:pt x="2975" y="4109"/>
                  </a:cubicBezTo>
                  <a:cubicBezTo>
                    <a:pt x="2926" y="4109"/>
                    <a:pt x="2877" y="4122"/>
                    <a:pt x="2837" y="4149"/>
                  </a:cubicBezTo>
                  <a:lnTo>
                    <a:pt x="1731" y="4800"/>
                  </a:lnTo>
                  <a:lnTo>
                    <a:pt x="2007" y="3551"/>
                  </a:lnTo>
                  <a:cubicBezTo>
                    <a:pt x="2034" y="3453"/>
                    <a:pt x="1998" y="3346"/>
                    <a:pt x="1927" y="3283"/>
                  </a:cubicBezTo>
                  <a:lnTo>
                    <a:pt x="964" y="2436"/>
                  </a:lnTo>
                  <a:lnTo>
                    <a:pt x="2239" y="2320"/>
                  </a:lnTo>
                  <a:cubicBezTo>
                    <a:pt x="2337" y="2311"/>
                    <a:pt x="2427" y="2240"/>
                    <a:pt x="2462" y="2150"/>
                  </a:cubicBezTo>
                  <a:lnTo>
                    <a:pt x="2971" y="982"/>
                  </a:lnTo>
                  <a:close/>
                  <a:moveTo>
                    <a:pt x="2971" y="1"/>
                  </a:moveTo>
                  <a:cubicBezTo>
                    <a:pt x="2864" y="1"/>
                    <a:pt x="2766" y="63"/>
                    <a:pt x="2721" y="170"/>
                  </a:cubicBezTo>
                  <a:lnTo>
                    <a:pt x="2025" y="1776"/>
                  </a:lnTo>
                  <a:lnTo>
                    <a:pt x="277" y="1945"/>
                  </a:lnTo>
                  <a:cubicBezTo>
                    <a:pt x="161" y="1954"/>
                    <a:pt x="72" y="2026"/>
                    <a:pt x="36" y="2133"/>
                  </a:cubicBezTo>
                  <a:cubicBezTo>
                    <a:pt x="0" y="2240"/>
                    <a:pt x="36" y="2356"/>
                    <a:pt x="116" y="2427"/>
                  </a:cubicBezTo>
                  <a:lnTo>
                    <a:pt x="1428" y="3596"/>
                  </a:lnTo>
                  <a:lnTo>
                    <a:pt x="1053" y="5309"/>
                  </a:lnTo>
                  <a:cubicBezTo>
                    <a:pt x="1026" y="5416"/>
                    <a:pt x="1071" y="5523"/>
                    <a:pt x="1160" y="5594"/>
                  </a:cubicBezTo>
                  <a:cubicBezTo>
                    <a:pt x="1204" y="5630"/>
                    <a:pt x="1267" y="5648"/>
                    <a:pt x="1320" y="5648"/>
                  </a:cubicBezTo>
                  <a:cubicBezTo>
                    <a:pt x="1374" y="5648"/>
                    <a:pt x="1419" y="5630"/>
                    <a:pt x="1463" y="5603"/>
                  </a:cubicBezTo>
                  <a:lnTo>
                    <a:pt x="2971" y="4711"/>
                  </a:lnTo>
                  <a:lnTo>
                    <a:pt x="4487" y="5603"/>
                  </a:lnTo>
                  <a:cubicBezTo>
                    <a:pt x="4533" y="5632"/>
                    <a:pt x="4582" y="5646"/>
                    <a:pt x="4631" y="5646"/>
                  </a:cubicBezTo>
                  <a:cubicBezTo>
                    <a:pt x="4688" y="5646"/>
                    <a:pt x="4743" y="5627"/>
                    <a:pt x="4791" y="5594"/>
                  </a:cubicBezTo>
                  <a:cubicBezTo>
                    <a:pt x="4880" y="5523"/>
                    <a:pt x="4925" y="5416"/>
                    <a:pt x="4898" y="5309"/>
                  </a:cubicBezTo>
                  <a:lnTo>
                    <a:pt x="4514" y="3596"/>
                  </a:lnTo>
                  <a:lnTo>
                    <a:pt x="5834" y="2427"/>
                  </a:lnTo>
                  <a:cubicBezTo>
                    <a:pt x="5915" y="2356"/>
                    <a:pt x="5950" y="2240"/>
                    <a:pt x="5915" y="2133"/>
                  </a:cubicBezTo>
                  <a:cubicBezTo>
                    <a:pt x="5879" y="2026"/>
                    <a:pt x="5790" y="1954"/>
                    <a:pt x="5674" y="1945"/>
                  </a:cubicBezTo>
                  <a:lnTo>
                    <a:pt x="3925" y="1776"/>
                  </a:lnTo>
                  <a:lnTo>
                    <a:pt x="3230" y="170"/>
                  </a:lnTo>
                  <a:cubicBezTo>
                    <a:pt x="3185" y="63"/>
                    <a:pt x="3087" y="1"/>
                    <a:pt x="2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4" name="Google Shape;2334;p29"/>
            <p:cNvSpPr/>
            <p:nvPr/>
          </p:nvSpPr>
          <p:spPr>
            <a:xfrm>
              <a:off x="8642698" y="454812"/>
              <a:ext cx="57213" cy="931506"/>
            </a:xfrm>
            <a:custGeom>
              <a:avLst/>
              <a:gdLst/>
              <a:ahLst/>
              <a:cxnLst/>
              <a:rect l="l" t="t" r="r" b="b"/>
              <a:pathLst>
                <a:path w="1063" h="17307" extrusionOk="0">
                  <a:moveTo>
                    <a:pt x="527" y="0"/>
                  </a:moveTo>
                  <a:cubicBezTo>
                    <a:pt x="232" y="0"/>
                    <a:pt x="1" y="232"/>
                    <a:pt x="1" y="527"/>
                  </a:cubicBezTo>
                  <a:cubicBezTo>
                    <a:pt x="1" y="821"/>
                    <a:pt x="232" y="1062"/>
                    <a:pt x="527" y="1062"/>
                  </a:cubicBezTo>
                  <a:cubicBezTo>
                    <a:pt x="821" y="1062"/>
                    <a:pt x="1062" y="821"/>
                    <a:pt x="1062" y="527"/>
                  </a:cubicBezTo>
                  <a:cubicBezTo>
                    <a:pt x="1062" y="232"/>
                    <a:pt x="821" y="0"/>
                    <a:pt x="527" y="0"/>
                  </a:cubicBezTo>
                  <a:close/>
                  <a:moveTo>
                    <a:pt x="527" y="2320"/>
                  </a:moveTo>
                  <a:cubicBezTo>
                    <a:pt x="232" y="2320"/>
                    <a:pt x="1" y="2561"/>
                    <a:pt x="1" y="2846"/>
                  </a:cubicBezTo>
                  <a:cubicBezTo>
                    <a:pt x="1" y="3140"/>
                    <a:pt x="232" y="3381"/>
                    <a:pt x="527" y="3381"/>
                  </a:cubicBezTo>
                  <a:cubicBezTo>
                    <a:pt x="821" y="3381"/>
                    <a:pt x="1062" y="3140"/>
                    <a:pt x="1062" y="2846"/>
                  </a:cubicBezTo>
                  <a:cubicBezTo>
                    <a:pt x="1062" y="2561"/>
                    <a:pt x="821" y="2320"/>
                    <a:pt x="527" y="2320"/>
                  </a:cubicBezTo>
                  <a:close/>
                  <a:moveTo>
                    <a:pt x="527" y="4639"/>
                  </a:moveTo>
                  <a:cubicBezTo>
                    <a:pt x="232" y="4639"/>
                    <a:pt x="1" y="4880"/>
                    <a:pt x="1" y="5174"/>
                  </a:cubicBezTo>
                  <a:cubicBezTo>
                    <a:pt x="1" y="5469"/>
                    <a:pt x="232" y="5701"/>
                    <a:pt x="527" y="5701"/>
                  </a:cubicBezTo>
                  <a:cubicBezTo>
                    <a:pt x="821" y="5701"/>
                    <a:pt x="1062" y="5469"/>
                    <a:pt x="1062" y="5174"/>
                  </a:cubicBezTo>
                  <a:cubicBezTo>
                    <a:pt x="1062" y="4880"/>
                    <a:pt x="821" y="4639"/>
                    <a:pt x="527" y="4639"/>
                  </a:cubicBezTo>
                  <a:close/>
                  <a:moveTo>
                    <a:pt x="527" y="6959"/>
                  </a:moveTo>
                  <a:cubicBezTo>
                    <a:pt x="232" y="6959"/>
                    <a:pt x="1" y="7199"/>
                    <a:pt x="1" y="7494"/>
                  </a:cubicBezTo>
                  <a:cubicBezTo>
                    <a:pt x="1" y="7788"/>
                    <a:pt x="232" y="8020"/>
                    <a:pt x="527" y="8020"/>
                  </a:cubicBezTo>
                  <a:cubicBezTo>
                    <a:pt x="821" y="8020"/>
                    <a:pt x="1062" y="7788"/>
                    <a:pt x="1062" y="7494"/>
                  </a:cubicBezTo>
                  <a:cubicBezTo>
                    <a:pt x="1062" y="7199"/>
                    <a:pt x="821" y="6959"/>
                    <a:pt x="527" y="6959"/>
                  </a:cubicBezTo>
                  <a:close/>
                  <a:moveTo>
                    <a:pt x="527" y="9287"/>
                  </a:moveTo>
                  <a:cubicBezTo>
                    <a:pt x="232" y="9287"/>
                    <a:pt x="1" y="9519"/>
                    <a:pt x="1" y="9813"/>
                  </a:cubicBezTo>
                  <a:cubicBezTo>
                    <a:pt x="1" y="10108"/>
                    <a:pt x="232" y="10349"/>
                    <a:pt x="527" y="10349"/>
                  </a:cubicBezTo>
                  <a:cubicBezTo>
                    <a:pt x="821" y="10349"/>
                    <a:pt x="1062" y="10108"/>
                    <a:pt x="1062" y="9813"/>
                  </a:cubicBezTo>
                  <a:cubicBezTo>
                    <a:pt x="1062" y="9519"/>
                    <a:pt x="821" y="9287"/>
                    <a:pt x="527" y="9287"/>
                  </a:cubicBezTo>
                  <a:close/>
                  <a:moveTo>
                    <a:pt x="527" y="11606"/>
                  </a:moveTo>
                  <a:cubicBezTo>
                    <a:pt x="232" y="11606"/>
                    <a:pt x="1" y="11838"/>
                    <a:pt x="1" y="12133"/>
                  </a:cubicBezTo>
                  <a:cubicBezTo>
                    <a:pt x="1" y="12427"/>
                    <a:pt x="232" y="12668"/>
                    <a:pt x="527" y="12668"/>
                  </a:cubicBezTo>
                  <a:cubicBezTo>
                    <a:pt x="821" y="12668"/>
                    <a:pt x="1062" y="12427"/>
                    <a:pt x="1062" y="12133"/>
                  </a:cubicBezTo>
                  <a:cubicBezTo>
                    <a:pt x="1062" y="11838"/>
                    <a:pt x="821" y="11606"/>
                    <a:pt x="527" y="11606"/>
                  </a:cubicBezTo>
                  <a:close/>
                  <a:moveTo>
                    <a:pt x="527" y="13926"/>
                  </a:moveTo>
                  <a:cubicBezTo>
                    <a:pt x="232" y="13926"/>
                    <a:pt x="1" y="14167"/>
                    <a:pt x="1" y="14461"/>
                  </a:cubicBezTo>
                  <a:cubicBezTo>
                    <a:pt x="1" y="14747"/>
                    <a:pt x="232" y="14987"/>
                    <a:pt x="527" y="14987"/>
                  </a:cubicBezTo>
                  <a:cubicBezTo>
                    <a:pt x="821" y="14987"/>
                    <a:pt x="1062" y="14747"/>
                    <a:pt x="1062" y="14461"/>
                  </a:cubicBezTo>
                  <a:cubicBezTo>
                    <a:pt x="1062" y="14167"/>
                    <a:pt x="821" y="13926"/>
                    <a:pt x="527" y="13926"/>
                  </a:cubicBezTo>
                  <a:close/>
                  <a:moveTo>
                    <a:pt x="527" y="16245"/>
                  </a:moveTo>
                  <a:cubicBezTo>
                    <a:pt x="232" y="16245"/>
                    <a:pt x="1" y="16486"/>
                    <a:pt x="1" y="16781"/>
                  </a:cubicBezTo>
                  <a:cubicBezTo>
                    <a:pt x="1" y="17075"/>
                    <a:pt x="232" y="17307"/>
                    <a:pt x="527" y="17307"/>
                  </a:cubicBezTo>
                  <a:cubicBezTo>
                    <a:pt x="821" y="17307"/>
                    <a:pt x="1062" y="17075"/>
                    <a:pt x="1062" y="16781"/>
                  </a:cubicBezTo>
                  <a:cubicBezTo>
                    <a:pt x="1062" y="16486"/>
                    <a:pt x="821" y="16245"/>
                    <a:pt x="527" y="162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5" name="Google Shape;2335;p29"/>
            <p:cNvSpPr/>
            <p:nvPr/>
          </p:nvSpPr>
          <p:spPr>
            <a:xfrm>
              <a:off x="8663366" y="483123"/>
              <a:ext cx="15878" cy="983391"/>
            </a:xfrm>
            <a:custGeom>
              <a:avLst/>
              <a:gdLst/>
              <a:ahLst/>
              <a:cxnLst/>
              <a:rect l="l" t="t" r="r" b="b"/>
              <a:pathLst>
                <a:path w="295" h="18271" extrusionOk="0">
                  <a:moveTo>
                    <a:pt x="0" y="1"/>
                  </a:moveTo>
                  <a:lnTo>
                    <a:pt x="0" y="18271"/>
                  </a:lnTo>
                  <a:lnTo>
                    <a:pt x="295" y="18271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6" name="Google Shape;2336;p29"/>
            <p:cNvSpPr/>
            <p:nvPr/>
          </p:nvSpPr>
          <p:spPr>
            <a:xfrm>
              <a:off x="7847094" y="781299"/>
              <a:ext cx="320298" cy="303667"/>
            </a:xfrm>
            <a:custGeom>
              <a:avLst/>
              <a:gdLst/>
              <a:ahLst/>
              <a:cxnLst/>
              <a:rect l="l" t="t" r="r" b="b"/>
              <a:pathLst>
                <a:path w="5951" h="5642" extrusionOk="0">
                  <a:moveTo>
                    <a:pt x="2971" y="973"/>
                  </a:moveTo>
                  <a:lnTo>
                    <a:pt x="3480" y="2150"/>
                  </a:lnTo>
                  <a:cubicBezTo>
                    <a:pt x="3515" y="2240"/>
                    <a:pt x="3604" y="2302"/>
                    <a:pt x="3711" y="2311"/>
                  </a:cubicBezTo>
                  <a:lnTo>
                    <a:pt x="4978" y="2436"/>
                  </a:lnTo>
                  <a:lnTo>
                    <a:pt x="4024" y="3283"/>
                  </a:lnTo>
                  <a:cubicBezTo>
                    <a:pt x="3943" y="3346"/>
                    <a:pt x="3917" y="3453"/>
                    <a:pt x="3935" y="3551"/>
                  </a:cubicBezTo>
                  <a:lnTo>
                    <a:pt x="4211" y="4800"/>
                  </a:lnTo>
                  <a:lnTo>
                    <a:pt x="3114" y="4149"/>
                  </a:lnTo>
                  <a:cubicBezTo>
                    <a:pt x="3069" y="4122"/>
                    <a:pt x="3025" y="4113"/>
                    <a:pt x="2971" y="4113"/>
                  </a:cubicBezTo>
                  <a:cubicBezTo>
                    <a:pt x="2926" y="4113"/>
                    <a:pt x="2873" y="4122"/>
                    <a:pt x="2828" y="4149"/>
                  </a:cubicBezTo>
                  <a:lnTo>
                    <a:pt x="1731" y="4800"/>
                  </a:lnTo>
                  <a:lnTo>
                    <a:pt x="2008" y="3551"/>
                  </a:lnTo>
                  <a:cubicBezTo>
                    <a:pt x="2034" y="3453"/>
                    <a:pt x="1999" y="3346"/>
                    <a:pt x="1918" y="3283"/>
                  </a:cubicBezTo>
                  <a:lnTo>
                    <a:pt x="964" y="2436"/>
                  </a:lnTo>
                  <a:lnTo>
                    <a:pt x="2231" y="2311"/>
                  </a:lnTo>
                  <a:cubicBezTo>
                    <a:pt x="2338" y="2302"/>
                    <a:pt x="2427" y="2240"/>
                    <a:pt x="2463" y="2150"/>
                  </a:cubicBezTo>
                  <a:lnTo>
                    <a:pt x="2971" y="973"/>
                  </a:lnTo>
                  <a:close/>
                  <a:moveTo>
                    <a:pt x="2971" y="0"/>
                  </a:moveTo>
                  <a:cubicBezTo>
                    <a:pt x="2864" y="0"/>
                    <a:pt x="2757" y="63"/>
                    <a:pt x="2712" y="161"/>
                  </a:cubicBezTo>
                  <a:lnTo>
                    <a:pt x="2016" y="1776"/>
                  </a:lnTo>
                  <a:lnTo>
                    <a:pt x="268" y="1945"/>
                  </a:lnTo>
                  <a:cubicBezTo>
                    <a:pt x="161" y="1954"/>
                    <a:pt x="63" y="2026"/>
                    <a:pt x="27" y="2133"/>
                  </a:cubicBezTo>
                  <a:cubicBezTo>
                    <a:pt x="0" y="2240"/>
                    <a:pt x="27" y="2356"/>
                    <a:pt x="116" y="2427"/>
                  </a:cubicBezTo>
                  <a:lnTo>
                    <a:pt x="1428" y="3587"/>
                  </a:lnTo>
                  <a:lnTo>
                    <a:pt x="1044" y="5300"/>
                  </a:lnTo>
                  <a:cubicBezTo>
                    <a:pt x="1026" y="5416"/>
                    <a:pt x="1062" y="5523"/>
                    <a:pt x="1151" y="5594"/>
                  </a:cubicBezTo>
                  <a:cubicBezTo>
                    <a:pt x="1197" y="5626"/>
                    <a:pt x="1253" y="5642"/>
                    <a:pt x="1310" y="5642"/>
                  </a:cubicBezTo>
                  <a:cubicBezTo>
                    <a:pt x="1363" y="5642"/>
                    <a:pt x="1416" y="5629"/>
                    <a:pt x="1463" y="5603"/>
                  </a:cubicBezTo>
                  <a:lnTo>
                    <a:pt x="2971" y="4711"/>
                  </a:lnTo>
                  <a:lnTo>
                    <a:pt x="4488" y="5603"/>
                  </a:lnTo>
                  <a:cubicBezTo>
                    <a:pt x="4523" y="5630"/>
                    <a:pt x="4577" y="5639"/>
                    <a:pt x="4621" y="5639"/>
                  </a:cubicBezTo>
                  <a:cubicBezTo>
                    <a:pt x="4684" y="5639"/>
                    <a:pt x="4737" y="5621"/>
                    <a:pt x="4791" y="5594"/>
                  </a:cubicBezTo>
                  <a:cubicBezTo>
                    <a:pt x="4880" y="5523"/>
                    <a:pt x="4925" y="5416"/>
                    <a:pt x="4898" y="5300"/>
                  </a:cubicBezTo>
                  <a:lnTo>
                    <a:pt x="4514" y="3587"/>
                  </a:lnTo>
                  <a:lnTo>
                    <a:pt x="5835" y="2427"/>
                  </a:lnTo>
                  <a:cubicBezTo>
                    <a:pt x="5915" y="2356"/>
                    <a:pt x="5951" y="2240"/>
                    <a:pt x="5915" y="2133"/>
                  </a:cubicBezTo>
                  <a:cubicBezTo>
                    <a:pt x="5879" y="2026"/>
                    <a:pt x="5781" y="1954"/>
                    <a:pt x="5674" y="1945"/>
                  </a:cubicBezTo>
                  <a:lnTo>
                    <a:pt x="3926" y="1776"/>
                  </a:lnTo>
                  <a:lnTo>
                    <a:pt x="3230" y="161"/>
                  </a:lnTo>
                  <a:cubicBezTo>
                    <a:pt x="3185" y="63"/>
                    <a:pt x="3087" y="0"/>
                    <a:pt x="2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7" name="Google Shape;2337;p29"/>
            <p:cNvSpPr/>
            <p:nvPr/>
          </p:nvSpPr>
          <p:spPr>
            <a:xfrm>
              <a:off x="7978152" y="219016"/>
              <a:ext cx="57698" cy="557063"/>
            </a:xfrm>
            <a:custGeom>
              <a:avLst/>
              <a:gdLst/>
              <a:ahLst/>
              <a:cxnLst/>
              <a:rect l="l" t="t" r="r" b="b"/>
              <a:pathLst>
                <a:path w="1072" h="10350" extrusionOk="0">
                  <a:moveTo>
                    <a:pt x="536" y="1"/>
                  </a:moveTo>
                  <a:cubicBezTo>
                    <a:pt x="242" y="1"/>
                    <a:pt x="1" y="242"/>
                    <a:pt x="1" y="536"/>
                  </a:cubicBezTo>
                  <a:cubicBezTo>
                    <a:pt x="1" y="831"/>
                    <a:pt x="242" y="1063"/>
                    <a:pt x="536" y="1063"/>
                  </a:cubicBezTo>
                  <a:cubicBezTo>
                    <a:pt x="830" y="1063"/>
                    <a:pt x="1071" y="831"/>
                    <a:pt x="1071" y="536"/>
                  </a:cubicBezTo>
                  <a:cubicBezTo>
                    <a:pt x="1071" y="242"/>
                    <a:pt x="830" y="1"/>
                    <a:pt x="536" y="1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6"/>
                  </a:cubicBezTo>
                  <a:cubicBezTo>
                    <a:pt x="1" y="3150"/>
                    <a:pt x="242" y="3382"/>
                    <a:pt x="536" y="3382"/>
                  </a:cubicBezTo>
                  <a:cubicBezTo>
                    <a:pt x="830" y="3382"/>
                    <a:pt x="1071" y="3150"/>
                    <a:pt x="1071" y="2856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40"/>
                  </a:moveTo>
                  <a:cubicBezTo>
                    <a:pt x="242" y="4640"/>
                    <a:pt x="1" y="4881"/>
                    <a:pt x="1" y="5175"/>
                  </a:cubicBezTo>
                  <a:cubicBezTo>
                    <a:pt x="1" y="5470"/>
                    <a:pt x="242" y="5710"/>
                    <a:pt x="536" y="5710"/>
                  </a:cubicBezTo>
                  <a:cubicBezTo>
                    <a:pt x="830" y="5710"/>
                    <a:pt x="1071" y="5470"/>
                    <a:pt x="1071" y="5175"/>
                  </a:cubicBezTo>
                  <a:cubicBezTo>
                    <a:pt x="1071" y="4881"/>
                    <a:pt x="830" y="4640"/>
                    <a:pt x="536" y="4640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5"/>
                  </a:cubicBezTo>
                  <a:cubicBezTo>
                    <a:pt x="1" y="7789"/>
                    <a:pt x="242" y="8030"/>
                    <a:pt x="536" y="8030"/>
                  </a:cubicBezTo>
                  <a:cubicBezTo>
                    <a:pt x="830" y="8030"/>
                    <a:pt x="1071" y="7789"/>
                    <a:pt x="1071" y="7495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8"/>
                  </a:moveTo>
                  <a:cubicBezTo>
                    <a:pt x="242" y="9288"/>
                    <a:pt x="1" y="9520"/>
                    <a:pt x="1" y="9814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4"/>
                  </a:cubicBezTo>
                  <a:cubicBezTo>
                    <a:pt x="1071" y="9520"/>
                    <a:pt x="830" y="9288"/>
                    <a:pt x="536" y="92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8" name="Google Shape;2338;p29"/>
            <p:cNvSpPr/>
            <p:nvPr/>
          </p:nvSpPr>
          <p:spPr>
            <a:xfrm>
              <a:off x="7999304" y="247865"/>
              <a:ext cx="15393" cy="556040"/>
            </a:xfrm>
            <a:custGeom>
              <a:avLst/>
              <a:gdLst/>
              <a:ahLst/>
              <a:cxnLst/>
              <a:rect l="l" t="t" r="r" b="b"/>
              <a:pathLst>
                <a:path w="286" h="10331" extrusionOk="0">
                  <a:moveTo>
                    <a:pt x="0" y="0"/>
                  </a:moveTo>
                  <a:lnTo>
                    <a:pt x="0" y="10331"/>
                  </a:lnTo>
                  <a:lnTo>
                    <a:pt x="286" y="10331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9" name="Google Shape;2339;p29"/>
            <p:cNvSpPr/>
            <p:nvPr/>
          </p:nvSpPr>
          <p:spPr>
            <a:xfrm>
              <a:off x="8324823" y="381344"/>
              <a:ext cx="57698" cy="1431840"/>
            </a:xfrm>
            <a:custGeom>
              <a:avLst/>
              <a:gdLst/>
              <a:ahLst/>
              <a:cxnLst/>
              <a:rect l="l" t="t" r="r" b="b"/>
              <a:pathLst>
                <a:path w="1072" h="26603" extrusionOk="0">
                  <a:moveTo>
                    <a:pt x="536" y="0"/>
                  </a:moveTo>
                  <a:cubicBezTo>
                    <a:pt x="242" y="0"/>
                    <a:pt x="1" y="241"/>
                    <a:pt x="1" y="536"/>
                  </a:cubicBezTo>
                  <a:cubicBezTo>
                    <a:pt x="1" y="830"/>
                    <a:pt x="242" y="1062"/>
                    <a:pt x="536" y="1062"/>
                  </a:cubicBezTo>
                  <a:cubicBezTo>
                    <a:pt x="830" y="1062"/>
                    <a:pt x="1071" y="830"/>
                    <a:pt x="1071" y="536"/>
                  </a:cubicBezTo>
                  <a:cubicBezTo>
                    <a:pt x="1071" y="241"/>
                    <a:pt x="830" y="0"/>
                    <a:pt x="536" y="0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5"/>
                  </a:cubicBezTo>
                  <a:cubicBezTo>
                    <a:pt x="1" y="3149"/>
                    <a:pt x="242" y="3381"/>
                    <a:pt x="536" y="3381"/>
                  </a:cubicBezTo>
                  <a:cubicBezTo>
                    <a:pt x="830" y="3381"/>
                    <a:pt x="1071" y="3149"/>
                    <a:pt x="1071" y="2855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39"/>
                  </a:moveTo>
                  <a:cubicBezTo>
                    <a:pt x="242" y="4639"/>
                    <a:pt x="1" y="4880"/>
                    <a:pt x="1" y="5174"/>
                  </a:cubicBezTo>
                  <a:cubicBezTo>
                    <a:pt x="1" y="5469"/>
                    <a:pt x="242" y="5710"/>
                    <a:pt x="536" y="5710"/>
                  </a:cubicBezTo>
                  <a:cubicBezTo>
                    <a:pt x="830" y="5710"/>
                    <a:pt x="1071" y="5469"/>
                    <a:pt x="1071" y="5174"/>
                  </a:cubicBezTo>
                  <a:cubicBezTo>
                    <a:pt x="1071" y="4880"/>
                    <a:pt x="830" y="4639"/>
                    <a:pt x="536" y="4639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4"/>
                  </a:cubicBezTo>
                  <a:cubicBezTo>
                    <a:pt x="1" y="7788"/>
                    <a:pt x="242" y="8029"/>
                    <a:pt x="536" y="8029"/>
                  </a:cubicBezTo>
                  <a:cubicBezTo>
                    <a:pt x="830" y="8029"/>
                    <a:pt x="1071" y="7788"/>
                    <a:pt x="1071" y="7494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7"/>
                  </a:moveTo>
                  <a:cubicBezTo>
                    <a:pt x="242" y="9287"/>
                    <a:pt x="1" y="9519"/>
                    <a:pt x="1" y="9813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3"/>
                  </a:cubicBezTo>
                  <a:cubicBezTo>
                    <a:pt x="1071" y="9519"/>
                    <a:pt x="830" y="9287"/>
                    <a:pt x="536" y="9287"/>
                  </a:cubicBezTo>
                  <a:close/>
                  <a:moveTo>
                    <a:pt x="536" y="11607"/>
                  </a:moveTo>
                  <a:cubicBezTo>
                    <a:pt x="242" y="11607"/>
                    <a:pt x="1" y="11847"/>
                    <a:pt x="1" y="12142"/>
                  </a:cubicBezTo>
                  <a:cubicBezTo>
                    <a:pt x="1" y="12436"/>
                    <a:pt x="242" y="12668"/>
                    <a:pt x="536" y="12668"/>
                  </a:cubicBezTo>
                  <a:cubicBezTo>
                    <a:pt x="830" y="12668"/>
                    <a:pt x="1071" y="12436"/>
                    <a:pt x="1071" y="12142"/>
                  </a:cubicBezTo>
                  <a:cubicBezTo>
                    <a:pt x="1071" y="11847"/>
                    <a:pt x="830" y="11607"/>
                    <a:pt x="536" y="11607"/>
                  </a:cubicBezTo>
                  <a:close/>
                  <a:moveTo>
                    <a:pt x="536" y="13926"/>
                  </a:moveTo>
                  <a:cubicBezTo>
                    <a:pt x="242" y="13926"/>
                    <a:pt x="1" y="14167"/>
                    <a:pt x="1" y="14461"/>
                  </a:cubicBezTo>
                  <a:cubicBezTo>
                    <a:pt x="1" y="14756"/>
                    <a:pt x="242" y="14988"/>
                    <a:pt x="536" y="14988"/>
                  </a:cubicBezTo>
                  <a:cubicBezTo>
                    <a:pt x="830" y="14988"/>
                    <a:pt x="1071" y="14756"/>
                    <a:pt x="1071" y="14461"/>
                  </a:cubicBezTo>
                  <a:cubicBezTo>
                    <a:pt x="1071" y="14167"/>
                    <a:pt x="830" y="13926"/>
                    <a:pt x="536" y="13926"/>
                  </a:cubicBezTo>
                  <a:close/>
                  <a:moveTo>
                    <a:pt x="536" y="16245"/>
                  </a:moveTo>
                  <a:cubicBezTo>
                    <a:pt x="242" y="16245"/>
                    <a:pt x="1" y="16486"/>
                    <a:pt x="1" y="16781"/>
                  </a:cubicBezTo>
                  <a:cubicBezTo>
                    <a:pt x="1" y="17075"/>
                    <a:pt x="242" y="17316"/>
                    <a:pt x="536" y="17316"/>
                  </a:cubicBezTo>
                  <a:cubicBezTo>
                    <a:pt x="830" y="17316"/>
                    <a:pt x="1071" y="17075"/>
                    <a:pt x="1071" y="16781"/>
                  </a:cubicBezTo>
                  <a:cubicBezTo>
                    <a:pt x="1071" y="16486"/>
                    <a:pt x="830" y="16245"/>
                    <a:pt x="536" y="16245"/>
                  </a:cubicBezTo>
                  <a:close/>
                  <a:moveTo>
                    <a:pt x="536" y="18574"/>
                  </a:moveTo>
                  <a:cubicBezTo>
                    <a:pt x="242" y="18574"/>
                    <a:pt x="1" y="18806"/>
                    <a:pt x="1" y="19100"/>
                  </a:cubicBezTo>
                  <a:cubicBezTo>
                    <a:pt x="1" y="19395"/>
                    <a:pt x="242" y="19635"/>
                    <a:pt x="536" y="19635"/>
                  </a:cubicBezTo>
                  <a:cubicBezTo>
                    <a:pt x="830" y="19635"/>
                    <a:pt x="1071" y="19395"/>
                    <a:pt x="1071" y="19100"/>
                  </a:cubicBezTo>
                  <a:cubicBezTo>
                    <a:pt x="1071" y="18806"/>
                    <a:pt x="830" y="18574"/>
                    <a:pt x="536" y="18574"/>
                  </a:cubicBezTo>
                  <a:close/>
                  <a:moveTo>
                    <a:pt x="536" y="20893"/>
                  </a:moveTo>
                  <a:cubicBezTo>
                    <a:pt x="242" y="20893"/>
                    <a:pt x="1" y="21134"/>
                    <a:pt x="1" y="21420"/>
                  </a:cubicBezTo>
                  <a:cubicBezTo>
                    <a:pt x="1" y="21714"/>
                    <a:pt x="242" y="21955"/>
                    <a:pt x="536" y="21955"/>
                  </a:cubicBezTo>
                  <a:cubicBezTo>
                    <a:pt x="830" y="21955"/>
                    <a:pt x="1071" y="21714"/>
                    <a:pt x="1071" y="21420"/>
                  </a:cubicBezTo>
                  <a:cubicBezTo>
                    <a:pt x="1071" y="21134"/>
                    <a:pt x="830" y="20893"/>
                    <a:pt x="536" y="20893"/>
                  </a:cubicBezTo>
                  <a:close/>
                  <a:moveTo>
                    <a:pt x="536" y="23213"/>
                  </a:moveTo>
                  <a:cubicBezTo>
                    <a:pt x="242" y="23213"/>
                    <a:pt x="1" y="23454"/>
                    <a:pt x="1" y="23748"/>
                  </a:cubicBezTo>
                  <a:cubicBezTo>
                    <a:pt x="1" y="24042"/>
                    <a:pt x="242" y="24274"/>
                    <a:pt x="536" y="24274"/>
                  </a:cubicBezTo>
                  <a:cubicBezTo>
                    <a:pt x="830" y="24274"/>
                    <a:pt x="1071" y="24042"/>
                    <a:pt x="1071" y="23748"/>
                  </a:cubicBezTo>
                  <a:cubicBezTo>
                    <a:pt x="1071" y="23454"/>
                    <a:pt x="830" y="23213"/>
                    <a:pt x="536" y="23213"/>
                  </a:cubicBezTo>
                  <a:close/>
                  <a:moveTo>
                    <a:pt x="536" y="25532"/>
                  </a:moveTo>
                  <a:cubicBezTo>
                    <a:pt x="242" y="25532"/>
                    <a:pt x="1" y="25773"/>
                    <a:pt x="1" y="26067"/>
                  </a:cubicBezTo>
                  <a:cubicBezTo>
                    <a:pt x="1" y="26362"/>
                    <a:pt x="242" y="26603"/>
                    <a:pt x="536" y="26603"/>
                  </a:cubicBezTo>
                  <a:cubicBezTo>
                    <a:pt x="830" y="26603"/>
                    <a:pt x="1071" y="26362"/>
                    <a:pt x="1071" y="26067"/>
                  </a:cubicBezTo>
                  <a:cubicBezTo>
                    <a:pt x="1071" y="25773"/>
                    <a:pt x="830" y="25532"/>
                    <a:pt x="536" y="255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0" name="Google Shape;2340;p29"/>
            <p:cNvSpPr/>
            <p:nvPr/>
          </p:nvSpPr>
          <p:spPr>
            <a:xfrm>
              <a:off x="8345975" y="410139"/>
              <a:ext cx="15393" cy="1481787"/>
            </a:xfrm>
            <a:custGeom>
              <a:avLst/>
              <a:gdLst/>
              <a:ahLst/>
              <a:cxnLst/>
              <a:rect l="l" t="t" r="r" b="b"/>
              <a:pathLst>
                <a:path w="286" h="27531" extrusionOk="0">
                  <a:moveTo>
                    <a:pt x="0" y="1"/>
                  </a:moveTo>
                  <a:lnTo>
                    <a:pt x="0" y="27531"/>
                  </a:lnTo>
                  <a:lnTo>
                    <a:pt x="286" y="27531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1" name="Google Shape;2341;p29"/>
            <p:cNvSpPr/>
            <p:nvPr/>
          </p:nvSpPr>
          <p:spPr>
            <a:xfrm>
              <a:off x="8124119" y="1872658"/>
              <a:ext cx="459590" cy="239672"/>
            </a:xfrm>
            <a:custGeom>
              <a:avLst/>
              <a:gdLst/>
              <a:ahLst/>
              <a:cxnLst/>
              <a:rect l="l" t="t" r="r" b="b"/>
              <a:pathLst>
                <a:path w="8539" h="4453" extrusionOk="0">
                  <a:moveTo>
                    <a:pt x="4265" y="376"/>
                  </a:moveTo>
                  <a:cubicBezTo>
                    <a:pt x="4729" y="724"/>
                    <a:pt x="6094" y="1446"/>
                    <a:pt x="7048" y="1749"/>
                  </a:cubicBezTo>
                  <a:cubicBezTo>
                    <a:pt x="7566" y="1910"/>
                    <a:pt x="7941" y="2311"/>
                    <a:pt x="8065" y="2847"/>
                  </a:cubicBezTo>
                  <a:cubicBezTo>
                    <a:pt x="8181" y="3320"/>
                    <a:pt x="8074" y="3810"/>
                    <a:pt x="7798" y="4122"/>
                  </a:cubicBezTo>
                  <a:lnTo>
                    <a:pt x="741" y="4122"/>
                  </a:lnTo>
                  <a:cubicBezTo>
                    <a:pt x="465" y="3810"/>
                    <a:pt x="358" y="3320"/>
                    <a:pt x="465" y="2847"/>
                  </a:cubicBezTo>
                  <a:cubicBezTo>
                    <a:pt x="598" y="2311"/>
                    <a:pt x="964" y="1910"/>
                    <a:pt x="1482" y="1749"/>
                  </a:cubicBezTo>
                  <a:cubicBezTo>
                    <a:pt x="2436" y="1446"/>
                    <a:pt x="3810" y="724"/>
                    <a:pt x="4265" y="376"/>
                  </a:cubicBezTo>
                  <a:close/>
                  <a:moveTo>
                    <a:pt x="4265" y="1"/>
                  </a:moveTo>
                  <a:cubicBezTo>
                    <a:pt x="4220" y="10"/>
                    <a:pt x="4167" y="28"/>
                    <a:pt x="4140" y="72"/>
                  </a:cubicBezTo>
                  <a:cubicBezTo>
                    <a:pt x="3988" y="188"/>
                    <a:pt x="2588" y="1054"/>
                    <a:pt x="1384" y="1428"/>
                  </a:cubicBezTo>
                  <a:cubicBezTo>
                    <a:pt x="750" y="1633"/>
                    <a:pt x="295" y="2115"/>
                    <a:pt x="144" y="2766"/>
                  </a:cubicBezTo>
                  <a:cubicBezTo>
                    <a:pt x="1" y="3382"/>
                    <a:pt x="161" y="4024"/>
                    <a:pt x="554" y="4408"/>
                  </a:cubicBezTo>
                  <a:cubicBezTo>
                    <a:pt x="590" y="4435"/>
                    <a:pt x="625" y="4452"/>
                    <a:pt x="670" y="4452"/>
                  </a:cubicBezTo>
                  <a:lnTo>
                    <a:pt x="7860" y="4452"/>
                  </a:lnTo>
                  <a:cubicBezTo>
                    <a:pt x="7905" y="4452"/>
                    <a:pt x="7949" y="4435"/>
                    <a:pt x="7976" y="4408"/>
                  </a:cubicBezTo>
                  <a:cubicBezTo>
                    <a:pt x="8369" y="4024"/>
                    <a:pt x="8538" y="3382"/>
                    <a:pt x="8387" y="2775"/>
                  </a:cubicBezTo>
                  <a:cubicBezTo>
                    <a:pt x="8235" y="2115"/>
                    <a:pt x="7789" y="1633"/>
                    <a:pt x="7147" y="1428"/>
                  </a:cubicBezTo>
                  <a:cubicBezTo>
                    <a:pt x="5951" y="1054"/>
                    <a:pt x="4542" y="188"/>
                    <a:pt x="4399" y="72"/>
                  </a:cubicBezTo>
                  <a:cubicBezTo>
                    <a:pt x="4372" y="28"/>
                    <a:pt x="4319" y="1"/>
                    <a:pt x="42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2" name="Google Shape;2342;p29"/>
            <p:cNvSpPr/>
            <p:nvPr/>
          </p:nvSpPr>
          <p:spPr>
            <a:xfrm>
              <a:off x="8222560" y="1872658"/>
              <a:ext cx="262708" cy="239672"/>
            </a:xfrm>
            <a:custGeom>
              <a:avLst/>
              <a:gdLst/>
              <a:ahLst/>
              <a:cxnLst/>
              <a:rect l="l" t="t" r="r" b="b"/>
              <a:pathLst>
                <a:path w="4881" h="4453" extrusionOk="0">
                  <a:moveTo>
                    <a:pt x="2436" y="456"/>
                  </a:moveTo>
                  <a:cubicBezTo>
                    <a:pt x="2730" y="822"/>
                    <a:pt x="3373" y="1446"/>
                    <a:pt x="3846" y="1732"/>
                  </a:cubicBezTo>
                  <a:cubicBezTo>
                    <a:pt x="4381" y="2053"/>
                    <a:pt x="4532" y="3435"/>
                    <a:pt x="4229" y="4122"/>
                  </a:cubicBezTo>
                  <a:lnTo>
                    <a:pt x="643" y="4122"/>
                  </a:lnTo>
                  <a:cubicBezTo>
                    <a:pt x="349" y="3435"/>
                    <a:pt x="491" y="2053"/>
                    <a:pt x="1027" y="1732"/>
                  </a:cubicBezTo>
                  <a:cubicBezTo>
                    <a:pt x="1508" y="1446"/>
                    <a:pt x="2142" y="822"/>
                    <a:pt x="2436" y="456"/>
                  </a:cubicBezTo>
                  <a:close/>
                  <a:moveTo>
                    <a:pt x="2436" y="1"/>
                  </a:moveTo>
                  <a:cubicBezTo>
                    <a:pt x="2374" y="1"/>
                    <a:pt x="2311" y="46"/>
                    <a:pt x="2284" y="108"/>
                  </a:cubicBezTo>
                  <a:cubicBezTo>
                    <a:pt x="2204" y="233"/>
                    <a:pt x="1473" y="1080"/>
                    <a:pt x="857" y="1446"/>
                  </a:cubicBezTo>
                  <a:cubicBezTo>
                    <a:pt x="81" y="1910"/>
                    <a:pt x="1" y="3632"/>
                    <a:pt x="393" y="4363"/>
                  </a:cubicBezTo>
                  <a:cubicBezTo>
                    <a:pt x="429" y="4417"/>
                    <a:pt x="482" y="4452"/>
                    <a:pt x="545" y="4452"/>
                  </a:cubicBezTo>
                  <a:lnTo>
                    <a:pt x="4336" y="4452"/>
                  </a:lnTo>
                  <a:cubicBezTo>
                    <a:pt x="4399" y="4452"/>
                    <a:pt x="4452" y="4417"/>
                    <a:pt x="4479" y="4363"/>
                  </a:cubicBezTo>
                  <a:cubicBezTo>
                    <a:pt x="4880" y="3632"/>
                    <a:pt x="4800" y="1910"/>
                    <a:pt x="4015" y="1446"/>
                  </a:cubicBezTo>
                  <a:cubicBezTo>
                    <a:pt x="3400" y="1080"/>
                    <a:pt x="2668" y="233"/>
                    <a:pt x="2597" y="108"/>
                  </a:cubicBezTo>
                  <a:cubicBezTo>
                    <a:pt x="2570" y="46"/>
                    <a:pt x="2507" y="1"/>
                    <a:pt x="2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3" name="Google Shape;2343;p29"/>
            <p:cNvSpPr/>
            <p:nvPr/>
          </p:nvSpPr>
          <p:spPr>
            <a:xfrm>
              <a:off x="8124119" y="2517990"/>
              <a:ext cx="459590" cy="239187"/>
            </a:xfrm>
            <a:custGeom>
              <a:avLst/>
              <a:gdLst/>
              <a:ahLst/>
              <a:cxnLst/>
              <a:rect l="l" t="t" r="r" b="b"/>
              <a:pathLst>
                <a:path w="8539" h="4444" extrusionOk="0">
                  <a:moveTo>
                    <a:pt x="7798" y="331"/>
                  </a:moveTo>
                  <a:cubicBezTo>
                    <a:pt x="8074" y="634"/>
                    <a:pt x="8181" y="1125"/>
                    <a:pt x="8065" y="1606"/>
                  </a:cubicBezTo>
                  <a:cubicBezTo>
                    <a:pt x="7941" y="2142"/>
                    <a:pt x="7566" y="2543"/>
                    <a:pt x="7048" y="2704"/>
                  </a:cubicBezTo>
                  <a:cubicBezTo>
                    <a:pt x="6103" y="3007"/>
                    <a:pt x="4729" y="3730"/>
                    <a:pt x="4265" y="4069"/>
                  </a:cubicBezTo>
                  <a:cubicBezTo>
                    <a:pt x="3801" y="3721"/>
                    <a:pt x="2436" y="3007"/>
                    <a:pt x="1482" y="2704"/>
                  </a:cubicBezTo>
                  <a:cubicBezTo>
                    <a:pt x="964" y="2543"/>
                    <a:pt x="598" y="2142"/>
                    <a:pt x="465" y="1606"/>
                  </a:cubicBezTo>
                  <a:cubicBezTo>
                    <a:pt x="358" y="1134"/>
                    <a:pt x="465" y="643"/>
                    <a:pt x="741" y="331"/>
                  </a:cubicBezTo>
                  <a:close/>
                  <a:moveTo>
                    <a:pt x="670" y="1"/>
                  </a:moveTo>
                  <a:cubicBezTo>
                    <a:pt x="625" y="1"/>
                    <a:pt x="590" y="19"/>
                    <a:pt x="554" y="45"/>
                  </a:cubicBezTo>
                  <a:cubicBezTo>
                    <a:pt x="161" y="429"/>
                    <a:pt x="1" y="1071"/>
                    <a:pt x="144" y="1678"/>
                  </a:cubicBezTo>
                  <a:cubicBezTo>
                    <a:pt x="295" y="2329"/>
                    <a:pt x="750" y="2820"/>
                    <a:pt x="1384" y="3025"/>
                  </a:cubicBezTo>
                  <a:cubicBezTo>
                    <a:pt x="2588" y="3400"/>
                    <a:pt x="3988" y="4256"/>
                    <a:pt x="4140" y="4381"/>
                  </a:cubicBezTo>
                  <a:cubicBezTo>
                    <a:pt x="4167" y="4417"/>
                    <a:pt x="4212" y="4443"/>
                    <a:pt x="4265" y="4443"/>
                  </a:cubicBezTo>
                  <a:cubicBezTo>
                    <a:pt x="4319" y="4443"/>
                    <a:pt x="4363" y="4426"/>
                    <a:pt x="4399" y="4381"/>
                  </a:cubicBezTo>
                  <a:cubicBezTo>
                    <a:pt x="4542" y="4265"/>
                    <a:pt x="5951" y="3400"/>
                    <a:pt x="7147" y="3025"/>
                  </a:cubicBezTo>
                  <a:cubicBezTo>
                    <a:pt x="7789" y="2820"/>
                    <a:pt x="8235" y="2329"/>
                    <a:pt x="8387" y="1678"/>
                  </a:cubicBezTo>
                  <a:cubicBezTo>
                    <a:pt x="8538" y="1071"/>
                    <a:pt x="8369" y="429"/>
                    <a:pt x="7976" y="45"/>
                  </a:cubicBezTo>
                  <a:cubicBezTo>
                    <a:pt x="7949" y="19"/>
                    <a:pt x="7905" y="1"/>
                    <a:pt x="7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4" name="Google Shape;2344;p29"/>
            <p:cNvSpPr/>
            <p:nvPr/>
          </p:nvSpPr>
          <p:spPr>
            <a:xfrm>
              <a:off x="8222560" y="2517990"/>
              <a:ext cx="262708" cy="239187"/>
            </a:xfrm>
            <a:custGeom>
              <a:avLst/>
              <a:gdLst/>
              <a:ahLst/>
              <a:cxnLst/>
              <a:rect l="l" t="t" r="r" b="b"/>
              <a:pathLst>
                <a:path w="4881" h="4444" extrusionOk="0">
                  <a:moveTo>
                    <a:pt x="4229" y="331"/>
                  </a:moveTo>
                  <a:cubicBezTo>
                    <a:pt x="4532" y="1018"/>
                    <a:pt x="4381" y="2400"/>
                    <a:pt x="3846" y="2722"/>
                  </a:cubicBezTo>
                  <a:cubicBezTo>
                    <a:pt x="3373" y="3007"/>
                    <a:pt x="2730" y="3632"/>
                    <a:pt x="2436" y="3997"/>
                  </a:cubicBezTo>
                  <a:cubicBezTo>
                    <a:pt x="2142" y="3632"/>
                    <a:pt x="1508" y="3007"/>
                    <a:pt x="1027" y="2722"/>
                  </a:cubicBezTo>
                  <a:cubicBezTo>
                    <a:pt x="491" y="2400"/>
                    <a:pt x="349" y="1018"/>
                    <a:pt x="643" y="331"/>
                  </a:cubicBezTo>
                  <a:close/>
                  <a:moveTo>
                    <a:pt x="545" y="1"/>
                  </a:moveTo>
                  <a:cubicBezTo>
                    <a:pt x="482" y="1"/>
                    <a:pt x="429" y="36"/>
                    <a:pt x="393" y="90"/>
                  </a:cubicBezTo>
                  <a:cubicBezTo>
                    <a:pt x="1" y="821"/>
                    <a:pt x="81" y="2534"/>
                    <a:pt x="857" y="3007"/>
                  </a:cubicBezTo>
                  <a:cubicBezTo>
                    <a:pt x="1473" y="3373"/>
                    <a:pt x="2204" y="4220"/>
                    <a:pt x="2284" y="4345"/>
                  </a:cubicBezTo>
                  <a:cubicBezTo>
                    <a:pt x="2311" y="4408"/>
                    <a:pt x="2374" y="4443"/>
                    <a:pt x="2436" y="4443"/>
                  </a:cubicBezTo>
                  <a:cubicBezTo>
                    <a:pt x="2507" y="4443"/>
                    <a:pt x="2570" y="4408"/>
                    <a:pt x="2597" y="4345"/>
                  </a:cubicBezTo>
                  <a:cubicBezTo>
                    <a:pt x="2668" y="4220"/>
                    <a:pt x="3400" y="3373"/>
                    <a:pt x="4015" y="3007"/>
                  </a:cubicBezTo>
                  <a:cubicBezTo>
                    <a:pt x="4800" y="2534"/>
                    <a:pt x="4880" y="821"/>
                    <a:pt x="4479" y="90"/>
                  </a:cubicBezTo>
                  <a:cubicBezTo>
                    <a:pt x="4452" y="36"/>
                    <a:pt x="4399" y="1"/>
                    <a:pt x="4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5" name="Google Shape;2345;p29"/>
            <p:cNvSpPr/>
            <p:nvPr/>
          </p:nvSpPr>
          <p:spPr>
            <a:xfrm>
              <a:off x="8089565" y="2117066"/>
              <a:ext cx="528698" cy="395703"/>
            </a:xfrm>
            <a:custGeom>
              <a:avLst/>
              <a:gdLst/>
              <a:ahLst/>
              <a:cxnLst/>
              <a:rect l="l" t="t" r="r" b="b"/>
              <a:pathLst>
                <a:path w="9823" h="7352" extrusionOk="0">
                  <a:moveTo>
                    <a:pt x="8217" y="340"/>
                  </a:moveTo>
                  <a:cubicBezTo>
                    <a:pt x="8235" y="375"/>
                    <a:pt x="8270" y="429"/>
                    <a:pt x="8306" y="491"/>
                  </a:cubicBezTo>
                  <a:cubicBezTo>
                    <a:pt x="8377" y="598"/>
                    <a:pt x="8449" y="714"/>
                    <a:pt x="8538" y="839"/>
                  </a:cubicBezTo>
                  <a:cubicBezTo>
                    <a:pt x="8939" y="1419"/>
                    <a:pt x="9484" y="2213"/>
                    <a:pt x="9484" y="3676"/>
                  </a:cubicBezTo>
                  <a:cubicBezTo>
                    <a:pt x="9484" y="5139"/>
                    <a:pt x="8939" y="5942"/>
                    <a:pt x="8538" y="6522"/>
                  </a:cubicBezTo>
                  <a:cubicBezTo>
                    <a:pt x="8449" y="6647"/>
                    <a:pt x="8377" y="6763"/>
                    <a:pt x="8306" y="6870"/>
                  </a:cubicBezTo>
                  <a:cubicBezTo>
                    <a:pt x="8270" y="6932"/>
                    <a:pt x="8235" y="6986"/>
                    <a:pt x="8217" y="7022"/>
                  </a:cubicBezTo>
                  <a:lnTo>
                    <a:pt x="1606" y="7022"/>
                  </a:lnTo>
                  <a:cubicBezTo>
                    <a:pt x="1579" y="6986"/>
                    <a:pt x="1544" y="6932"/>
                    <a:pt x="1508" y="6870"/>
                  </a:cubicBezTo>
                  <a:cubicBezTo>
                    <a:pt x="1446" y="6763"/>
                    <a:pt x="1365" y="6647"/>
                    <a:pt x="1285" y="6522"/>
                  </a:cubicBezTo>
                  <a:cubicBezTo>
                    <a:pt x="884" y="5942"/>
                    <a:pt x="331" y="5139"/>
                    <a:pt x="331" y="3676"/>
                  </a:cubicBezTo>
                  <a:cubicBezTo>
                    <a:pt x="331" y="2213"/>
                    <a:pt x="884" y="1419"/>
                    <a:pt x="1285" y="839"/>
                  </a:cubicBezTo>
                  <a:cubicBezTo>
                    <a:pt x="1365" y="714"/>
                    <a:pt x="1446" y="598"/>
                    <a:pt x="1508" y="491"/>
                  </a:cubicBezTo>
                  <a:cubicBezTo>
                    <a:pt x="1544" y="429"/>
                    <a:pt x="1579" y="375"/>
                    <a:pt x="1606" y="340"/>
                  </a:cubicBezTo>
                  <a:close/>
                  <a:moveTo>
                    <a:pt x="1517" y="1"/>
                  </a:moveTo>
                  <a:cubicBezTo>
                    <a:pt x="1464" y="1"/>
                    <a:pt x="1410" y="27"/>
                    <a:pt x="1374" y="81"/>
                  </a:cubicBezTo>
                  <a:cubicBezTo>
                    <a:pt x="1374" y="81"/>
                    <a:pt x="1321" y="161"/>
                    <a:pt x="1223" y="322"/>
                  </a:cubicBezTo>
                  <a:cubicBezTo>
                    <a:pt x="1169" y="420"/>
                    <a:pt x="1089" y="527"/>
                    <a:pt x="1009" y="652"/>
                  </a:cubicBezTo>
                  <a:cubicBezTo>
                    <a:pt x="607" y="1232"/>
                    <a:pt x="0" y="2115"/>
                    <a:pt x="0" y="3676"/>
                  </a:cubicBezTo>
                  <a:cubicBezTo>
                    <a:pt x="0" y="5246"/>
                    <a:pt x="607" y="6129"/>
                    <a:pt x="1009" y="6709"/>
                  </a:cubicBezTo>
                  <a:cubicBezTo>
                    <a:pt x="1089" y="6834"/>
                    <a:pt x="1169" y="6941"/>
                    <a:pt x="1223" y="7039"/>
                  </a:cubicBezTo>
                  <a:cubicBezTo>
                    <a:pt x="1321" y="7191"/>
                    <a:pt x="1374" y="7280"/>
                    <a:pt x="1374" y="7280"/>
                  </a:cubicBezTo>
                  <a:cubicBezTo>
                    <a:pt x="1410" y="7325"/>
                    <a:pt x="1464" y="7352"/>
                    <a:pt x="1517" y="7352"/>
                  </a:cubicBezTo>
                  <a:lnTo>
                    <a:pt x="8306" y="7352"/>
                  </a:lnTo>
                  <a:cubicBezTo>
                    <a:pt x="8359" y="7352"/>
                    <a:pt x="8413" y="7325"/>
                    <a:pt x="8440" y="7280"/>
                  </a:cubicBezTo>
                  <a:cubicBezTo>
                    <a:pt x="8440" y="7280"/>
                    <a:pt x="8502" y="7191"/>
                    <a:pt x="8591" y="7039"/>
                  </a:cubicBezTo>
                  <a:cubicBezTo>
                    <a:pt x="8654" y="6941"/>
                    <a:pt x="8725" y="6834"/>
                    <a:pt x="8814" y="6709"/>
                  </a:cubicBezTo>
                  <a:cubicBezTo>
                    <a:pt x="9216" y="6129"/>
                    <a:pt x="9823" y="5246"/>
                    <a:pt x="9823" y="3676"/>
                  </a:cubicBezTo>
                  <a:cubicBezTo>
                    <a:pt x="9823" y="2115"/>
                    <a:pt x="9216" y="1232"/>
                    <a:pt x="8814" y="652"/>
                  </a:cubicBezTo>
                  <a:cubicBezTo>
                    <a:pt x="8725" y="527"/>
                    <a:pt x="8654" y="420"/>
                    <a:pt x="8591" y="322"/>
                  </a:cubicBezTo>
                  <a:cubicBezTo>
                    <a:pt x="8502" y="161"/>
                    <a:pt x="8440" y="72"/>
                    <a:pt x="8440" y="72"/>
                  </a:cubicBezTo>
                  <a:cubicBezTo>
                    <a:pt x="8413" y="27"/>
                    <a:pt x="8359" y="1"/>
                    <a:pt x="8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6" name="Google Shape;2346;p29"/>
            <p:cNvSpPr/>
            <p:nvPr/>
          </p:nvSpPr>
          <p:spPr>
            <a:xfrm>
              <a:off x="8205283" y="2117066"/>
              <a:ext cx="297262" cy="395703"/>
            </a:xfrm>
            <a:custGeom>
              <a:avLst/>
              <a:gdLst/>
              <a:ahLst/>
              <a:cxnLst/>
              <a:rect l="l" t="t" r="r" b="b"/>
              <a:pathLst>
                <a:path w="5523" h="7352" extrusionOk="0">
                  <a:moveTo>
                    <a:pt x="4523" y="340"/>
                  </a:moveTo>
                  <a:cubicBezTo>
                    <a:pt x="4675" y="634"/>
                    <a:pt x="5192" y="1776"/>
                    <a:pt x="5192" y="3676"/>
                  </a:cubicBezTo>
                  <a:cubicBezTo>
                    <a:pt x="5192" y="5585"/>
                    <a:pt x="4675" y="6727"/>
                    <a:pt x="4523" y="7022"/>
                  </a:cubicBezTo>
                  <a:lnTo>
                    <a:pt x="1000" y="7022"/>
                  </a:lnTo>
                  <a:cubicBezTo>
                    <a:pt x="848" y="6727"/>
                    <a:pt x="331" y="5585"/>
                    <a:pt x="331" y="3676"/>
                  </a:cubicBezTo>
                  <a:cubicBezTo>
                    <a:pt x="331" y="1776"/>
                    <a:pt x="848" y="634"/>
                    <a:pt x="1000" y="340"/>
                  </a:cubicBezTo>
                  <a:close/>
                  <a:moveTo>
                    <a:pt x="901" y="1"/>
                  </a:moveTo>
                  <a:cubicBezTo>
                    <a:pt x="839" y="1"/>
                    <a:pt x="785" y="36"/>
                    <a:pt x="759" y="81"/>
                  </a:cubicBezTo>
                  <a:cubicBezTo>
                    <a:pt x="732" y="135"/>
                    <a:pt x="0" y="1348"/>
                    <a:pt x="0" y="3676"/>
                  </a:cubicBezTo>
                  <a:cubicBezTo>
                    <a:pt x="0" y="6013"/>
                    <a:pt x="732" y="7227"/>
                    <a:pt x="759" y="7271"/>
                  </a:cubicBezTo>
                  <a:cubicBezTo>
                    <a:pt x="785" y="7325"/>
                    <a:pt x="839" y="7352"/>
                    <a:pt x="901" y="7352"/>
                  </a:cubicBezTo>
                  <a:lnTo>
                    <a:pt x="4622" y="7352"/>
                  </a:lnTo>
                  <a:cubicBezTo>
                    <a:pt x="4675" y="7352"/>
                    <a:pt x="4729" y="7325"/>
                    <a:pt x="4755" y="7271"/>
                  </a:cubicBezTo>
                  <a:cubicBezTo>
                    <a:pt x="4791" y="7227"/>
                    <a:pt x="5523" y="6013"/>
                    <a:pt x="5523" y="3676"/>
                  </a:cubicBezTo>
                  <a:cubicBezTo>
                    <a:pt x="5523" y="1348"/>
                    <a:pt x="4791" y="135"/>
                    <a:pt x="4755" y="81"/>
                  </a:cubicBezTo>
                  <a:cubicBezTo>
                    <a:pt x="4729" y="36"/>
                    <a:pt x="4675" y="1"/>
                    <a:pt x="4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7" name="Google Shape;2347;p29"/>
            <p:cNvSpPr/>
            <p:nvPr/>
          </p:nvSpPr>
          <p:spPr>
            <a:xfrm>
              <a:off x="8143818" y="2097852"/>
              <a:ext cx="420192" cy="35577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1"/>
                  </a:moveTo>
                  <a:cubicBezTo>
                    <a:pt x="143" y="1"/>
                    <a:pt x="1" y="144"/>
                    <a:pt x="1" y="331"/>
                  </a:cubicBezTo>
                  <a:cubicBezTo>
                    <a:pt x="1" y="420"/>
                    <a:pt x="36" y="500"/>
                    <a:pt x="99" y="563"/>
                  </a:cubicBezTo>
                  <a:cubicBezTo>
                    <a:pt x="152" y="625"/>
                    <a:pt x="241" y="661"/>
                    <a:pt x="331" y="661"/>
                  </a:cubicBezTo>
                  <a:lnTo>
                    <a:pt x="7476" y="661"/>
                  </a:lnTo>
                  <a:cubicBezTo>
                    <a:pt x="7655" y="661"/>
                    <a:pt x="7806" y="509"/>
                    <a:pt x="7806" y="331"/>
                  </a:cubicBezTo>
                  <a:cubicBezTo>
                    <a:pt x="7806" y="242"/>
                    <a:pt x="7771" y="153"/>
                    <a:pt x="7708" y="99"/>
                  </a:cubicBezTo>
                  <a:cubicBezTo>
                    <a:pt x="7646" y="37"/>
                    <a:pt x="7566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8" name="Google Shape;2348;p29"/>
            <p:cNvSpPr/>
            <p:nvPr/>
          </p:nvSpPr>
          <p:spPr>
            <a:xfrm>
              <a:off x="8143818" y="2497860"/>
              <a:ext cx="420192" cy="35577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0"/>
                  </a:moveTo>
                  <a:cubicBezTo>
                    <a:pt x="143" y="0"/>
                    <a:pt x="1" y="143"/>
                    <a:pt x="1" y="330"/>
                  </a:cubicBezTo>
                  <a:cubicBezTo>
                    <a:pt x="1" y="419"/>
                    <a:pt x="36" y="509"/>
                    <a:pt x="99" y="562"/>
                  </a:cubicBezTo>
                  <a:cubicBezTo>
                    <a:pt x="152" y="625"/>
                    <a:pt x="241" y="660"/>
                    <a:pt x="331" y="660"/>
                  </a:cubicBezTo>
                  <a:lnTo>
                    <a:pt x="7476" y="660"/>
                  </a:lnTo>
                  <a:cubicBezTo>
                    <a:pt x="7655" y="660"/>
                    <a:pt x="7806" y="517"/>
                    <a:pt x="7806" y="330"/>
                  </a:cubicBezTo>
                  <a:cubicBezTo>
                    <a:pt x="7806" y="241"/>
                    <a:pt x="7771" y="152"/>
                    <a:pt x="7708" y="98"/>
                  </a:cubicBezTo>
                  <a:cubicBezTo>
                    <a:pt x="7646" y="36"/>
                    <a:pt x="7566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9" name="Google Shape;2349;p29"/>
            <p:cNvSpPr/>
            <p:nvPr/>
          </p:nvSpPr>
          <p:spPr>
            <a:xfrm>
              <a:off x="8335856" y="1864047"/>
              <a:ext cx="35630" cy="35577"/>
            </a:xfrm>
            <a:custGeom>
              <a:avLst/>
              <a:gdLst/>
              <a:ahLst/>
              <a:cxnLst/>
              <a:rect l="l" t="t" r="r" b="b"/>
              <a:pathLst>
                <a:path w="662" h="661" extrusionOk="0">
                  <a:moveTo>
                    <a:pt x="331" y="0"/>
                  </a:moveTo>
                  <a:cubicBezTo>
                    <a:pt x="153" y="0"/>
                    <a:pt x="1" y="152"/>
                    <a:pt x="1" y="330"/>
                  </a:cubicBezTo>
                  <a:cubicBezTo>
                    <a:pt x="1" y="518"/>
                    <a:pt x="153" y="660"/>
                    <a:pt x="331" y="660"/>
                  </a:cubicBezTo>
                  <a:cubicBezTo>
                    <a:pt x="518" y="660"/>
                    <a:pt x="661" y="518"/>
                    <a:pt x="661" y="330"/>
                  </a:cubicBezTo>
                  <a:cubicBezTo>
                    <a:pt x="661" y="152"/>
                    <a:pt x="518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50" name="Google Shape;2350;p29"/>
          <p:cNvGrpSpPr/>
          <p:nvPr/>
        </p:nvGrpSpPr>
        <p:grpSpPr>
          <a:xfrm>
            <a:off x="4190511" y="156829"/>
            <a:ext cx="762985" cy="762897"/>
            <a:chOff x="8021087" y="4295195"/>
            <a:chExt cx="1136578" cy="1136447"/>
          </a:xfrm>
        </p:grpSpPr>
        <p:sp>
          <p:nvSpPr>
            <p:cNvPr id="2351" name="Google Shape;2351;p29"/>
            <p:cNvSpPr/>
            <p:nvPr/>
          </p:nvSpPr>
          <p:spPr>
            <a:xfrm>
              <a:off x="8084049" y="4358026"/>
              <a:ext cx="1010657" cy="1010788"/>
            </a:xfrm>
            <a:custGeom>
              <a:avLst/>
              <a:gdLst/>
              <a:ahLst/>
              <a:cxnLst/>
              <a:rect l="l" t="t" r="r" b="b"/>
              <a:pathLst>
                <a:path w="61994" h="62002" extrusionOk="0">
                  <a:moveTo>
                    <a:pt x="30903" y="1"/>
                  </a:moveTo>
                  <a:lnTo>
                    <a:pt x="21893" y="9011"/>
                  </a:lnTo>
                  <a:lnTo>
                    <a:pt x="9145" y="9011"/>
                  </a:lnTo>
                  <a:lnTo>
                    <a:pt x="9145" y="21759"/>
                  </a:lnTo>
                  <a:lnTo>
                    <a:pt x="1" y="30903"/>
                  </a:lnTo>
                  <a:lnTo>
                    <a:pt x="9145" y="40056"/>
                  </a:lnTo>
                  <a:lnTo>
                    <a:pt x="9145" y="52982"/>
                  </a:lnTo>
                  <a:lnTo>
                    <a:pt x="22080" y="52982"/>
                  </a:lnTo>
                  <a:lnTo>
                    <a:pt x="31091" y="62002"/>
                  </a:lnTo>
                  <a:lnTo>
                    <a:pt x="40101" y="52982"/>
                  </a:lnTo>
                  <a:lnTo>
                    <a:pt x="52849" y="52982"/>
                  </a:lnTo>
                  <a:lnTo>
                    <a:pt x="52849" y="40234"/>
                  </a:lnTo>
                  <a:lnTo>
                    <a:pt x="61993" y="31090"/>
                  </a:lnTo>
                  <a:lnTo>
                    <a:pt x="52849" y="21946"/>
                  </a:lnTo>
                  <a:lnTo>
                    <a:pt x="52849" y="9011"/>
                  </a:lnTo>
                  <a:lnTo>
                    <a:pt x="39914" y="9011"/>
                  </a:lnTo>
                  <a:lnTo>
                    <a:pt x="309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2" name="Google Shape;2352;p29"/>
            <p:cNvSpPr/>
            <p:nvPr/>
          </p:nvSpPr>
          <p:spPr>
            <a:xfrm>
              <a:off x="8021087" y="4295195"/>
              <a:ext cx="1136578" cy="1136447"/>
            </a:xfrm>
            <a:custGeom>
              <a:avLst/>
              <a:gdLst/>
              <a:ahLst/>
              <a:cxnLst/>
              <a:rect l="l" t="t" r="r" b="b"/>
              <a:pathLst>
                <a:path w="69718" h="69710" extrusionOk="0">
                  <a:moveTo>
                    <a:pt x="34756" y="1812"/>
                  </a:moveTo>
                  <a:lnTo>
                    <a:pt x="44364" y="11420"/>
                  </a:lnTo>
                  <a:lnTo>
                    <a:pt x="58147" y="11420"/>
                  </a:lnTo>
                  <a:lnTo>
                    <a:pt x="58147" y="25203"/>
                  </a:lnTo>
                  <a:lnTo>
                    <a:pt x="67898" y="34953"/>
                  </a:lnTo>
                  <a:lnTo>
                    <a:pt x="58147" y="44704"/>
                  </a:lnTo>
                  <a:lnTo>
                    <a:pt x="58147" y="58291"/>
                  </a:lnTo>
                  <a:lnTo>
                    <a:pt x="44570" y="58291"/>
                  </a:lnTo>
                  <a:lnTo>
                    <a:pt x="34962" y="67899"/>
                  </a:lnTo>
                  <a:lnTo>
                    <a:pt x="25354" y="58291"/>
                  </a:lnTo>
                  <a:lnTo>
                    <a:pt x="11571" y="58291"/>
                  </a:lnTo>
                  <a:lnTo>
                    <a:pt x="11571" y="44499"/>
                  </a:lnTo>
                  <a:lnTo>
                    <a:pt x="1820" y="34748"/>
                  </a:lnTo>
                  <a:lnTo>
                    <a:pt x="11571" y="24997"/>
                  </a:lnTo>
                  <a:lnTo>
                    <a:pt x="11571" y="11420"/>
                  </a:lnTo>
                  <a:lnTo>
                    <a:pt x="25148" y="11420"/>
                  </a:lnTo>
                  <a:lnTo>
                    <a:pt x="34756" y="1812"/>
                  </a:lnTo>
                  <a:close/>
                  <a:moveTo>
                    <a:pt x="34756" y="1"/>
                  </a:moveTo>
                  <a:lnTo>
                    <a:pt x="24622" y="10135"/>
                  </a:lnTo>
                  <a:lnTo>
                    <a:pt x="10286" y="10135"/>
                  </a:lnTo>
                  <a:lnTo>
                    <a:pt x="10286" y="24471"/>
                  </a:lnTo>
                  <a:lnTo>
                    <a:pt x="0" y="34748"/>
                  </a:lnTo>
                  <a:lnTo>
                    <a:pt x="10286" y="45034"/>
                  </a:lnTo>
                  <a:lnTo>
                    <a:pt x="10286" y="59575"/>
                  </a:lnTo>
                  <a:lnTo>
                    <a:pt x="24827" y="59575"/>
                  </a:lnTo>
                  <a:lnTo>
                    <a:pt x="34962" y="69709"/>
                  </a:lnTo>
                  <a:lnTo>
                    <a:pt x="45096" y="59575"/>
                  </a:lnTo>
                  <a:lnTo>
                    <a:pt x="59432" y="59575"/>
                  </a:lnTo>
                  <a:lnTo>
                    <a:pt x="59432" y="45239"/>
                  </a:lnTo>
                  <a:lnTo>
                    <a:pt x="69718" y="34953"/>
                  </a:lnTo>
                  <a:lnTo>
                    <a:pt x="59432" y="24676"/>
                  </a:lnTo>
                  <a:lnTo>
                    <a:pt x="59432" y="10135"/>
                  </a:lnTo>
                  <a:lnTo>
                    <a:pt x="44891" y="10135"/>
                  </a:lnTo>
                  <a:lnTo>
                    <a:pt x="347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3" name="Google Shape;2353;p29"/>
            <p:cNvSpPr/>
            <p:nvPr/>
          </p:nvSpPr>
          <p:spPr>
            <a:xfrm>
              <a:off x="8121871" y="4393371"/>
              <a:ext cx="937051" cy="937051"/>
            </a:xfrm>
            <a:custGeom>
              <a:avLst/>
              <a:gdLst/>
              <a:ahLst/>
              <a:cxnLst/>
              <a:rect l="l" t="t" r="r" b="b"/>
              <a:pathLst>
                <a:path w="57479" h="57479" extrusionOk="0">
                  <a:moveTo>
                    <a:pt x="28655" y="0"/>
                  </a:moveTo>
                  <a:lnTo>
                    <a:pt x="20296" y="8351"/>
                  </a:lnTo>
                  <a:lnTo>
                    <a:pt x="8484" y="8351"/>
                  </a:lnTo>
                  <a:lnTo>
                    <a:pt x="8484" y="20171"/>
                  </a:lnTo>
                  <a:lnTo>
                    <a:pt x="0" y="28646"/>
                  </a:lnTo>
                  <a:lnTo>
                    <a:pt x="8484" y="37130"/>
                  </a:lnTo>
                  <a:lnTo>
                    <a:pt x="8484" y="49119"/>
                  </a:lnTo>
                  <a:lnTo>
                    <a:pt x="20474" y="49119"/>
                  </a:lnTo>
                  <a:lnTo>
                    <a:pt x="28824" y="57478"/>
                  </a:lnTo>
                  <a:lnTo>
                    <a:pt x="37183" y="49119"/>
                  </a:lnTo>
                  <a:lnTo>
                    <a:pt x="49004" y="49119"/>
                  </a:lnTo>
                  <a:lnTo>
                    <a:pt x="49004" y="37299"/>
                  </a:lnTo>
                  <a:lnTo>
                    <a:pt x="57479" y="28824"/>
                  </a:lnTo>
                  <a:lnTo>
                    <a:pt x="49004" y="20340"/>
                  </a:lnTo>
                  <a:lnTo>
                    <a:pt x="49004" y="8351"/>
                  </a:lnTo>
                  <a:lnTo>
                    <a:pt x="37014" y="8351"/>
                  </a:lnTo>
                  <a:lnTo>
                    <a:pt x="286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54" name="Google Shape;2354;p29"/>
          <p:cNvGrpSpPr/>
          <p:nvPr/>
        </p:nvGrpSpPr>
        <p:grpSpPr>
          <a:xfrm>
            <a:off x="-1102288" y="3798860"/>
            <a:ext cx="2415313" cy="2415313"/>
            <a:chOff x="277450" y="4273200"/>
            <a:chExt cx="870289" cy="870289"/>
          </a:xfrm>
        </p:grpSpPr>
        <p:sp>
          <p:nvSpPr>
            <p:cNvPr id="2355" name="Google Shape;2355;p29"/>
            <p:cNvSpPr/>
            <p:nvPr/>
          </p:nvSpPr>
          <p:spPr>
            <a:xfrm>
              <a:off x="325701" y="4321451"/>
              <a:ext cx="773783" cy="773783"/>
            </a:xfrm>
            <a:custGeom>
              <a:avLst/>
              <a:gdLst/>
              <a:ahLst/>
              <a:cxnLst/>
              <a:rect l="l" t="t" r="r" b="b"/>
              <a:pathLst>
                <a:path w="48076" h="48076" extrusionOk="0">
                  <a:moveTo>
                    <a:pt x="23962" y="0"/>
                  </a:moveTo>
                  <a:lnTo>
                    <a:pt x="16977" y="6985"/>
                  </a:lnTo>
                  <a:lnTo>
                    <a:pt x="7092" y="6985"/>
                  </a:lnTo>
                  <a:lnTo>
                    <a:pt x="7092" y="16870"/>
                  </a:lnTo>
                  <a:lnTo>
                    <a:pt x="0" y="23962"/>
                  </a:lnTo>
                  <a:lnTo>
                    <a:pt x="7092" y="31054"/>
                  </a:lnTo>
                  <a:lnTo>
                    <a:pt x="7092" y="41090"/>
                  </a:lnTo>
                  <a:lnTo>
                    <a:pt x="17120" y="41090"/>
                  </a:lnTo>
                  <a:lnTo>
                    <a:pt x="24114" y="48076"/>
                  </a:lnTo>
                  <a:lnTo>
                    <a:pt x="31099" y="41090"/>
                  </a:lnTo>
                  <a:lnTo>
                    <a:pt x="40983" y="41090"/>
                  </a:lnTo>
                  <a:lnTo>
                    <a:pt x="40983" y="31206"/>
                  </a:lnTo>
                  <a:lnTo>
                    <a:pt x="48076" y="24114"/>
                  </a:lnTo>
                  <a:lnTo>
                    <a:pt x="40983" y="17022"/>
                  </a:lnTo>
                  <a:lnTo>
                    <a:pt x="40983" y="6985"/>
                  </a:lnTo>
                  <a:lnTo>
                    <a:pt x="30956" y="698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6" name="Google Shape;2356;p29"/>
            <p:cNvSpPr/>
            <p:nvPr/>
          </p:nvSpPr>
          <p:spPr>
            <a:xfrm>
              <a:off x="277450" y="4273200"/>
              <a:ext cx="870289" cy="870289"/>
            </a:xfrm>
            <a:custGeom>
              <a:avLst/>
              <a:gdLst/>
              <a:ahLst/>
              <a:cxnLst/>
              <a:rect l="l" t="t" r="r" b="b"/>
              <a:pathLst>
                <a:path w="54072" h="54072" extrusionOk="0">
                  <a:moveTo>
                    <a:pt x="26960" y="1410"/>
                  </a:moveTo>
                  <a:lnTo>
                    <a:pt x="34409" y="8859"/>
                  </a:lnTo>
                  <a:lnTo>
                    <a:pt x="45097" y="8859"/>
                  </a:lnTo>
                  <a:lnTo>
                    <a:pt x="45097" y="19556"/>
                  </a:lnTo>
                  <a:lnTo>
                    <a:pt x="52662" y="27112"/>
                  </a:lnTo>
                  <a:lnTo>
                    <a:pt x="45097" y="34677"/>
                  </a:lnTo>
                  <a:lnTo>
                    <a:pt x="45097" y="45212"/>
                  </a:lnTo>
                  <a:lnTo>
                    <a:pt x="34561" y="45212"/>
                  </a:lnTo>
                  <a:lnTo>
                    <a:pt x="27112" y="52662"/>
                  </a:lnTo>
                  <a:lnTo>
                    <a:pt x="19663" y="45212"/>
                  </a:lnTo>
                  <a:lnTo>
                    <a:pt x="8975" y="45212"/>
                  </a:lnTo>
                  <a:lnTo>
                    <a:pt x="8975" y="34516"/>
                  </a:lnTo>
                  <a:lnTo>
                    <a:pt x="1410" y="26960"/>
                  </a:lnTo>
                  <a:lnTo>
                    <a:pt x="8975" y="19395"/>
                  </a:lnTo>
                  <a:lnTo>
                    <a:pt x="8975" y="8859"/>
                  </a:lnTo>
                  <a:lnTo>
                    <a:pt x="19502" y="8859"/>
                  </a:lnTo>
                  <a:lnTo>
                    <a:pt x="26960" y="1410"/>
                  </a:lnTo>
                  <a:close/>
                  <a:moveTo>
                    <a:pt x="26960" y="1"/>
                  </a:moveTo>
                  <a:lnTo>
                    <a:pt x="19092" y="7860"/>
                  </a:lnTo>
                  <a:lnTo>
                    <a:pt x="7976" y="7860"/>
                  </a:lnTo>
                  <a:lnTo>
                    <a:pt x="7976" y="18985"/>
                  </a:lnTo>
                  <a:lnTo>
                    <a:pt x="1" y="26960"/>
                  </a:lnTo>
                  <a:lnTo>
                    <a:pt x="7976" y="34927"/>
                  </a:lnTo>
                  <a:lnTo>
                    <a:pt x="7976" y="46212"/>
                  </a:lnTo>
                  <a:lnTo>
                    <a:pt x="19252" y="46212"/>
                  </a:lnTo>
                  <a:lnTo>
                    <a:pt x="27112" y="54071"/>
                  </a:lnTo>
                  <a:lnTo>
                    <a:pt x="34980" y="46212"/>
                  </a:lnTo>
                  <a:lnTo>
                    <a:pt x="46096" y="46212"/>
                  </a:lnTo>
                  <a:lnTo>
                    <a:pt x="46096" y="35087"/>
                  </a:lnTo>
                  <a:lnTo>
                    <a:pt x="54071" y="27112"/>
                  </a:lnTo>
                  <a:lnTo>
                    <a:pt x="46096" y="19136"/>
                  </a:lnTo>
                  <a:lnTo>
                    <a:pt x="46096" y="7860"/>
                  </a:lnTo>
                  <a:lnTo>
                    <a:pt x="34820" y="7860"/>
                  </a:lnTo>
                  <a:lnTo>
                    <a:pt x="26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7" name="Google Shape;2357;p29"/>
            <p:cNvSpPr/>
            <p:nvPr/>
          </p:nvSpPr>
          <p:spPr>
            <a:xfrm>
              <a:off x="354847" y="4350742"/>
              <a:ext cx="715197" cy="715053"/>
            </a:xfrm>
            <a:custGeom>
              <a:avLst/>
              <a:gdLst/>
              <a:ahLst/>
              <a:cxnLst/>
              <a:rect l="l" t="t" r="r" b="b"/>
              <a:pathLst>
                <a:path w="44436" h="44427" extrusionOk="0">
                  <a:moveTo>
                    <a:pt x="22151" y="0"/>
                  </a:moveTo>
                  <a:lnTo>
                    <a:pt x="15692" y="6459"/>
                  </a:lnTo>
                  <a:lnTo>
                    <a:pt x="6557" y="6459"/>
                  </a:lnTo>
                  <a:lnTo>
                    <a:pt x="6557" y="15594"/>
                  </a:lnTo>
                  <a:lnTo>
                    <a:pt x="0" y="22142"/>
                  </a:lnTo>
                  <a:lnTo>
                    <a:pt x="6557" y="28699"/>
                  </a:lnTo>
                  <a:lnTo>
                    <a:pt x="6557" y="37968"/>
                  </a:lnTo>
                  <a:lnTo>
                    <a:pt x="15826" y="37968"/>
                  </a:lnTo>
                  <a:lnTo>
                    <a:pt x="22285" y="44427"/>
                  </a:lnTo>
                  <a:lnTo>
                    <a:pt x="28744" y="37968"/>
                  </a:lnTo>
                  <a:lnTo>
                    <a:pt x="37879" y="37968"/>
                  </a:lnTo>
                  <a:lnTo>
                    <a:pt x="37879" y="28833"/>
                  </a:lnTo>
                  <a:lnTo>
                    <a:pt x="44436" y="22276"/>
                  </a:lnTo>
                  <a:lnTo>
                    <a:pt x="37879" y="15728"/>
                  </a:lnTo>
                  <a:lnTo>
                    <a:pt x="37879" y="6459"/>
                  </a:lnTo>
                  <a:lnTo>
                    <a:pt x="28610" y="6459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58" name="Google Shape;2358;p29"/>
          <p:cNvGrpSpPr/>
          <p:nvPr/>
        </p:nvGrpSpPr>
        <p:grpSpPr>
          <a:xfrm>
            <a:off x="7842312" y="3798860"/>
            <a:ext cx="2415313" cy="2415313"/>
            <a:chOff x="277450" y="4273200"/>
            <a:chExt cx="870289" cy="870289"/>
          </a:xfrm>
        </p:grpSpPr>
        <p:sp>
          <p:nvSpPr>
            <p:cNvPr id="2359" name="Google Shape;2359;p29"/>
            <p:cNvSpPr/>
            <p:nvPr/>
          </p:nvSpPr>
          <p:spPr>
            <a:xfrm>
              <a:off x="325701" y="4321451"/>
              <a:ext cx="773783" cy="773783"/>
            </a:xfrm>
            <a:custGeom>
              <a:avLst/>
              <a:gdLst/>
              <a:ahLst/>
              <a:cxnLst/>
              <a:rect l="l" t="t" r="r" b="b"/>
              <a:pathLst>
                <a:path w="48076" h="48076" extrusionOk="0">
                  <a:moveTo>
                    <a:pt x="23962" y="0"/>
                  </a:moveTo>
                  <a:lnTo>
                    <a:pt x="16977" y="6985"/>
                  </a:lnTo>
                  <a:lnTo>
                    <a:pt x="7092" y="6985"/>
                  </a:lnTo>
                  <a:lnTo>
                    <a:pt x="7092" y="16870"/>
                  </a:lnTo>
                  <a:lnTo>
                    <a:pt x="0" y="23962"/>
                  </a:lnTo>
                  <a:lnTo>
                    <a:pt x="7092" y="31054"/>
                  </a:lnTo>
                  <a:lnTo>
                    <a:pt x="7092" y="41090"/>
                  </a:lnTo>
                  <a:lnTo>
                    <a:pt x="17120" y="41090"/>
                  </a:lnTo>
                  <a:lnTo>
                    <a:pt x="24114" y="48076"/>
                  </a:lnTo>
                  <a:lnTo>
                    <a:pt x="31099" y="41090"/>
                  </a:lnTo>
                  <a:lnTo>
                    <a:pt x="40983" y="41090"/>
                  </a:lnTo>
                  <a:lnTo>
                    <a:pt x="40983" y="31206"/>
                  </a:lnTo>
                  <a:lnTo>
                    <a:pt x="48076" y="24114"/>
                  </a:lnTo>
                  <a:lnTo>
                    <a:pt x="40983" y="17022"/>
                  </a:lnTo>
                  <a:lnTo>
                    <a:pt x="40983" y="6985"/>
                  </a:lnTo>
                  <a:lnTo>
                    <a:pt x="30956" y="698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0" name="Google Shape;2360;p29"/>
            <p:cNvSpPr/>
            <p:nvPr/>
          </p:nvSpPr>
          <p:spPr>
            <a:xfrm>
              <a:off x="277450" y="4273200"/>
              <a:ext cx="870289" cy="870289"/>
            </a:xfrm>
            <a:custGeom>
              <a:avLst/>
              <a:gdLst/>
              <a:ahLst/>
              <a:cxnLst/>
              <a:rect l="l" t="t" r="r" b="b"/>
              <a:pathLst>
                <a:path w="54072" h="54072" extrusionOk="0">
                  <a:moveTo>
                    <a:pt x="26960" y="1410"/>
                  </a:moveTo>
                  <a:lnTo>
                    <a:pt x="34409" y="8859"/>
                  </a:lnTo>
                  <a:lnTo>
                    <a:pt x="45097" y="8859"/>
                  </a:lnTo>
                  <a:lnTo>
                    <a:pt x="45097" y="19556"/>
                  </a:lnTo>
                  <a:lnTo>
                    <a:pt x="52662" y="27112"/>
                  </a:lnTo>
                  <a:lnTo>
                    <a:pt x="45097" y="34677"/>
                  </a:lnTo>
                  <a:lnTo>
                    <a:pt x="45097" y="45212"/>
                  </a:lnTo>
                  <a:lnTo>
                    <a:pt x="34561" y="45212"/>
                  </a:lnTo>
                  <a:lnTo>
                    <a:pt x="27112" y="52662"/>
                  </a:lnTo>
                  <a:lnTo>
                    <a:pt x="19663" y="45212"/>
                  </a:lnTo>
                  <a:lnTo>
                    <a:pt x="8975" y="45212"/>
                  </a:lnTo>
                  <a:lnTo>
                    <a:pt x="8975" y="34516"/>
                  </a:lnTo>
                  <a:lnTo>
                    <a:pt x="1410" y="26960"/>
                  </a:lnTo>
                  <a:lnTo>
                    <a:pt x="8975" y="19395"/>
                  </a:lnTo>
                  <a:lnTo>
                    <a:pt x="8975" y="8859"/>
                  </a:lnTo>
                  <a:lnTo>
                    <a:pt x="19502" y="8859"/>
                  </a:lnTo>
                  <a:lnTo>
                    <a:pt x="26960" y="1410"/>
                  </a:lnTo>
                  <a:close/>
                  <a:moveTo>
                    <a:pt x="26960" y="1"/>
                  </a:moveTo>
                  <a:lnTo>
                    <a:pt x="19092" y="7860"/>
                  </a:lnTo>
                  <a:lnTo>
                    <a:pt x="7976" y="7860"/>
                  </a:lnTo>
                  <a:lnTo>
                    <a:pt x="7976" y="18985"/>
                  </a:lnTo>
                  <a:lnTo>
                    <a:pt x="1" y="26960"/>
                  </a:lnTo>
                  <a:lnTo>
                    <a:pt x="7976" y="34927"/>
                  </a:lnTo>
                  <a:lnTo>
                    <a:pt x="7976" y="46212"/>
                  </a:lnTo>
                  <a:lnTo>
                    <a:pt x="19252" y="46212"/>
                  </a:lnTo>
                  <a:lnTo>
                    <a:pt x="27112" y="54071"/>
                  </a:lnTo>
                  <a:lnTo>
                    <a:pt x="34980" y="46212"/>
                  </a:lnTo>
                  <a:lnTo>
                    <a:pt x="46096" y="46212"/>
                  </a:lnTo>
                  <a:lnTo>
                    <a:pt x="46096" y="35087"/>
                  </a:lnTo>
                  <a:lnTo>
                    <a:pt x="54071" y="27112"/>
                  </a:lnTo>
                  <a:lnTo>
                    <a:pt x="46096" y="19136"/>
                  </a:lnTo>
                  <a:lnTo>
                    <a:pt x="46096" y="7860"/>
                  </a:lnTo>
                  <a:lnTo>
                    <a:pt x="34820" y="7860"/>
                  </a:lnTo>
                  <a:lnTo>
                    <a:pt x="26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1" name="Google Shape;2361;p29"/>
            <p:cNvSpPr/>
            <p:nvPr/>
          </p:nvSpPr>
          <p:spPr>
            <a:xfrm>
              <a:off x="354847" y="4350742"/>
              <a:ext cx="715197" cy="715053"/>
            </a:xfrm>
            <a:custGeom>
              <a:avLst/>
              <a:gdLst/>
              <a:ahLst/>
              <a:cxnLst/>
              <a:rect l="l" t="t" r="r" b="b"/>
              <a:pathLst>
                <a:path w="44436" h="44427" extrusionOk="0">
                  <a:moveTo>
                    <a:pt x="22151" y="0"/>
                  </a:moveTo>
                  <a:lnTo>
                    <a:pt x="15692" y="6459"/>
                  </a:lnTo>
                  <a:lnTo>
                    <a:pt x="6557" y="6459"/>
                  </a:lnTo>
                  <a:lnTo>
                    <a:pt x="6557" y="15594"/>
                  </a:lnTo>
                  <a:lnTo>
                    <a:pt x="0" y="22142"/>
                  </a:lnTo>
                  <a:lnTo>
                    <a:pt x="6557" y="28699"/>
                  </a:lnTo>
                  <a:lnTo>
                    <a:pt x="6557" y="37968"/>
                  </a:lnTo>
                  <a:lnTo>
                    <a:pt x="15826" y="37968"/>
                  </a:lnTo>
                  <a:lnTo>
                    <a:pt x="22285" y="44427"/>
                  </a:lnTo>
                  <a:lnTo>
                    <a:pt x="28744" y="37968"/>
                  </a:lnTo>
                  <a:lnTo>
                    <a:pt x="37879" y="37968"/>
                  </a:lnTo>
                  <a:lnTo>
                    <a:pt x="37879" y="28833"/>
                  </a:lnTo>
                  <a:lnTo>
                    <a:pt x="44436" y="22276"/>
                  </a:lnTo>
                  <a:lnTo>
                    <a:pt x="37879" y="15728"/>
                  </a:lnTo>
                  <a:lnTo>
                    <a:pt x="37879" y="6459"/>
                  </a:lnTo>
                  <a:lnTo>
                    <a:pt x="28610" y="6459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62" name="Google Shape;2362;p29"/>
          <p:cNvSpPr txBox="1"/>
          <p:nvPr>
            <p:ph type="title" hasCustomPrompt="1"/>
          </p:nvPr>
        </p:nvSpPr>
        <p:spPr>
          <a:xfrm>
            <a:off x="1600763" y="2610715"/>
            <a:ext cx="2599200" cy="9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63" name="Google Shape;2363;p29"/>
          <p:cNvSpPr txBox="1"/>
          <p:nvPr>
            <p:ph type="subTitle" idx="1"/>
          </p:nvPr>
        </p:nvSpPr>
        <p:spPr>
          <a:xfrm>
            <a:off x="1600763" y="3555847"/>
            <a:ext cx="2599200" cy="5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4" name="Google Shape;2364;p29"/>
          <p:cNvSpPr txBox="1"/>
          <p:nvPr>
            <p:ph type="title" idx="2" hasCustomPrompt="1"/>
          </p:nvPr>
        </p:nvSpPr>
        <p:spPr>
          <a:xfrm>
            <a:off x="4944038" y="2610713"/>
            <a:ext cx="2599200" cy="9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65" name="Google Shape;2365;p29"/>
          <p:cNvSpPr txBox="1"/>
          <p:nvPr>
            <p:ph type="subTitle" idx="3"/>
          </p:nvPr>
        </p:nvSpPr>
        <p:spPr>
          <a:xfrm>
            <a:off x="4944038" y="3549401"/>
            <a:ext cx="2599200" cy="5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BLANK_1_1_1_1_1_1_3_1">
    <p:spTree>
      <p:nvGrpSpPr>
        <p:cNvPr id="2366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p30"/>
          <p:cNvSpPr txBox="1"/>
          <p:nvPr>
            <p:ph type="title" hasCustomPrompt="1"/>
          </p:nvPr>
        </p:nvSpPr>
        <p:spPr>
          <a:xfrm>
            <a:off x="712599" y="2610727"/>
            <a:ext cx="2317200" cy="9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68" name="Google Shape;2368;p30"/>
          <p:cNvSpPr txBox="1"/>
          <p:nvPr>
            <p:ph type="subTitle" idx="1"/>
          </p:nvPr>
        </p:nvSpPr>
        <p:spPr>
          <a:xfrm>
            <a:off x="712599" y="3555853"/>
            <a:ext cx="2317200" cy="5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9" name="Google Shape;2369;p30"/>
          <p:cNvSpPr txBox="1"/>
          <p:nvPr>
            <p:ph type="title" idx="2" hasCustomPrompt="1"/>
          </p:nvPr>
        </p:nvSpPr>
        <p:spPr>
          <a:xfrm>
            <a:off x="3413405" y="2610725"/>
            <a:ext cx="2317200" cy="9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70" name="Google Shape;2370;p30"/>
          <p:cNvSpPr txBox="1"/>
          <p:nvPr>
            <p:ph type="subTitle" idx="3"/>
          </p:nvPr>
        </p:nvSpPr>
        <p:spPr>
          <a:xfrm>
            <a:off x="3413405" y="3549407"/>
            <a:ext cx="2317200" cy="5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1" name="Google Shape;2371;p30"/>
          <p:cNvSpPr txBox="1"/>
          <p:nvPr>
            <p:ph type="title" idx="4" hasCustomPrompt="1"/>
          </p:nvPr>
        </p:nvSpPr>
        <p:spPr>
          <a:xfrm>
            <a:off x="6114199" y="2610727"/>
            <a:ext cx="2317200" cy="9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72" name="Google Shape;2372;p30"/>
          <p:cNvSpPr txBox="1"/>
          <p:nvPr>
            <p:ph type="subTitle" idx="5"/>
          </p:nvPr>
        </p:nvSpPr>
        <p:spPr>
          <a:xfrm>
            <a:off x="6114199" y="3555853"/>
            <a:ext cx="2317200" cy="5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73" name="Google Shape;2373;p30"/>
          <p:cNvGrpSpPr/>
          <p:nvPr/>
        </p:nvGrpSpPr>
        <p:grpSpPr>
          <a:xfrm>
            <a:off x="-1102288" y="-1104765"/>
            <a:ext cx="2415313" cy="2415313"/>
            <a:chOff x="277450" y="4273200"/>
            <a:chExt cx="870289" cy="870289"/>
          </a:xfrm>
        </p:grpSpPr>
        <p:sp>
          <p:nvSpPr>
            <p:cNvPr id="2374" name="Google Shape;2374;p30"/>
            <p:cNvSpPr/>
            <p:nvPr/>
          </p:nvSpPr>
          <p:spPr>
            <a:xfrm>
              <a:off x="325701" y="4321451"/>
              <a:ext cx="773783" cy="773783"/>
            </a:xfrm>
            <a:custGeom>
              <a:avLst/>
              <a:gdLst/>
              <a:ahLst/>
              <a:cxnLst/>
              <a:rect l="l" t="t" r="r" b="b"/>
              <a:pathLst>
                <a:path w="48076" h="48076" extrusionOk="0">
                  <a:moveTo>
                    <a:pt x="23962" y="0"/>
                  </a:moveTo>
                  <a:lnTo>
                    <a:pt x="16977" y="6985"/>
                  </a:lnTo>
                  <a:lnTo>
                    <a:pt x="7092" y="6985"/>
                  </a:lnTo>
                  <a:lnTo>
                    <a:pt x="7092" y="16870"/>
                  </a:lnTo>
                  <a:lnTo>
                    <a:pt x="0" y="23962"/>
                  </a:lnTo>
                  <a:lnTo>
                    <a:pt x="7092" y="31054"/>
                  </a:lnTo>
                  <a:lnTo>
                    <a:pt x="7092" y="41090"/>
                  </a:lnTo>
                  <a:lnTo>
                    <a:pt x="17120" y="41090"/>
                  </a:lnTo>
                  <a:lnTo>
                    <a:pt x="24114" y="48076"/>
                  </a:lnTo>
                  <a:lnTo>
                    <a:pt x="31099" y="41090"/>
                  </a:lnTo>
                  <a:lnTo>
                    <a:pt x="40983" y="41090"/>
                  </a:lnTo>
                  <a:lnTo>
                    <a:pt x="40983" y="31206"/>
                  </a:lnTo>
                  <a:lnTo>
                    <a:pt x="48076" y="24114"/>
                  </a:lnTo>
                  <a:lnTo>
                    <a:pt x="40983" y="17022"/>
                  </a:lnTo>
                  <a:lnTo>
                    <a:pt x="40983" y="6985"/>
                  </a:lnTo>
                  <a:lnTo>
                    <a:pt x="30956" y="698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5" name="Google Shape;2375;p30"/>
            <p:cNvSpPr/>
            <p:nvPr/>
          </p:nvSpPr>
          <p:spPr>
            <a:xfrm>
              <a:off x="277450" y="4273200"/>
              <a:ext cx="870289" cy="870289"/>
            </a:xfrm>
            <a:custGeom>
              <a:avLst/>
              <a:gdLst/>
              <a:ahLst/>
              <a:cxnLst/>
              <a:rect l="l" t="t" r="r" b="b"/>
              <a:pathLst>
                <a:path w="54072" h="54072" extrusionOk="0">
                  <a:moveTo>
                    <a:pt x="26960" y="1410"/>
                  </a:moveTo>
                  <a:lnTo>
                    <a:pt x="34409" y="8859"/>
                  </a:lnTo>
                  <a:lnTo>
                    <a:pt x="45097" y="8859"/>
                  </a:lnTo>
                  <a:lnTo>
                    <a:pt x="45097" y="19556"/>
                  </a:lnTo>
                  <a:lnTo>
                    <a:pt x="52662" y="27112"/>
                  </a:lnTo>
                  <a:lnTo>
                    <a:pt x="45097" y="34677"/>
                  </a:lnTo>
                  <a:lnTo>
                    <a:pt x="45097" y="45212"/>
                  </a:lnTo>
                  <a:lnTo>
                    <a:pt x="34561" y="45212"/>
                  </a:lnTo>
                  <a:lnTo>
                    <a:pt x="27112" y="52662"/>
                  </a:lnTo>
                  <a:lnTo>
                    <a:pt x="19663" y="45212"/>
                  </a:lnTo>
                  <a:lnTo>
                    <a:pt x="8975" y="45212"/>
                  </a:lnTo>
                  <a:lnTo>
                    <a:pt x="8975" y="34516"/>
                  </a:lnTo>
                  <a:lnTo>
                    <a:pt x="1410" y="26960"/>
                  </a:lnTo>
                  <a:lnTo>
                    <a:pt x="8975" y="19395"/>
                  </a:lnTo>
                  <a:lnTo>
                    <a:pt x="8975" y="8859"/>
                  </a:lnTo>
                  <a:lnTo>
                    <a:pt x="19502" y="8859"/>
                  </a:lnTo>
                  <a:lnTo>
                    <a:pt x="26960" y="1410"/>
                  </a:lnTo>
                  <a:close/>
                  <a:moveTo>
                    <a:pt x="26960" y="1"/>
                  </a:moveTo>
                  <a:lnTo>
                    <a:pt x="19092" y="7860"/>
                  </a:lnTo>
                  <a:lnTo>
                    <a:pt x="7976" y="7860"/>
                  </a:lnTo>
                  <a:lnTo>
                    <a:pt x="7976" y="18985"/>
                  </a:lnTo>
                  <a:lnTo>
                    <a:pt x="1" y="26960"/>
                  </a:lnTo>
                  <a:lnTo>
                    <a:pt x="7976" y="34927"/>
                  </a:lnTo>
                  <a:lnTo>
                    <a:pt x="7976" y="46212"/>
                  </a:lnTo>
                  <a:lnTo>
                    <a:pt x="19252" y="46212"/>
                  </a:lnTo>
                  <a:lnTo>
                    <a:pt x="27112" y="54071"/>
                  </a:lnTo>
                  <a:lnTo>
                    <a:pt x="34980" y="46212"/>
                  </a:lnTo>
                  <a:lnTo>
                    <a:pt x="46096" y="46212"/>
                  </a:lnTo>
                  <a:lnTo>
                    <a:pt x="46096" y="35087"/>
                  </a:lnTo>
                  <a:lnTo>
                    <a:pt x="54071" y="27112"/>
                  </a:lnTo>
                  <a:lnTo>
                    <a:pt x="46096" y="19136"/>
                  </a:lnTo>
                  <a:lnTo>
                    <a:pt x="46096" y="7860"/>
                  </a:lnTo>
                  <a:lnTo>
                    <a:pt x="34820" y="7860"/>
                  </a:lnTo>
                  <a:lnTo>
                    <a:pt x="26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6" name="Google Shape;2376;p30"/>
            <p:cNvSpPr/>
            <p:nvPr/>
          </p:nvSpPr>
          <p:spPr>
            <a:xfrm>
              <a:off x="354847" y="4350742"/>
              <a:ext cx="715197" cy="715053"/>
            </a:xfrm>
            <a:custGeom>
              <a:avLst/>
              <a:gdLst/>
              <a:ahLst/>
              <a:cxnLst/>
              <a:rect l="l" t="t" r="r" b="b"/>
              <a:pathLst>
                <a:path w="44436" h="44427" extrusionOk="0">
                  <a:moveTo>
                    <a:pt x="22151" y="0"/>
                  </a:moveTo>
                  <a:lnTo>
                    <a:pt x="15692" y="6459"/>
                  </a:lnTo>
                  <a:lnTo>
                    <a:pt x="6557" y="6459"/>
                  </a:lnTo>
                  <a:lnTo>
                    <a:pt x="6557" y="15594"/>
                  </a:lnTo>
                  <a:lnTo>
                    <a:pt x="0" y="22142"/>
                  </a:lnTo>
                  <a:lnTo>
                    <a:pt x="6557" y="28699"/>
                  </a:lnTo>
                  <a:lnTo>
                    <a:pt x="6557" y="37968"/>
                  </a:lnTo>
                  <a:lnTo>
                    <a:pt x="15826" y="37968"/>
                  </a:lnTo>
                  <a:lnTo>
                    <a:pt x="22285" y="44427"/>
                  </a:lnTo>
                  <a:lnTo>
                    <a:pt x="28744" y="37968"/>
                  </a:lnTo>
                  <a:lnTo>
                    <a:pt x="37879" y="37968"/>
                  </a:lnTo>
                  <a:lnTo>
                    <a:pt x="37879" y="28833"/>
                  </a:lnTo>
                  <a:lnTo>
                    <a:pt x="44436" y="22276"/>
                  </a:lnTo>
                  <a:lnTo>
                    <a:pt x="37879" y="15728"/>
                  </a:lnTo>
                  <a:lnTo>
                    <a:pt x="37879" y="6459"/>
                  </a:lnTo>
                  <a:lnTo>
                    <a:pt x="28610" y="6459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77" name="Google Shape;2377;p30"/>
          <p:cNvGrpSpPr/>
          <p:nvPr/>
        </p:nvGrpSpPr>
        <p:grpSpPr>
          <a:xfrm>
            <a:off x="7851212" y="-1104765"/>
            <a:ext cx="2415313" cy="2415313"/>
            <a:chOff x="277450" y="4273200"/>
            <a:chExt cx="870289" cy="870289"/>
          </a:xfrm>
        </p:grpSpPr>
        <p:sp>
          <p:nvSpPr>
            <p:cNvPr id="2378" name="Google Shape;2378;p30"/>
            <p:cNvSpPr/>
            <p:nvPr/>
          </p:nvSpPr>
          <p:spPr>
            <a:xfrm>
              <a:off x="325701" y="4321451"/>
              <a:ext cx="773783" cy="773783"/>
            </a:xfrm>
            <a:custGeom>
              <a:avLst/>
              <a:gdLst/>
              <a:ahLst/>
              <a:cxnLst/>
              <a:rect l="l" t="t" r="r" b="b"/>
              <a:pathLst>
                <a:path w="48076" h="48076" extrusionOk="0">
                  <a:moveTo>
                    <a:pt x="23962" y="0"/>
                  </a:moveTo>
                  <a:lnTo>
                    <a:pt x="16977" y="6985"/>
                  </a:lnTo>
                  <a:lnTo>
                    <a:pt x="7092" y="6985"/>
                  </a:lnTo>
                  <a:lnTo>
                    <a:pt x="7092" y="16870"/>
                  </a:lnTo>
                  <a:lnTo>
                    <a:pt x="0" y="23962"/>
                  </a:lnTo>
                  <a:lnTo>
                    <a:pt x="7092" y="31054"/>
                  </a:lnTo>
                  <a:lnTo>
                    <a:pt x="7092" y="41090"/>
                  </a:lnTo>
                  <a:lnTo>
                    <a:pt x="17120" y="41090"/>
                  </a:lnTo>
                  <a:lnTo>
                    <a:pt x="24114" y="48076"/>
                  </a:lnTo>
                  <a:lnTo>
                    <a:pt x="31099" y="41090"/>
                  </a:lnTo>
                  <a:lnTo>
                    <a:pt x="40983" y="41090"/>
                  </a:lnTo>
                  <a:lnTo>
                    <a:pt x="40983" y="31206"/>
                  </a:lnTo>
                  <a:lnTo>
                    <a:pt x="48076" y="24114"/>
                  </a:lnTo>
                  <a:lnTo>
                    <a:pt x="40983" y="17022"/>
                  </a:lnTo>
                  <a:lnTo>
                    <a:pt x="40983" y="6985"/>
                  </a:lnTo>
                  <a:lnTo>
                    <a:pt x="30956" y="698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9" name="Google Shape;2379;p30"/>
            <p:cNvSpPr/>
            <p:nvPr/>
          </p:nvSpPr>
          <p:spPr>
            <a:xfrm>
              <a:off x="277450" y="4273200"/>
              <a:ext cx="870289" cy="870289"/>
            </a:xfrm>
            <a:custGeom>
              <a:avLst/>
              <a:gdLst/>
              <a:ahLst/>
              <a:cxnLst/>
              <a:rect l="l" t="t" r="r" b="b"/>
              <a:pathLst>
                <a:path w="54072" h="54072" extrusionOk="0">
                  <a:moveTo>
                    <a:pt x="26960" y="1410"/>
                  </a:moveTo>
                  <a:lnTo>
                    <a:pt x="34409" y="8859"/>
                  </a:lnTo>
                  <a:lnTo>
                    <a:pt x="45097" y="8859"/>
                  </a:lnTo>
                  <a:lnTo>
                    <a:pt x="45097" y="19556"/>
                  </a:lnTo>
                  <a:lnTo>
                    <a:pt x="52662" y="27112"/>
                  </a:lnTo>
                  <a:lnTo>
                    <a:pt x="45097" y="34677"/>
                  </a:lnTo>
                  <a:lnTo>
                    <a:pt x="45097" y="45212"/>
                  </a:lnTo>
                  <a:lnTo>
                    <a:pt x="34561" y="45212"/>
                  </a:lnTo>
                  <a:lnTo>
                    <a:pt x="27112" y="52662"/>
                  </a:lnTo>
                  <a:lnTo>
                    <a:pt x="19663" y="45212"/>
                  </a:lnTo>
                  <a:lnTo>
                    <a:pt x="8975" y="45212"/>
                  </a:lnTo>
                  <a:lnTo>
                    <a:pt x="8975" y="34516"/>
                  </a:lnTo>
                  <a:lnTo>
                    <a:pt x="1410" y="26960"/>
                  </a:lnTo>
                  <a:lnTo>
                    <a:pt x="8975" y="19395"/>
                  </a:lnTo>
                  <a:lnTo>
                    <a:pt x="8975" y="8859"/>
                  </a:lnTo>
                  <a:lnTo>
                    <a:pt x="19502" y="8859"/>
                  </a:lnTo>
                  <a:lnTo>
                    <a:pt x="26960" y="1410"/>
                  </a:lnTo>
                  <a:close/>
                  <a:moveTo>
                    <a:pt x="26960" y="1"/>
                  </a:moveTo>
                  <a:lnTo>
                    <a:pt x="19092" y="7860"/>
                  </a:lnTo>
                  <a:lnTo>
                    <a:pt x="7976" y="7860"/>
                  </a:lnTo>
                  <a:lnTo>
                    <a:pt x="7976" y="18985"/>
                  </a:lnTo>
                  <a:lnTo>
                    <a:pt x="1" y="26960"/>
                  </a:lnTo>
                  <a:lnTo>
                    <a:pt x="7976" y="34927"/>
                  </a:lnTo>
                  <a:lnTo>
                    <a:pt x="7976" y="46212"/>
                  </a:lnTo>
                  <a:lnTo>
                    <a:pt x="19252" y="46212"/>
                  </a:lnTo>
                  <a:lnTo>
                    <a:pt x="27112" y="54071"/>
                  </a:lnTo>
                  <a:lnTo>
                    <a:pt x="34980" y="46212"/>
                  </a:lnTo>
                  <a:lnTo>
                    <a:pt x="46096" y="46212"/>
                  </a:lnTo>
                  <a:lnTo>
                    <a:pt x="46096" y="35087"/>
                  </a:lnTo>
                  <a:lnTo>
                    <a:pt x="54071" y="27112"/>
                  </a:lnTo>
                  <a:lnTo>
                    <a:pt x="46096" y="19136"/>
                  </a:lnTo>
                  <a:lnTo>
                    <a:pt x="46096" y="7860"/>
                  </a:lnTo>
                  <a:lnTo>
                    <a:pt x="34820" y="7860"/>
                  </a:lnTo>
                  <a:lnTo>
                    <a:pt x="26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0" name="Google Shape;2380;p30"/>
            <p:cNvSpPr/>
            <p:nvPr/>
          </p:nvSpPr>
          <p:spPr>
            <a:xfrm>
              <a:off x="354847" y="4350742"/>
              <a:ext cx="715197" cy="715053"/>
            </a:xfrm>
            <a:custGeom>
              <a:avLst/>
              <a:gdLst/>
              <a:ahLst/>
              <a:cxnLst/>
              <a:rect l="l" t="t" r="r" b="b"/>
              <a:pathLst>
                <a:path w="44436" h="44427" extrusionOk="0">
                  <a:moveTo>
                    <a:pt x="22151" y="0"/>
                  </a:moveTo>
                  <a:lnTo>
                    <a:pt x="15692" y="6459"/>
                  </a:lnTo>
                  <a:lnTo>
                    <a:pt x="6557" y="6459"/>
                  </a:lnTo>
                  <a:lnTo>
                    <a:pt x="6557" y="15594"/>
                  </a:lnTo>
                  <a:lnTo>
                    <a:pt x="0" y="22142"/>
                  </a:lnTo>
                  <a:lnTo>
                    <a:pt x="6557" y="28699"/>
                  </a:lnTo>
                  <a:lnTo>
                    <a:pt x="6557" y="37968"/>
                  </a:lnTo>
                  <a:lnTo>
                    <a:pt x="15826" y="37968"/>
                  </a:lnTo>
                  <a:lnTo>
                    <a:pt x="22285" y="44427"/>
                  </a:lnTo>
                  <a:lnTo>
                    <a:pt x="28744" y="37968"/>
                  </a:lnTo>
                  <a:lnTo>
                    <a:pt x="37879" y="37968"/>
                  </a:lnTo>
                  <a:lnTo>
                    <a:pt x="37879" y="28833"/>
                  </a:lnTo>
                  <a:lnTo>
                    <a:pt x="44436" y="22276"/>
                  </a:lnTo>
                  <a:lnTo>
                    <a:pt x="37879" y="15728"/>
                  </a:lnTo>
                  <a:lnTo>
                    <a:pt x="37879" y="6459"/>
                  </a:lnTo>
                  <a:lnTo>
                    <a:pt x="28610" y="6459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81" name="Google Shape;2381;p30"/>
          <p:cNvGrpSpPr/>
          <p:nvPr/>
        </p:nvGrpSpPr>
        <p:grpSpPr>
          <a:xfrm>
            <a:off x="5869025" y="-1268750"/>
            <a:ext cx="351500" cy="2497475"/>
            <a:chOff x="4378150" y="1221025"/>
            <a:chExt cx="351500" cy="2497475"/>
          </a:xfrm>
        </p:grpSpPr>
        <p:sp>
          <p:nvSpPr>
            <p:cNvPr id="2382" name="Google Shape;2382;p30"/>
            <p:cNvSpPr/>
            <p:nvPr/>
          </p:nvSpPr>
          <p:spPr>
            <a:xfrm>
              <a:off x="4378150" y="3385050"/>
              <a:ext cx="351500" cy="333450"/>
            </a:xfrm>
            <a:custGeom>
              <a:avLst/>
              <a:gdLst/>
              <a:ahLst/>
              <a:cxnLst/>
              <a:rect l="l" t="t" r="r" b="b"/>
              <a:pathLst>
                <a:path w="14060" h="13338" extrusionOk="0">
                  <a:moveTo>
                    <a:pt x="7030" y="2311"/>
                  </a:moveTo>
                  <a:lnTo>
                    <a:pt x="8226" y="5076"/>
                  </a:lnTo>
                  <a:cubicBezTo>
                    <a:pt x="8324" y="5299"/>
                    <a:pt x="8529" y="5451"/>
                    <a:pt x="8770" y="5478"/>
                  </a:cubicBezTo>
                  <a:lnTo>
                    <a:pt x="11776" y="5763"/>
                  </a:lnTo>
                  <a:lnTo>
                    <a:pt x="9510" y="7752"/>
                  </a:lnTo>
                  <a:cubicBezTo>
                    <a:pt x="9332" y="7913"/>
                    <a:pt x="9251" y="8154"/>
                    <a:pt x="9305" y="8395"/>
                  </a:cubicBezTo>
                  <a:lnTo>
                    <a:pt x="9965" y="11339"/>
                  </a:lnTo>
                  <a:lnTo>
                    <a:pt x="7360" y="9804"/>
                  </a:lnTo>
                  <a:cubicBezTo>
                    <a:pt x="7262" y="9742"/>
                    <a:pt x="7146" y="9706"/>
                    <a:pt x="7030" y="9706"/>
                  </a:cubicBezTo>
                  <a:cubicBezTo>
                    <a:pt x="6914" y="9706"/>
                    <a:pt x="6798" y="9742"/>
                    <a:pt x="6691" y="9804"/>
                  </a:cubicBezTo>
                  <a:lnTo>
                    <a:pt x="4095" y="11339"/>
                  </a:lnTo>
                  <a:lnTo>
                    <a:pt x="4755" y="8395"/>
                  </a:lnTo>
                  <a:cubicBezTo>
                    <a:pt x="4809" y="8154"/>
                    <a:pt x="4729" y="7913"/>
                    <a:pt x="4550" y="7752"/>
                  </a:cubicBezTo>
                  <a:lnTo>
                    <a:pt x="2284" y="5763"/>
                  </a:lnTo>
                  <a:lnTo>
                    <a:pt x="5291" y="5478"/>
                  </a:lnTo>
                  <a:cubicBezTo>
                    <a:pt x="5531" y="5451"/>
                    <a:pt x="5737" y="5299"/>
                    <a:pt x="5835" y="5076"/>
                  </a:cubicBezTo>
                  <a:lnTo>
                    <a:pt x="7030" y="2311"/>
                  </a:lnTo>
                  <a:close/>
                  <a:moveTo>
                    <a:pt x="7030" y="0"/>
                  </a:moveTo>
                  <a:cubicBezTo>
                    <a:pt x="6771" y="0"/>
                    <a:pt x="6531" y="152"/>
                    <a:pt x="6424" y="393"/>
                  </a:cubicBezTo>
                  <a:lnTo>
                    <a:pt x="4773" y="4202"/>
                  </a:lnTo>
                  <a:lnTo>
                    <a:pt x="643" y="4594"/>
                  </a:lnTo>
                  <a:cubicBezTo>
                    <a:pt x="384" y="4612"/>
                    <a:pt x="161" y="4791"/>
                    <a:pt x="81" y="5040"/>
                  </a:cubicBezTo>
                  <a:cubicBezTo>
                    <a:pt x="0" y="5290"/>
                    <a:pt x="81" y="5567"/>
                    <a:pt x="277" y="5736"/>
                  </a:cubicBezTo>
                  <a:lnTo>
                    <a:pt x="3381" y="8484"/>
                  </a:lnTo>
                  <a:lnTo>
                    <a:pt x="2480" y="12534"/>
                  </a:lnTo>
                  <a:cubicBezTo>
                    <a:pt x="2427" y="12793"/>
                    <a:pt x="2525" y="13060"/>
                    <a:pt x="2739" y="13212"/>
                  </a:cubicBezTo>
                  <a:cubicBezTo>
                    <a:pt x="2851" y="13295"/>
                    <a:pt x="2987" y="13338"/>
                    <a:pt x="3126" y="13338"/>
                  </a:cubicBezTo>
                  <a:cubicBezTo>
                    <a:pt x="3240" y="13338"/>
                    <a:pt x="3357" y="13308"/>
                    <a:pt x="3462" y="13248"/>
                  </a:cubicBezTo>
                  <a:lnTo>
                    <a:pt x="7030" y="11134"/>
                  </a:lnTo>
                  <a:lnTo>
                    <a:pt x="10599" y="13248"/>
                  </a:lnTo>
                  <a:cubicBezTo>
                    <a:pt x="10706" y="13310"/>
                    <a:pt x="10822" y="13337"/>
                    <a:pt x="10938" y="13337"/>
                  </a:cubicBezTo>
                  <a:cubicBezTo>
                    <a:pt x="11071" y="13337"/>
                    <a:pt x="11205" y="13292"/>
                    <a:pt x="11321" y="13212"/>
                  </a:cubicBezTo>
                  <a:cubicBezTo>
                    <a:pt x="11535" y="13060"/>
                    <a:pt x="11633" y="12793"/>
                    <a:pt x="11580" y="12534"/>
                  </a:cubicBezTo>
                  <a:lnTo>
                    <a:pt x="10679" y="8484"/>
                  </a:lnTo>
                  <a:lnTo>
                    <a:pt x="13783" y="5736"/>
                  </a:lnTo>
                  <a:cubicBezTo>
                    <a:pt x="13980" y="5567"/>
                    <a:pt x="14060" y="5290"/>
                    <a:pt x="13980" y="5040"/>
                  </a:cubicBezTo>
                  <a:cubicBezTo>
                    <a:pt x="13899" y="4791"/>
                    <a:pt x="13676" y="4612"/>
                    <a:pt x="13418" y="4594"/>
                  </a:cubicBezTo>
                  <a:lnTo>
                    <a:pt x="9278" y="4202"/>
                  </a:lnTo>
                  <a:lnTo>
                    <a:pt x="7637" y="393"/>
                  </a:lnTo>
                  <a:cubicBezTo>
                    <a:pt x="7530" y="152"/>
                    <a:pt x="7289" y="0"/>
                    <a:pt x="70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3" name="Google Shape;2383;p30"/>
            <p:cNvSpPr/>
            <p:nvPr/>
          </p:nvSpPr>
          <p:spPr>
            <a:xfrm>
              <a:off x="4522450" y="2299800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63"/>
                    <a:pt x="0" y="1258"/>
                  </a:cubicBezTo>
                  <a:cubicBezTo>
                    <a:pt x="0" y="1954"/>
                    <a:pt x="562" y="2516"/>
                    <a:pt x="1258" y="2516"/>
                  </a:cubicBezTo>
                  <a:cubicBezTo>
                    <a:pt x="1954" y="2516"/>
                    <a:pt x="2516" y="1954"/>
                    <a:pt x="2516" y="1258"/>
                  </a:cubicBezTo>
                  <a:cubicBezTo>
                    <a:pt x="2516" y="563"/>
                    <a:pt x="1954" y="1"/>
                    <a:pt x="1258" y="1"/>
                  </a:cubicBezTo>
                  <a:close/>
                  <a:moveTo>
                    <a:pt x="1258" y="5487"/>
                  </a:moveTo>
                  <a:cubicBezTo>
                    <a:pt x="562" y="5487"/>
                    <a:pt x="0" y="6049"/>
                    <a:pt x="0" y="6745"/>
                  </a:cubicBezTo>
                  <a:cubicBezTo>
                    <a:pt x="0" y="7441"/>
                    <a:pt x="562" y="8003"/>
                    <a:pt x="1258" y="8003"/>
                  </a:cubicBezTo>
                  <a:cubicBezTo>
                    <a:pt x="1954" y="8003"/>
                    <a:pt x="2516" y="7441"/>
                    <a:pt x="2516" y="6745"/>
                  </a:cubicBezTo>
                  <a:cubicBezTo>
                    <a:pt x="2516" y="6049"/>
                    <a:pt x="1954" y="5487"/>
                    <a:pt x="1258" y="5487"/>
                  </a:cubicBezTo>
                  <a:close/>
                  <a:moveTo>
                    <a:pt x="1258" y="10973"/>
                  </a:moveTo>
                  <a:cubicBezTo>
                    <a:pt x="562" y="10973"/>
                    <a:pt x="0" y="11535"/>
                    <a:pt x="0" y="12231"/>
                  </a:cubicBezTo>
                  <a:cubicBezTo>
                    <a:pt x="0" y="12927"/>
                    <a:pt x="562" y="13480"/>
                    <a:pt x="1258" y="13480"/>
                  </a:cubicBezTo>
                  <a:cubicBezTo>
                    <a:pt x="1954" y="13480"/>
                    <a:pt x="2516" y="12927"/>
                    <a:pt x="2516" y="12231"/>
                  </a:cubicBezTo>
                  <a:cubicBezTo>
                    <a:pt x="2516" y="11535"/>
                    <a:pt x="1954" y="10973"/>
                    <a:pt x="1258" y="10973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22"/>
                    <a:pt x="0" y="17709"/>
                  </a:cubicBezTo>
                  <a:cubicBezTo>
                    <a:pt x="0" y="18405"/>
                    <a:pt x="562" y="18976"/>
                    <a:pt x="1258" y="18976"/>
                  </a:cubicBezTo>
                  <a:cubicBezTo>
                    <a:pt x="1954" y="18976"/>
                    <a:pt x="2516" y="18405"/>
                    <a:pt x="2516" y="17709"/>
                  </a:cubicBezTo>
                  <a:cubicBezTo>
                    <a:pt x="2516" y="17022"/>
                    <a:pt x="1954" y="16451"/>
                    <a:pt x="1258" y="16451"/>
                  </a:cubicBezTo>
                  <a:close/>
                  <a:moveTo>
                    <a:pt x="1258" y="21946"/>
                  </a:moveTo>
                  <a:cubicBezTo>
                    <a:pt x="562" y="21946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46"/>
                    <a:pt x="1258" y="21946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82"/>
                  </a:cubicBezTo>
                  <a:cubicBezTo>
                    <a:pt x="0" y="29377"/>
                    <a:pt x="562" y="29939"/>
                    <a:pt x="1258" y="29939"/>
                  </a:cubicBezTo>
                  <a:cubicBezTo>
                    <a:pt x="1954" y="29939"/>
                    <a:pt x="2516" y="29377"/>
                    <a:pt x="2516" y="28682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72"/>
                    <a:pt x="0" y="34168"/>
                  </a:cubicBezTo>
                  <a:cubicBezTo>
                    <a:pt x="0" y="34855"/>
                    <a:pt x="562" y="35426"/>
                    <a:pt x="1258" y="35426"/>
                  </a:cubicBezTo>
                  <a:cubicBezTo>
                    <a:pt x="1954" y="35426"/>
                    <a:pt x="2516" y="34855"/>
                    <a:pt x="2516" y="34168"/>
                  </a:cubicBezTo>
                  <a:cubicBezTo>
                    <a:pt x="2516" y="33472"/>
                    <a:pt x="1954" y="32910"/>
                    <a:pt x="1258" y="32910"/>
                  </a:cubicBezTo>
                  <a:close/>
                  <a:moveTo>
                    <a:pt x="1258" y="38397"/>
                  </a:moveTo>
                  <a:cubicBezTo>
                    <a:pt x="562" y="38397"/>
                    <a:pt x="0" y="38959"/>
                    <a:pt x="0" y="39654"/>
                  </a:cubicBezTo>
                  <a:cubicBezTo>
                    <a:pt x="0" y="40350"/>
                    <a:pt x="562" y="40903"/>
                    <a:pt x="1258" y="40903"/>
                  </a:cubicBezTo>
                  <a:cubicBezTo>
                    <a:pt x="1954" y="40903"/>
                    <a:pt x="2516" y="40350"/>
                    <a:pt x="2516" y="39654"/>
                  </a:cubicBezTo>
                  <a:cubicBezTo>
                    <a:pt x="2516" y="38959"/>
                    <a:pt x="1954" y="38397"/>
                    <a:pt x="1258" y="383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4" name="Google Shape;2384;p30"/>
            <p:cNvSpPr/>
            <p:nvPr/>
          </p:nvSpPr>
          <p:spPr>
            <a:xfrm>
              <a:off x="4545425" y="2331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0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5" name="Google Shape;2385;p30"/>
            <p:cNvSpPr/>
            <p:nvPr/>
          </p:nvSpPr>
          <p:spPr>
            <a:xfrm>
              <a:off x="4522450" y="1221025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54"/>
                    <a:pt x="0" y="1250"/>
                  </a:cubicBezTo>
                  <a:cubicBezTo>
                    <a:pt x="0" y="1945"/>
                    <a:pt x="562" y="2507"/>
                    <a:pt x="1258" y="2507"/>
                  </a:cubicBezTo>
                  <a:cubicBezTo>
                    <a:pt x="1954" y="2507"/>
                    <a:pt x="2516" y="1945"/>
                    <a:pt x="2516" y="1250"/>
                  </a:cubicBezTo>
                  <a:cubicBezTo>
                    <a:pt x="2516" y="554"/>
                    <a:pt x="1954" y="1"/>
                    <a:pt x="1258" y="1"/>
                  </a:cubicBezTo>
                  <a:close/>
                  <a:moveTo>
                    <a:pt x="1258" y="5478"/>
                  </a:moveTo>
                  <a:cubicBezTo>
                    <a:pt x="562" y="5478"/>
                    <a:pt x="0" y="6049"/>
                    <a:pt x="0" y="6745"/>
                  </a:cubicBezTo>
                  <a:cubicBezTo>
                    <a:pt x="0" y="7432"/>
                    <a:pt x="562" y="7994"/>
                    <a:pt x="1258" y="7994"/>
                  </a:cubicBezTo>
                  <a:cubicBezTo>
                    <a:pt x="1954" y="7994"/>
                    <a:pt x="2516" y="7432"/>
                    <a:pt x="2516" y="6745"/>
                  </a:cubicBezTo>
                  <a:cubicBezTo>
                    <a:pt x="2516" y="6049"/>
                    <a:pt x="1954" y="5478"/>
                    <a:pt x="1258" y="5478"/>
                  </a:cubicBezTo>
                  <a:close/>
                  <a:moveTo>
                    <a:pt x="1258" y="10965"/>
                  </a:moveTo>
                  <a:cubicBezTo>
                    <a:pt x="562" y="10965"/>
                    <a:pt x="0" y="11527"/>
                    <a:pt x="0" y="12222"/>
                  </a:cubicBezTo>
                  <a:cubicBezTo>
                    <a:pt x="0" y="12918"/>
                    <a:pt x="562" y="13480"/>
                    <a:pt x="1258" y="13480"/>
                  </a:cubicBezTo>
                  <a:cubicBezTo>
                    <a:pt x="1954" y="13480"/>
                    <a:pt x="2516" y="12918"/>
                    <a:pt x="2516" y="12222"/>
                  </a:cubicBezTo>
                  <a:cubicBezTo>
                    <a:pt x="2516" y="11527"/>
                    <a:pt x="1954" y="10965"/>
                    <a:pt x="1258" y="10965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13"/>
                    <a:pt x="0" y="17709"/>
                  </a:cubicBezTo>
                  <a:cubicBezTo>
                    <a:pt x="0" y="18405"/>
                    <a:pt x="562" y="18967"/>
                    <a:pt x="1258" y="18967"/>
                  </a:cubicBezTo>
                  <a:cubicBezTo>
                    <a:pt x="1954" y="18967"/>
                    <a:pt x="2516" y="18405"/>
                    <a:pt x="2516" y="17709"/>
                  </a:cubicBezTo>
                  <a:cubicBezTo>
                    <a:pt x="2516" y="17013"/>
                    <a:pt x="1954" y="16451"/>
                    <a:pt x="1258" y="16451"/>
                  </a:cubicBezTo>
                  <a:close/>
                  <a:moveTo>
                    <a:pt x="1258" y="21937"/>
                  </a:moveTo>
                  <a:cubicBezTo>
                    <a:pt x="562" y="21937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37"/>
                    <a:pt x="1258" y="21937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73"/>
                  </a:cubicBezTo>
                  <a:cubicBezTo>
                    <a:pt x="0" y="29369"/>
                    <a:pt x="562" y="29940"/>
                    <a:pt x="1258" y="29940"/>
                  </a:cubicBezTo>
                  <a:cubicBezTo>
                    <a:pt x="1954" y="29940"/>
                    <a:pt x="2516" y="29369"/>
                    <a:pt x="2516" y="28673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63"/>
                    <a:pt x="0" y="34159"/>
                  </a:cubicBezTo>
                  <a:cubicBezTo>
                    <a:pt x="0" y="34855"/>
                    <a:pt x="562" y="35417"/>
                    <a:pt x="1258" y="35417"/>
                  </a:cubicBezTo>
                  <a:cubicBezTo>
                    <a:pt x="1954" y="35417"/>
                    <a:pt x="2516" y="34855"/>
                    <a:pt x="2516" y="34159"/>
                  </a:cubicBezTo>
                  <a:cubicBezTo>
                    <a:pt x="2516" y="33463"/>
                    <a:pt x="1954" y="32910"/>
                    <a:pt x="1258" y="32910"/>
                  </a:cubicBezTo>
                  <a:close/>
                  <a:moveTo>
                    <a:pt x="1258" y="38388"/>
                  </a:moveTo>
                  <a:cubicBezTo>
                    <a:pt x="562" y="38388"/>
                    <a:pt x="0" y="38950"/>
                    <a:pt x="0" y="39646"/>
                  </a:cubicBezTo>
                  <a:cubicBezTo>
                    <a:pt x="0" y="40341"/>
                    <a:pt x="562" y="40903"/>
                    <a:pt x="1258" y="40903"/>
                  </a:cubicBezTo>
                  <a:cubicBezTo>
                    <a:pt x="1954" y="40903"/>
                    <a:pt x="2516" y="40341"/>
                    <a:pt x="2516" y="39646"/>
                  </a:cubicBezTo>
                  <a:cubicBezTo>
                    <a:pt x="2516" y="38950"/>
                    <a:pt x="1954" y="38388"/>
                    <a:pt x="1258" y="383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6" name="Google Shape;2386;p30"/>
            <p:cNvSpPr/>
            <p:nvPr/>
          </p:nvSpPr>
          <p:spPr>
            <a:xfrm>
              <a:off x="4545425" y="1252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1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87" name="Google Shape;2387;p30"/>
          <p:cNvGrpSpPr/>
          <p:nvPr/>
        </p:nvGrpSpPr>
        <p:grpSpPr>
          <a:xfrm>
            <a:off x="173075" y="-468650"/>
            <a:ext cx="351500" cy="2497475"/>
            <a:chOff x="4378150" y="1221025"/>
            <a:chExt cx="351500" cy="2497475"/>
          </a:xfrm>
        </p:grpSpPr>
        <p:sp>
          <p:nvSpPr>
            <p:cNvPr id="2388" name="Google Shape;2388;p30"/>
            <p:cNvSpPr/>
            <p:nvPr/>
          </p:nvSpPr>
          <p:spPr>
            <a:xfrm>
              <a:off x="4378150" y="3385050"/>
              <a:ext cx="351500" cy="333450"/>
            </a:xfrm>
            <a:custGeom>
              <a:avLst/>
              <a:gdLst/>
              <a:ahLst/>
              <a:cxnLst/>
              <a:rect l="l" t="t" r="r" b="b"/>
              <a:pathLst>
                <a:path w="14060" h="13338" extrusionOk="0">
                  <a:moveTo>
                    <a:pt x="7030" y="2311"/>
                  </a:moveTo>
                  <a:lnTo>
                    <a:pt x="8226" y="5076"/>
                  </a:lnTo>
                  <a:cubicBezTo>
                    <a:pt x="8324" y="5299"/>
                    <a:pt x="8529" y="5451"/>
                    <a:pt x="8770" y="5478"/>
                  </a:cubicBezTo>
                  <a:lnTo>
                    <a:pt x="11776" y="5763"/>
                  </a:lnTo>
                  <a:lnTo>
                    <a:pt x="9510" y="7752"/>
                  </a:lnTo>
                  <a:cubicBezTo>
                    <a:pt x="9332" y="7913"/>
                    <a:pt x="9251" y="8154"/>
                    <a:pt x="9305" y="8395"/>
                  </a:cubicBezTo>
                  <a:lnTo>
                    <a:pt x="9965" y="11339"/>
                  </a:lnTo>
                  <a:lnTo>
                    <a:pt x="7360" y="9804"/>
                  </a:lnTo>
                  <a:cubicBezTo>
                    <a:pt x="7262" y="9742"/>
                    <a:pt x="7146" y="9706"/>
                    <a:pt x="7030" y="9706"/>
                  </a:cubicBezTo>
                  <a:cubicBezTo>
                    <a:pt x="6914" y="9706"/>
                    <a:pt x="6798" y="9742"/>
                    <a:pt x="6691" y="9804"/>
                  </a:cubicBezTo>
                  <a:lnTo>
                    <a:pt x="4095" y="11339"/>
                  </a:lnTo>
                  <a:lnTo>
                    <a:pt x="4755" y="8395"/>
                  </a:lnTo>
                  <a:cubicBezTo>
                    <a:pt x="4809" y="8154"/>
                    <a:pt x="4729" y="7913"/>
                    <a:pt x="4550" y="7752"/>
                  </a:cubicBezTo>
                  <a:lnTo>
                    <a:pt x="2284" y="5763"/>
                  </a:lnTo>
                  <a:lnTo>
                    <a:pt x="5291" y="5478"/>
                  </a:lnTo>
                  <a:cubicBezTo>
                    <a:pt x="5531" y="5451"/>
                    <a:pt x="5737" y="5299"/>
                    <a:pt x="5835" y="5076"/>
                  </a:cubicBezTo>
                  <a:lnTo>
                    <a:pt x="7030" y="2311"/>
                  </a:lnTo>
                  <a:close/>
                  <a:moveTo>
                    <a:pt x="7030" y="0"/>
                  </a:moveTo>
                  <a:cubicBezTo>
                    <a:pt x="6771" y="0"/>
                    <a:pt x="6531" y="152"/>
                    <a:pt x="6424" y="393"/>
                  </a:cubicBezTo>
                  <a:lnTo>
                    <a:pt x="4773" y="4202"/>
                  </a:lnTo>
                  <a:lnTo>
                    <a:pt x="643" y="4594"/>
                  </a:lnTo>
                  <a:cubicBezTo>
                    <a:pt x="384" y="4612"/>
                    <a:pt x="161" y="4791"/>
                    <a:pt x="81" y="5040"/>
                  </a:cubicBezTo>
                  <a:cubicBezTo>
                    <a:pt x="0" y="5290"/>
                    <a:pt x="81" y="5567"/>
                    <a:pt x="277" y="5736"/>
                  </a:cubicBezTo>
                  <a:lnTo>
                    <a:pt x="3381" y="8484"/>
                  </a:lnTo>
                  <a:lnTo>
                    <a:pt x="2480" y="12534"/>
                  </a:lnTo>
                  <a:cubicBezTo>
                    <a:pt x="2427" y="12793"/>
                    <a:pt x="2525" y="13060"/>
                    <a:pt x="2739" y="13212"/>
                  </a:cubicBezTo>
                  <a:cubicBezTo>
                    <a:pt x="2851" y="13295"/>
                    <a:pt x="2987" y="13338"/>
                    <a:pt x="3126" y="13338"/>
                  </a:cubicBezTo>
                  <a:cubicBezTo>
                    <a:pt x="3240" y="13338"/>
                    <a:pt x="3357" y="13308"/>
                    <a:pt x="3462" y="13248"/>
                  </a:cubicBezTo>
                  <a:lnTo>
                    <a:pt x="7030" y="11134"/>
                  </a:lnTo>
                  <a:lnTo>
                    <a:pt x="10599" y="13248"/>
                  </a:lnTo>
                  <a:cubicBezTo>
                    <a:pt x="10706" y="13310"/>
                    <a:pt x="10822" y="13337"/>
                    <a:pt x="10938" y="13337"/>
                  </a:cubicBezTo>
                  <a:cubicBezTo>
                    <a:pt x="11071" y="13337"/>
                    <a:pt x="11205" y="13292"/>
                    <a:pt x="11321" y="13212"/>
                  </a:cubicBezTo>
                  <a:cubicBezTo>
                    <a:pt x="11535" y="13060"/>
                    <a:pt x="11633" y="12793"/>
                    <a:pt x="11580" y="12534"/>
                  </a:cubicBezTo>
                  <a:lnTo>
                    <a:pt x="10679" y="8484"/>
                  </a:lnTo>
                  <a:lnTo>
                    <a:pt x="13783" y="5736"/>
                  </a:lnTo>
                  <a:cubicBezTo>
                    <a:pt x="13980" y="5567"/>
                    <a:pt x="14060" y="5290"/>
                    <a:pt x="13980" y="5040"/>
                  </a:cubicBezTo>
                  <a:cubicBezTo>
                    <a:pt x="13899" y="4791"/>
                    <a:pt x="13676" y="4612"/>
                    <a:pt x="13418" y="4594"/>
                  </a:cubicBezTo>
                  <a:lnTo>
                    <a:pt x="9278" y="4202"/>
                  </a:lnTo>
                  <a:lnTo>
                    <a:pt x="7637" y="393"/>
                  </a:lnTo>
                  <a:cubicBezTo>
                    <a:pt x="7530" y="152"/>
                    <a:pt x="7289" y="0"/>
                    <a:pt x="70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9" name="Google Shape;2389;p30"/>
            <p:cNvSpPr/>
            <p:nvPr/>
          </p:nvSpPr>
          <p:spPr>
            <a:xfrm>
              <a:off x="4522450" y="2299800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63"/>
                    <a:pt x="0" y="1258"/>
                  </a:cubicBezTo>
                  <a:cubicBezTo>
                    <a:pt x="0" y="1954"/>
                    <a:pt x="562" y="2516"/>
                    <a:pt x="1258" y="2516"/>
                  </a:cubicBezTo>
                  <a:cubicBezTo>
                    <a:pt x="1954" y="2516"/>
                    <a:pt x="2516" y="1954"/>
                    <a:pt x="2516" y="1258"/>
                  </a:cubicBezTo>
                  <a:cubicBezTo>
                    <a:pt x="2516" y="563"/>
                    <a:pt x="1954" y="1"/>
                    <a:pt x="1258" y="1"/>
                  </a:cubicBezTo>
                  <a:close/>
                  <a:moveTo>
                    <a:pt x="1258" y="5487"/>
                  </a:moveTo>
                  <a:cubicBezTo>
                    <a:pt x="562" y="5487"/>
                    <a:pt x="0" y="6049"/>
                    <a:pt x="0" y="6745"/>
                  </a:cubicBezTo>
                  <a:cubicBezTo>
                    <a:pt x="0" y="7441"/>
                    <a:pt x="562" y="8003"/>
                    <a:pt x="1258" y="8003"/>
                  </a:cubicBezTo>
                  <a:cubicBezTo>
                    <a:pt x="1954" y="8003"/>
                    <a:pt x="2516" y="7441"/>
                    <a:pt x="2516" y="6745"/>
                  </a:cubicBezTo>
                  <a:cubicBezTo>
                    <a:pt x="2516" y="6049"/>
                    <a:pt x="1954" y="5487"/>
                    <a:pt x="1258" y="5487"/>
                  </a:cubicBezTo>
                  <a:close/>
                  <a:moveTo>
                    <a:pt x="1258" y="10973"/>
                  </a:moveTo>
                  <a:cubicBezTo>
                    <a:pt x="562" y="10973"/>
                    <a:pt x="0" y="11535"/>
                    <a:pt x="0" y="12231"/>
                  </a:cubicBezTo>
                  <a:cubicBezTo>
                    <a:pt x="0" y="12927"/>
                    <a:pt x="562" y="13480"/>
                    <a:pt x="1258" y="13480"/>
                  </a:cubicBezTo>
                  <a:cubicBezTo>
                    <a:pt x="1954" y="13480"/>
                    <a:pt x="2516" y="12927"/>
                    <a:pt x="2516" y="12231"/>
                  </a:cubicBezTo>
                  <a:cubicBezTo>
                    <a:pt x="2516" y="11535"/>
                    <a:pt x="1954" y="10973"/>
                    <a:pt x="1258" y="10973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22"/>
                    <a:pt x="0" y="17709"/>
                  </a:cubicBezTo>
                  <a:cubicBezTo>
                    <a:pt x="0" y="18405"/>
                    <a:pt x="562" y="18976"/>
                    <a:pt x="1258" y="18976"/>
                  </a:cubicBezTo>
                  <a:cubicBezTo>
                    <a:pt x="1954" y="18976"/>
                    <a:pt x="2516" y="18405"/>
                    <a:pt x="2516" y="17709"/>
                  </a:cubicBezTo>
                  <a:cubicBezTo>
                    <a:pt x="2516" y="17022"/>
                    <a:pt x="1954" y="16451"/>
                    <a:pt x="1258" y="16451"/>
                  </a:cubicBezTo>
                  <a:close/>
                  <a:moveTo>
                    <a:pt x="1258" y="21946"/>
                  </a:moveTo>
                  <a:cubicBezTo>
                    <a:pt x="562" y="21946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46"/>
                    <a:pt x="1258" y="21946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82"/>
                  </a:cubicBezTo>
                  <a:cubicBezTo>
                    <a:pt x="0" y="29377"/>
                    <a:pt x="562" y="29939"/>
                    <a:pt x="1258" y="29939"/>
                  </a:cubicBezTo>
                  <a:cubicBezTo>
                    <a:pt x="1954" y="29939"/>
                    <a:pt x="2516" y="29377"/>
                    <a:pt x="2516" y="28682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72"/>
                    <a:pt x="0" y="34168"/>
                  </a:cubicBezTo>
                  <a:cubicBezTo>
                    <a:pt x="0" y="34855"/>
                    <a:pt x="562" y="35426"/>
                    <a:pt x="1258" y="35426"/>
                  </a:cubicBezTo>
                  <a:cubicBezTo>
                    <a:pt x="1954" y="35426"/>
                    <a:pt x="2516" y="34855"/>
                    <a:pt x="2516" y="34168"/>
                  </a:cubicBezTo>
                  <a:cubicBezTo>
                    <a:pt x="2516" y="33472"/>
                    <a:pt x="1954" y="32910"/>
                    <a:pt x="1258" y="32910"/>
                  </a:cubicBezTo>
                  <a:close/>
                  <a:moveTo>
                    <a:pt x="1258" y="38397"/>
                  </a:moveTo>
                  <a:cubicBezTo>
                    <a:pt x="562" y="38397"/>
                    <a:pt x="0" y="38959"/>
                    <a:pt x="0" y="39654"/>
                  </a:cubicBezTo>
                  <a:cubicBezTo>
                    <a:pt x="0" y="40350"/>
                    <a:pt x="562" y="40903"/>
                    <a:pt x="1258" y="40903"/>
                  </a:cubicBezTo>
                  <a:cubicBezTo>
                    <a:pt x="1954" y="40903"/>
                    <a:pt x="2516" y="40350"/>
                    <a:pt x="2516" y="39654"/>
                  </a:cubicBezTo>
                  <a:cubicBezTo>
                    <a:pt x="2516" y="38959"/>
                    <a:pt x="1954" y="38397"/>
                    <a:pt x="1258" y="383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0" name="Google Shape;2390;p30"/>
            <p:cNvSpPr/>
            <p:nvPr/>
          </p:nvSpPr>
          <p:spPr>
            <a:xfrm>
              <a:off x="4545425" y="2331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0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1" name="Google Shape;2391;p30"/>
            <p:cNvSpPr/>
            <p:nvPr/>
          </p:nvSpPr>
          <p:spPr>
            <a:xfrm>
              <a:off x="4522450" y="1221025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54"/>
                    <a:pt x="0" y="1250"/>
                  </a:cubicBezTo>
                  <a:cubicBezTo>
                    <a:pt x="0" y="1945"/>
                    <a:pt x="562" y="2507"/>
                    <a:pt x="1258" y="2507"/>
                  </a:cubicBezTo>
                  <a:cubicBezTo>
                    <a:pt x="1954" y="2507"/>
                    <a:pt x="2516" y="1945"/>
                    <a:pt x="2516" y="1250"/>
                  </a:cubicBezTo>
                  <a:cubicBezTo>
                    <a:pt x="2516" y="554"/>
                    <a:pt x="1954" y="1"/>
                    <a:pt x="1258" y="1"/>
                  </a:cubicBezTo>
                  <a:close/>
                  <a:moveTo>
                    <a:pt x="1258" y="5478"/>
                  </a:moveTo>
                  <a:cubicBezTo>
                    <a:pt x="562" y="5478"/>
                    <a:pt x="0" y="6049"/>
                    <a:pt x="0" y="6745"/>
                  </a:cubicBezTo>
                  <a:cubicBezTo>
                    <a:pt x="0" y="7432"/>
                    <a:pt x="562" y="7994"/>
                    <a:pt x="1258" y="7994"/>
                  </a:cubicBezTo>
                  <a:cubicBezTo>
                    <a:pt x="1954" y="7994"/>
                    <a:pt x="2516" y="7432"/>
                    <a:pt x="2516" y="6745"/>
                  </a:cubicBezTo>
                  <a:cubicBezTo>
                    <a:pt x="2516" y="6049"/>
                    <a:pt x="1954" y="5478"/>
                    <a:pt x="1258" y="5478"/>
                  </a:cubicBezTo>
                  <a:close/>
                  <a:moveTo>
                    <a:pt x="1258" y="10965"/>
                  </a:moveTo>
                  <a:cubicBezTo>
                    <a:pt x="562" y="10965"/>
                    <a:pt x="0" y="11527"/>
                    <a:pt x="0" y="12222"/>
                  </a:cubicBezTo>
                  <a:cubicBezTo>
                    <a:pt x="0" y="12918"/>
                    <a:pt x="562" y="13480"/>
                    <a:pt x="1258" y="13480"/>
                  </a:cubicBezTo>
                  <a:cubicBezTo>
                    <a:pt x="1954" y="13480"/>
                    <a:pt x="2516" y="12918"/>
                    <a:pt x="2516" y="12222"/>
                  </a:cubicBezTo>
                  <a:cubicBezTo>
                    <a:pt x="2516" y="11527"/>
                    <a:pt x="1954" y="10965"/>
                    <a:pt x="1258" y="10965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13"/>
                    <a:pt x="0" y="17709"/>
                  </a:cubicBezTo>
                  <a:cubicBezTo>
                    <a:pt x="0" y="18405"/>
                    <a:pt x="562" y="18967"/>
                    <a:pt x="1258" y="18967"/>
                  </a:cubicBezTo>
                  <a:cubicBezTo>
                    <a:pt x="1954" y="18967"/>
                    <a:pt x="2516" y="18405"/>
                    <a:pt x="2516" y="17709"/>
                  </a:cubicBezTo>
                  <a:cubicBezTo>
                    <a:pt x="2516" y="17013"/>
                    <a:pt x="1954" y="16451"/>
                    <a:pt x="1258" y="16451"/>
                  </a:cubicBezTo>
                  <a:close/>
                  <a:moveTo>
                    <a:pt x="1258" y="21937"/>
                  </a:moveTo>
                  <a:cubicBezTo>
                    <a:pt x="562" y="21937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37"/>
                    <a:pt x="1258" y="21937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73"/>
                  </a:cubicBezTo>
                  <a:cubicBezTo>
                    <a:pt x="0" y="29369"/>
                    <a:pt x="562" y="29940"/>
                    <a:pt x="1258" y="29940"/>
                  </a:cubicBezTo>
                  <a:cubicBezTo>
                    <a:pt x="1954" y="29940"/>
                    <a:pt x="2516" y="29369"/>
                    <a:pt x="2516" y="28673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63"/>
                    <a:pt x="0" y="34159"/>
                  </a:cubicBezTo>
                  <a:cubicBezTo>
                    <a:pt x="0" y="34855"/>
                    <a:pt x="562" y="35417"/>
                    <a:pt x="1258" y="35417"/>
                  </a:cubicBezTo>
                  <a:cubicBezTo>
                    <a:pt x="1954" y="35417"/>
                    <a:pt x="2516" y="34855"/>
                    <a:pt x="2516" y="34159"/>
                  </a:cubicBezTo>
                  <a:cubicBezTo>
                    <a:pt x="2516" y="33463"/>
                    <a:pt x="1954" y="32910"/>
                    <a:pt x="1258" y="32910"/>
                  </a:cubicBezTo>
                  <a:close/>
                  <a:moveTo>
                    <a:pt x="1258" y="38388"/>
                  </a:moveTo>
                  <a:cubicBezTo>
                    <a:pt x="562" y="38388"/>
                    <a:pt x="0" y="38950"/>
                    <a:pt x="0" y="39646"/>
                  </a:cubicBezTo>
                  <a:cubicBezTo>
                    <a:pt x="0" y="40341"/>
                    <a:pt x="562" y="40903"/>
                    <a:pt x="1258" y="40903"/>
                  </a:cubicBezTo>
                  <a:cubicBezTo>
                    <a:pt x="1954" y="40903"/>
                    <a:pt x="2516" y="40341"/>
                    <a:pt x="2516" y="39646"/>
                  </a:cubicBezTo>
                  <a:cubicBezTo>
                    <a:pt x="2516" y="38950"/>
                    <a:pt x="1954" y="38388"/>
                    <a:pt x="1258" y="38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2" name="Google Shape;2392;p30"/>
            <p:cNvSpPr/>
            <p:nvPr/>
          </p:nvSpPr>
          <p:spPr>
            <a:xfrm>
              <a:off x="4545425" y="1252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1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33" name="Google Shape;333;p4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34" name="Google Shape;334;p4"/>
          <p:cNvGrpSpPr/>
          <p:nvPr/>
        </p:nvGrpSpPr>
        <p:grpSpPr>
          <a:xfrm>
            <a:off x="-1722112" y="-908907"/>
            <a:ext cx="2590965" cy="2590965"/>
            <a:chOff x="2924725" y="208150"/>
            <a:chExt cx="1242550" cy="1242550"/>
          </a:xfrm>
        </p:grpSpPr>
        <p:sp>
          <p:nvSpPr>
            <p:cNvPr id="335" name="Google Shape;335;p4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3188350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3743450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3" name="Google Shape;353;p4"/>
          <p:cNvGrpSpPr/>
          <p:nvPr/>
        </p:nvGrpSpPr>
        <p:grpSpPr>
          <a:xfrm>
            <a:off x="7832588" y="3801730"/>
            <a:ext cx="2590965" cy="2590965"/>
            <a:chOff x="2924725" y="208150"/>
            <a:chExt cx="1242550" cy="1242550"/>
          </a:xfrm>
        </p:grpSpPr>
        <p:sp>
          <p:nvSpPr>
            <p:cNvPr id="354" name="Google Shape;354;p4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3188350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3743450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72" name="Google Shape;372;p4"/>
          <p:cNvGrpSpPr/>
          <p:nvPr/>
        </p:nvGrpSpPr>
        <p:grpSpPr>
          <a:xfrm>
            <a:off x="8386738" y="-3319137"/>
            <a:ext cx="601697" cy="4437370"/>
            <a:chOff x="7905800" y="2474325"/>
            <a:chExt cx="177450" cy="1308650"/>
          </a:xfrm>
        </p:grpSpPr>
        <p:sp>
          <p:nvSpPr>
            <p:cNvPr id="373" name="Google Shape;373;p4"/>
            <p:cNvSpPr/>
            <p:nvPr/>
          </p:nvSpPr>
          <p:spPr>
            <a:xfrm>
              <a:off x="7905800" y="3605550"/>
              <a:ext cx="177450" cy="177425"/>
            </a:xfrm>
            <a:custGeom>
              <a:avLst/>
              <a:gdLst/>
              <a:ahLst/>
              <a:cxnLst/>
              <a:rect l="l" t="t" r="r" b="b"/>
              <a:pathLst>
                <a:path w="7098" h="7097" extrusionOk="0">
                  <a:moveTo>
                    <a:pt x="3548" y="672"/>
                  </a:moveTo>
                  <a:lnTo>
                    <a:pt x="4398" y="1515"/>
                  </a:lnTo>
                  <a:lnTo>
                    <a:pt x="5588" y="1515"/>
                  </a:lnTo>
                  <a:lnTo>
                    <a:pt x="5588" y="2699"/>
                  </a:lnTo>
                  <a:lnTo>
                    <a:pt x="6425" y="3548"/>
                  </a:lnTo>
                  <a:lnTo>
                    <a:pt x="5588" y="4398"/>
                  </a:lnTo>
                  <a:lnTo>
                    <a:pt x="5588" y="5580"/>
                  </a:lnTo>
                  <a:lnTo>
                    <a:pt x="4398" y="5580"/>
                  </a:lnTo>
                  <a:lnTo>
                    <a:pt x="3548" y="6425"/>
                  </a:lnTo>
                  <a:lnTo>
                    <a:pt x="2699" y="5580"/>
                  </a:lnTo>
                  <a:lnTo>
                    <a:pt x="1515" y="5580"/>
                  </a:lnTo>
                  <a:lnTo>
                    <a:pt x="1515" y="4398"/>
                  </a:lnTo>
                  <a:lnTo>
                    <a:pt x="672" y="3548"/>
                  </a:lnTo>
                  <a:lnTo>
                    <a:pt x="1515" y="2699"/>
                  </a:lnTo>
                  <a:lnTo>
                    <a:pt x="1515" y="1515"/>
                  </a:lnTo>
                  <a:lnTo>
                    <a:pt x="2699" y="1515"/>
                  </a:lnTo>
                  <a:lnTo>
                    <a:pt x="3548" y="672"/>
                  </a:lnTo>
                  <a:close/>
                  <a:moveTo>
                    <a:pt x="3548" y="0"/>
                  </a:moveTo>
                  <a:lnTo>
                    <a:pt x="2508" y="1040"/>
                  </a:lnTo>
                  <a:lnTo>
                    <a:pt x="1040" y="1040"/>
                  </a:lnTo>
                  <a:lnTo>
                    <a:pt x="1040" y="2508"/>
                  </a:lnTo>
                  <a:lnTo>
                    <a:pt x="0" y="3548"/>
                  </a:lnTo>
                  <a:lnTo>
                    <a:pt x="1040" y="4589"/>
                  </a:lnTo>
                  <a:lnTo>
                    <a:pt x="1040" y="6057"/>
                  </a:lnTo>
                  <a:lnTo>
                    <a:pt x="2508" y="6057"/>
                  </a:lnTo>
                  <a:lnTo>
                    <a:pt x="3548" y="7097"/>
                  </a:lnTo>
                  <a:lnTo>
                    <a:pt x="4589" y="6057"/>
                  </a:lnTo>
                  <a:lnTo>
                    <a:pt x="6057" y="6057"/>
                  </a:lnTo>
                  <a:lnTo>
                    <a:pt x="6057" y="4589"/>
                  </a:lnTo>
                  <a:lnTo>
                    <a:pt x="7097" y="3548"/>
                  </a:lnTo>
                  <a:lnTo>
                    <a:pt x="6057" y="2508"/>
                  </a:lnTo>
                  <a:lnTo>
                    <a:pt x="6057" y="1040"/>
                  </a:lnTo>
                  <a:lnTo>
                    <a:pt x="4589" y="1040"/>
                  </a:lnTo>
                  <a:lnTo>
                    <a:pt x="35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7992700" y="2474325"/>
              <a:ext cx="3775" cy="1138650"/>
            </a:xfrm>
            <a:custGeom>
              <a:avLst/>
              <a:gdLst/>
              <a:ahLst/>
              <a:cxnLst/>
              <a:rect l="l" t="t" r="r" b="b"/>
              <a:pathLst>
                <a:path w="151" h="45546" extrusionOk="0">
                  <a:moveTo>
                    <a:pt x="1" y="0"/>
                  </a:moveTo>
                  <a:lnTo>
                    <a:pt x="1" y="45546"/>
                  </a:lnTo>
                  <a:lnTo>
                    <a:pt x="151" y="45546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75" name="Google Shape;375;p4"/>
          <p:cNvGrpSpPr/>
          <p:nvPr/>
        </p:nvGrpSpPr>
        <p:grpSpPr>
          <a:xfrm>
            <a:off x="7676155" y="-1569635"/>
            <a:ext cx="472745" cy="2365721"/>
            <a:chOff x="6715575" y="2474325"/>
            <a:chExt cx="177450" cy="888000"/>
          </a:xfrm>
        </p:grpSpPr>
        <p:sp>
          <p:nvSpPr>
            <p:cNvPr id="376" name="Google Shape;376;p4"/>
            <p:cNvSpPr/>
            <p:nvPr/>
          </p:nvSpPr>
          <p:spPr>
            <a:xfrm>
              <a:off x="6715575" y="3184875"/>
              <a:ext cx="177450" cy="177450"/>
            </a:xfrm>
            <a:custGeom>
              <a:avLst/>
              <a:gdLst/>
              <a:ahLst/>
              <a:cxnLst/>
              <a:rect l="l" t="t" r="r" b="b"/>
              <a:pathLst>
                <a:path w="7098" h="7098" extrusionOk="0">
                  <a:moveTo>
                    <a:pt x="3549" y="672"/>
                  </a:moveTo>
                  <a:lnTo>
                    <a:pt x="4399" y="1517"/>
                  </a:lnTo>
                  <a:lnTo>
                    <a:pt x="5581" y="1517"/>
                  </a:lnTo>
                  <a:lnTo>
                    <a:pt x="5581" y="2699"/>
                  </a:lnTo>
                  <a:lnTo>
                    <a:pt x="6426" y="3550"/>
                  </a:lnTo>
                  <a:lnTo>
                    <a:pt x="5581" y="4398"/>
                  </a:lnTo>
                  <a:lnTo>
                    <a:pt x="5581" y="5588"/>
                  </a:lnTo>
                  <a:lnTo>
                    <a:pt x="4399" y="5588"/>
                  </a:lnTo>
                  <a:lnTo>
                    <a:pt x="3549" y="6431"/>
                  </a:lnTo>
                  <a:lnTo>
                    <a:pt x="2700" y="5588"/>
                  </a:lnTo>
                  <a:lnTo>
                    <a:pt x="1516" y="5588"/>
                  </a:lnTo>
                  <a:lnTo>
                    <a:pt x="1516" y="4398"/>
                  </a:lnTo>
                  <a:lnTo>
                    <a:pt x="673" y="3550"/>
                  </a:lnTo>
                  <a:lnTo>
                    <a:pt x="1516" y="2699"/>
                  </a:lnTo>
                  <a:lnTo>
                    <a:pt x="1516" y="1517"/>
                  </a:lnTo>
                  <a:lnTo>
                    <a:pt x="2700" y="1517"/>
                  </a:lnTo>
                  <a:lnTo>
                    <a:pt x="3549" y="672"/>
                  </a:lnTo>
                  <a:close/>
                  <a:moveTo>
                    <a:pt x="3549" y="0"/>
                  </a:moveTo>
                  <a:lnTo>
                    <a:pt x="2509" y="1040"/>
                  </a:lnTo>
                  <a:lnTo>
                    <a:pt x="1041" y="1040"/>
                  </a:lnTo>
                  <a:lnTo>
                    <a:pt x="1041" y="2508"/>
                  </a:lnTo>
                  <a:lnTo>
                    <a:pt x="1" y="3550"/>
                  </a:lnTo>
                  <a:lnTo>
                    <a:pt x="1041" y="4589"/>
                  </a:lnTo>
                  <a:lnTo>
                    <a:pt x="1041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90" y="6057"/>
                  </a:lnTo>
                  <a:lnTo>
                    <a:pt x="6058" y="6057"/>
                  </a:lnTo>
                  <a:lnTo>
                    <a:pt x="6058" y="4589"/>
                  </a:lnTo>
                  <a:lnTo>
                    <a:pt x="7098" y="3550"/>
                  </a:lnTo>
                  <a:lnTo>
                    <a:pt x="6058" y="2508"/>
                  </a:lnTo>
                  <a:lnTo>
                    <a:pt x="6058" y="1040"/>
                  </a:lnTo>
                  <a:lnTo>
                    <a:pt x="4590" y="104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6802500" y="2474325"/>
              <a:ext cx="3575" cy="719350"/>
            </a:xfrm>
            <a:custGeom>
              <a:avLst/>
              <a:gdLst/>
              <a:ahLst/>
              <a:cxnLst/>
              <a:rect l="l" t="t" r="r" b="b"/>
              <a:pathLst>
                <a:path w="143" h="28774" extrusionOk="0">
                  <a:moveTo>
                    <a:pt x="0" y="0"/>
                  </a:moveTo>
                  <a:lnTo>
                    <a:pt x="0" y="28773"/>
                  </a:lnTo>
                  <a:lnTo>
                    <a:pt x="143" y="28773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78" name="Google Shape;378;p4"/>
          <p:cNvGrpSpPr/>
          <p:nvPr/>
        </p:nvGrpSpPr>
        <p:grpSpPr>
          <a:xfrm>
            <a:off x="8047423" y="4226968"/>
            <a:ext cx="762954" cy="763070"/>
            <a:chOff x="940300" y="793900"/>
            <a:chExt cx="1313400" cy="1313600"/>
          </a:xfrm>
        </p:grpSpPr>
        <p:sp>
          <p:nvSpPr>
            <p:cNvPr id="379" name="Google Shape;379;p4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BLANK_1_1_1_1_1_1_3_1_1">
    <p:spTree>
      <p:nvGrpSpPr>
        <p:cNvPr id="2393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Google Shape;2394;p31"/>
          <p:cNvSpPr txBox="1"/>
          <p:nvPr>
            <p:ph type="title" hasCustomPrompt="1"/>
          </p:nvPr>
        </p:nvSpPr>
        <p:spPr>
          <a:xfrm>
            <a:off x="2551800" y="887253"/>
            <a:ext cx="4040400" cy="12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95" name="Google Shape;2395;p31"/>
          <p:cNvSpPr txBox="1"/>
          <p:nvPr>
            <p:ph type="subTitle" idx="1"/>
          </p:nvPr>
        </p:nvSpPr>
        <p:spPr>
          <a:xfrm>
            <a:off x="2551800" y="2095153"/>
            <a:ext cx="4040400" cy="2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6" name="Google Shape;2396;p31"/>
          <p:cNvSpPr txBox="1"/>
          <p:nvPr>
            <p:ph type="title" idx="2" hasCustomPrompt="1"/>
          </p:nvPr>
        </p:nvSpPr>
        <p:spPr>
          <a:xfrm>
            <a:off x="2551800" y="2783653"/>
            <a:ext cx="4040400" cy="12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97" name="Google Shape;2397;p31"/>
          <p:cNvSpPr txBox="1"/>
          <p:nvPr>
            <p:ph type="subTitle" idx="3"/>
          </p:nvPr>
        </p:nvSpPr>
        <p:spPr>
          <a:xfrm>
            <a:off x="2551800" y="3991055"/>
            <a:ext cx="4040400" cy="2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98" name="Google Shape;2398;p31"/>
          <p:cNvGrpSpPr/>
          <p:nvPr/>
        </p:nvGrpSpPr>
        <p:grpSpPr>
          <a:xfrm>
            <a:off x="7556538" y="-239606"/>
            <a:ext cx="1749716" cy="2996783"/>
            <a:chOff x="7517700" y="-239606"/>
            <a:chExt cx="1749716" cy="2996783"/>
          </a:xfrm>
        </p:grpSpPr>
        <p:sp>
          <p:nvSpPr>
            <p:cNvPr id="2399" name="Google Shape;2399;p31"/>
            <p:cNvSpPr/>
            <p:nvPr/>
          </p:nvSpPr>
          <p:spPr>
            <a:xfrm>
              <a:off x="7539768" y="-215009"/>
              <a:ext cx="1700791" cy="716431"/>
            </a:xfrm>
            <a:custGeom>
              <a:avLst/>
              <a:gdLst/>
              <a:ahLst/>
              <a:cxnLst/>
              <a:rect l="l" t="t" r="r" b="b"/>
              <a:pathLst>
                <a:path w="31600" h="13311" extrusionOk="0">
                  <a:moveTo>
                    <a:pt x="242" y="0"/>
                  </a:moveTo>
                  <a:lnTo>
                    <a:pt x="1" y="152"/>
                  </a:lnTo>
                  <a:cubicBezTo>
                    <a:pt x="28" y="197"/>
                    <a:pt x="2695" y="4434"/>
                    <a:pt x="7896" y="8056"/>
                  </a:cubicBezTo>
                  <a:cubicBezTo>
                    <a:pt x="11607" y="10643"/>
                    <a:pt x="17236" y="13311"/>
                    <a:pt x="24614" y="13311"/>
                  </a:cubicBezTo>
                  <a:cubicBezTo>
                    <a:pt x="26791" y="13311"/>
                    <a:pt x="29119" y="13079"/>
                    <a:pt x="31599" y="12543"/>
                  </a:cubicBezTo>
                  <a:lnTo>
                    <a:pt x="31537" y="12258"/>
                  </a:lnTo>
                  <a:cubicBezTo>
                    <a:pt x="29077" y="12791"/>
                    <a:pt x="26765" y="13023"/>
                    <a:pt x="24605" y="13023"/>
                  </a:cubicBezTo>
                  <a:cubicBezTo>
                    <a:pt x="17305" y="13023"/>
                    <a:pt x="11744" y="10378"/>
                    <a:pt x="8074" y="7824"/>
                  </a:cubicBezTo>
                  <a:cubicBezTo>
                    <a:pt x="2918" y="4238"/>
                    <a:pt x="268" y="36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0" name="Google Shape;2400;p31"/>
            <p:cNvSpPr/>
            <p:nvPr/>
          </p:nvSpPr>
          <p:spPr>
            <a:xfrm>
              <a:off x="7539768" y="-215009"/>
              <a:ext cx="1700791" cy="716431"/>
            </a:xfrm>
            <a:custGeom>
              <a:avLst/>
              <a:gdLst/>
              <a:ahLst/>
              <a:cxnLst/>
              <a:rect l="l" t="t" r="r" b="b"/>
              <a:pathLst>
                <a:path w="31600" h="13311" extrusionOk="0">
                  <a:moveTo>
                    <a:pt x="242" y="0"/>
                  </a:moveTo>
                  <a:lnTo>
                    <a:pt x="1" y="152"/>
                  </a:lnTo>
                  <a:cubicBezTo>
                    <a:pt x="28" y="197"/>
                    <a:pt x="2695" y="4434"/>
                    <a:pt x="7896" y="8056"/>
                  </a:cubicBezTo>
                  <a:cubicBezTo>
                    <a:pt x="11607" y="10643"/>
                    <a:pt x="17236" y="13311"/>
                    <a:pt x="24614" y="13311"/>
                  </a:cubicBezTo>
                  <a:cubicBezTo>
                    <a:pt x="26791" y="13311"/>
                    <a:pt x="29119" y="13079"/>
                    <a:pt x="31599" y="12543"/>
                  </a:cubicBezTo>
                  <a:lnTo>
                    <a:pt x="31537" y="12258"/>
                  </a:lnTo>
                  <a:cubicBezTo>
                    <a:pt x="29077" y="12791"/>
                    <a:pt x="26765" y="13023"/>
                    <a:pt x="24605" y="13023"/>
                  </a:cubicBezTo>
                  <a:cubicBezTo>
                    <a:pt x="17305" y="13023"/>
                    <a:pt x="11744" y="10378"/>
                    <a:pt x="8074" y="7824"/>
                  </a:cubicBezTo>
                  <a:cubicBezTo>
                    <a:pt x="2918" y="4238"/>
                    <a:pt x="268" y="36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1" name="Google Shape;2401;p31"/>
            <p:cNvSpPr/>
            <p:nvPr/>
          </p:nvSpPr>
          <p:spPr>
            <a:xfrm>
              <a:off x="7517700" y="-239606"/>
              <a:ext cx="57213" cy="57321"/>
            </a:xfrm>
            <a:custGeom>
              <a:avLst/>
              <a:gdLst/>
              <a:ahLst/>
              <a:cxnLst/>
              <a:rect l="l" t="t" r="r" b="b"/>
              <a:pathLst>
                <a:path w="1063" h="1065" extrusionOk="0">
                  <a:moveTo>
                    <a:pt x="534" y="1"/>
                  </a:moveTo>
                  <a:cubicBezTo>
                    <a:pt x="499" y="1"/>
                    <a:pt x="463" y="4"/>
                    <a:pt x="429" y="11"/>
                  </a:cubicBezTo>
                  <a:cubicBezTo>
                    <a:pt x="393" y="20"/>
                    <a:pt x="357" y="29"/>
                    <a:pt x="331" y="38"/>
                  </a:cubicBezTo>
                  <a:cubicBezTo>
                    <a:pt x="295" y="56"/>
                    <a:pt x="259" y="65"/>
                    <a:pt x="232" y="92"/>
                  </a:cubicBezTo>
                  <a:cubicBezTo>
                    <a:pt x="206" y="109"/>
                    <a:pt x="179" y="127"/>
                    <a:pt x="152" y="154"/>
                  </a:cubicBezTo>
                  <a:cubicBezTo>
                    <a:pt x="134" y="181"/>
                    <a:pt x="108" y="208"/>
                    <a:pt x="90" y="234"/>
                  </a:cubicBezTo>
                  <a:cubicBezTo>
                    <a:pt x="72" y="261"/>
                    <a:pt x="54" y="297"/>
                    <a:pt x="36" y="324"/>
                  </a:cubicBezTo>
                  <a:cubicBezTo>
                    <a:pt x="27" y="359"/>
                    <a:pt x="18" y="395"/>
                    <a:pt x="9" y="431"/>
                  </a:cubicBezTo>
                  <a:cubicBezTo>
                    <a:pt x="0" y="457"/>
                    <a:pt x="0" y="493"/>
                    <a:pt x="0" y="529"/>
                  </a:cubicBezTo>
                  <a:cubicBezTo>
                    <a:pt x="0" y="672"/>
                    <a:pt x="54" y="805"/>
                    <a:pt x="152" y="903"/>
                  </a:cubicBezTo>
                  <a:cubicBezTo>
                    <a:pt x="259" y="1011"/>
                    <a:pt x="393" y="1064"/>
                    <a:pt x="527" y="1064"/>
                  </a:cubicBezTo>
                  <a:cubicBezTo>
                    <a:pt x="670" y="1064"/>
                    <a:pt x="803" y="1011"/>
                    <a:pt x="910" y="903"/>
                  </a:cubicBezTo>
                  <a:cubicBezTo>
                    <a:pt x="1009" y="805"/>
                    <a:pt x="1062" y="672"/>
                    <a:pt x="1062" y="529"/>
                  </a:cubicBezTo>
                  <a:cubicBezTo>
                    <a:pt x="1062" y="493"/>
                    <a:pt x="1062" y="457"/>
                    <a:pt x="1053" y="431"/>
                  </a:cubicBezTo>
                  <a:cubicBezTo>
                    <a:pt x="1044" y="395"/>
                    <a:pt x="1035" y="359"/>
                    <a:pt x="1017" y="324"/>
                  </a:cubicBezTo>
                  <a:cubicBezTo>
                    <a:pt x="1009" y="297"/>
                    <a:pt x="991" y="261"/>
                    <a:pt x="973" y="234"/>
                  </a:cubicBezTo>
                  <a:cubicBezTo>
                    <a:pt x="955" y="208"/>
                    <a:pt x="928" y="181"/>
                    <a:pt x="910" y="154"/>
                  </a:cubicBezTo>
                  <a:cubicBezTo>
                    <a:pt x="811" y="55"/>
                    <a:pt x="672" y="1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2" name="Google Shape;2402;p31"/>
            <p:cNvSpPr/>
            <p:nvPr/>
          </p:nvSpPr>
          <p:spPr>
            <a:xfrm>
              <a:off x="7590684" y="-136267"/>
              <a:ext cx="1551918" cy="659272"/>
            </a:xfrm>
            <a:custGeom>
              <a:avLst/>
              <a:gdLst/>
              <a:ahLst/>
              <a:cxnLst/>
              <a:rect l="l" t="t" r="r" b="b"/>
              <a:pathLst>
                <a:path w="28834" h="12249" extrusionOk="0">
                  <a:moveTo>
                    <a:pt x="598" y="0"/>
                  </a:moveTo>
                  <a:cubicBezTo>
                    <a:pt x="479" y="0"/>
                    <a:pt x="360" y="39"/>
                    <a:pt x="259" y="116"/>
                  </a:cubicBezTo>
                  <a:cubicBezTo>
                    <a:pt x="36" y="304"/>
                    <a:pt x="0" y="643"/>
                    <a:pt x="188" y="875"/>
                  </a:cubicBezTo>
                  <a:cubicBezTo>
                    <a:pt x="295" y="1000"/>
                    <a:pt x="447" y="1062"/>
                    <a:pt x="598" y="1062"/>
                  </a:cubicBezTo>
                  <a:cubicBezTo>
                    <a:pt x="714" y="1062"/>
                    <a:pt x="839" y="1026"/>
                    <a:pt x="937" y="946"/>
                  </a:cubicBezTo>
                  <a:cubicBezTo>
                    <a:pt x="1160" y="759"/>
                    <a:pt x="1196" y="420"/>
                    <a:pt x="1009" y="197"/>
                  </a:cubicBezTo>
                  <a:cubicBezTo>
                    <a:pt x="903" y="66"/>
                    <a:pt x="751" y="0"/>
                    <a:pt x="598" y="0"/>
                  </a:cubicBezTo>
                  <a:close/>
                  <a:moveTo>
                    <a:pt x="2190" y="1791"/>
                  </a:moveTo>
                  <a:cubicBezTo>
                    <a:pt x="2058" y="1791"/>
                    <a:pt x="1925" y="1840"/>
                    <a:pt x="1820" y="1936"/>
                  </a:cubicBezTo>
                  <a:cubicBezTo>
                    <a:pt x="1606" y="2141"/>
                    <a:pt x="1606" y="2480"/>
                    <a:pt x="1803" y="2695"/>
                  </a:cubicBezTo>
                  <a:cubicBezTo>
                    <a:pt x="1910" y="2802"/>
                    <a:pt x="2052" y="2855"/>
                    <a:pt x="2186" y="2855"/>
                  </a:cubicBezTo>
                  <a:cubicBezTo>
                    <a:pt x="2320" y="2855"/>
                    <a:pt x="2454" y="2811"/>
                    <a:pt x="2552" y="2704"/>
                  </a:cubicBezTo>
                  <a:cubicBezTo>
                    <a:pt x="2766" y="2507"/>
                    <a:pt x="2775" y="2168"/>
                    <a:pt x="2570" y="1954"/>
                  </a:cubicBezTo>
                  <a:cubicBezTo>
                    <a:pt x="2465" y="1845"/>
                    <a:pt x="2328" y="1791"/>
                    <a:pt x="2190" y="1791"/>
                  </a:cubicBezTo>
                  <a:close/>
                  <a:moveTo>
                    <a:pt x="3906" y="3459"/>
                  </a:moveTo>
                  <a:cubicBezTo>
                    <a:pt x="3762" y="3459"/>
                    <a:pt x="3620" y="3517"/>
                    <a:pt x="3515" y="3631"/>
                  </a:cubicBezTo>
                  <a:cubicBezTo>
                    <a:pt x="3319" y="3854"/>
                    <a:pt x="3337" y="4193"/>
                    <a:pt x="3551" y="4390"/>
                  </a:cubicBezTo>
                  <a:cubicBezTo>
                    <a:pt x="3658" y="4479"/>
                    <a:pt x="3783" y="4523"/>
                    <a:pt x="3908" y="4523"/>
                  </a:cubicBezTo>
                  <a:cubicBezTo>
                    <a:pt x="4051" y="4523"/>
                    <a:pt x="4202" y="4461"/>
                    <a:pt x="4300" y="4345"/>
                  </a:cubicBezTo>
                  <a:cubicBezTo>
                    <a:pt x="4497" y="4131"/>
                    <a:pt x="4479" y="3792"/>
                    <a:pt x="4265" y="3596"/>
                  </a:cubicBezTo>
                  <a:cubicBezTo>
                    <a:pt x="4160" y="3504"/>
                    <a:pt x="4033" y="3459"/>
                    <a:pt x="3906" y="3459"/>
                  </a:cubicBezTo>
                  <a:close/>
                  <a:moveTo>
                    <a:pt x="5746" y="4994"/>
                  </a:moveTo>
                  <a:cubicBezTo>
                    <a:pt x="5588" y="4994"/>
                    <a:pt x="5431" y="5065"/>
                    <a:pt x="5326" y="5201"/>
                  </a:cubicBezTo>
                  <a:cubicBezTo>
                    <a:pt x="5139" y="5433"/>
                    <a:pt x="5184" y="5763"/>
                    <a:pt x="5416" y="5951"/>
                  </a:cubicBezTo>
                  <a:cubicBezTo>
                    <a:pt x="5514" y="6022"/>
                    <a:pt x="5630" y="6058"/>
                    <a:pt x="5746" y="6058"/>
                  </a:cubicBezTo>
                  <a:cubicBezTo>
                    <a:pt x="5906" y="6058"/>
                    <a:pt x="6058" y="5986"/>
                    <a:pt x="6165" y="5853"/>
                  </a:cubicBezTo>
                  <a:cubicBezTo>
                    <a:pt x="6343" y="5621"/>
                    <a:pt x="6299" y="5282"/>
                    <a:pt x="6067" y="5103"/>
                  </a:cubicBezTo>
                  <a:cubicBezTo>
                    <a:pt x="5971" y="5029"/>
                    <a:pt x="5858" y="4994"/>
                    <a:pt x="5746" y="4994"/>
                  </a:cubicBezTo>
                  <a:close/>
                  <a:moveTo>
                    <a:pt x="7686" y="6389"/>
                  </a:moveTo>
                  <a:cubicBezTo>
                    <a:pt x="7513" y="6389"/>
                    <a:pt x="7345" y="6472"/>
                    <a:pt x="7244" y="6629"/>
                  </a:cubicBezTo>
                  <a:cubicBezTo>
                    <a:pt x="7084" y="6870"/>
                    <a:pt x="7155" y="7200"/>
                    <a:pt x="7396" y="7360"/>
                  </a:cubicBezTo>
                  <a:cubicBezTo>
                    <a:pt x="7485" y="7423"/>
                    <a:pt x="7592" y="7449"/>
                    <a:pt x="7690" y="7449"/>
                  </a:cubicBezTo>
                  <a:cubicBezTo>
                    <a:pt x="7860" y="7449"/>
                    <a:pt x="8029" y="7369"/>
                    <a:pt x="8136" y="7209"/>
                  </a:cubicBezTo>
                  <a:cubicBezTo>
                    <a:pt x="8297" y="6968"/>
                    <a:pt x="8226" y="6638"/>
                    <a:pt x="7985" y="6477"/>
                  </a:cubicBezTo>
                  <a:cubicBezTo>
                    <a:pt x="7892" y="6418"/>
                    <a:pt x="7788" y="6389"/>
                    <a:pt x="7686" y="6389"/>
                  </a:cubicBezTo>
                  <a:close/>
                  <a:moveTo>
                    <a:pt x="9744" y="7624"/>
                  </a:moveTo>
                  <a:cubicBezTo>
                    <a:pt x="9554" y="7624"/>
                    <a:pt x="9370" y="7724"/>
                    <a:pt x="9278" y="7896"/>
                  </a:cubicBezTo>
                  <a:cubicBezTo>
                    <a:pt x="9136" y="8154"/>
                    <a:pt x="9225" y="8484"/>
                    <a:pt x="9484" y="8618"/>
                  </a:cubicBezTo>
                  <a:cubicBezTo>
                    <a:pt x="9564" y="8663"/>
                    <a:pt x="9653" y="8690"/>
                    <a:pt x="9742" y="8690"/>
                  </a:cubicBezTo>
                  <a:cubicBezTo>
                    <a:pt x="9930" y="8690"/>
                    <a:pt x="10108" y="8591"/>
                    <a:pt x="10206" y="8413"/>
                  </a:cubicBezTo>
                  <a:cubicBezTo>
                    <a:pt x="10349" y="8154"/>
                    <a:pt x="10251" y="7833"/>
                    <a:pt x="10001" y="7690"/>
                  </a:cubicBezTo>
                  <a:cubicBezTo>
                    <a:pt x="9920" y="7645"/>
                    <a:pt x="9831" y="7624"/>
                    <a:pt x="9744" y="7624"/>
                  </a:cubicBezTo>
                  <a:close/>
                  <a:moveTo>
                    <a:pt x="11880" y="8694"/>
                  </a:moveTo>
                  <a:cubicBezTo>
                    <a:pt x="11677" y="8694"/>
                    <a:pt x="11484" y="8814"/>
                    <a:pt x="11393" y="9011"/>
                  </a:cubicBezTo>
                  <a:cubicBezTo>
                    <a:pt x="11277" y="9278"/>
                    <a:pt x="11393" y="9591"/>
                    <a:pt x="11660" y="9706"/>
                  </a:cubicBezTo>
                  <a:cubicBezTo>
                    <a:pt x="11732" y="9742"/>
                    <a:pt x="11812" y="9760"/>
                    <a:pt x="11883" y="9760"/>
                  </a:cubicBezTo>
                  <a:cubicBezTo>
                    <a:pt x="12080" y="9760"/>
                    <a:pt x="12276" y="9635"/>
                    <a:pt x="12365" y="9439"/>
                  </a:cubicBezTo>
                  <a:cubicBezTo>
                    <a:pt x="12490" y="9171"/>
                    <a:pt x="12365" y="8859"/>
                    <a:pt x="12097" y="8743"/>
                  </a:cubicBezTo>
                  <a:cubicBezTo>
                    <a:pt x="12026" y="8710"/>
                    <a:pt x="11952" y="8694"/>
                    <a:pt x="11880" y="8694"/>
                  </a:cubicBezTo>
                  <a:close/>
                  <a:moveTo>
                    <a:pt x="14104" y="9578"/>
                  </a:moveTo>
                  <a:cubicBezTo>
                    <a:pt x="13886" y="9578"/>
                    <a:pt x="13674" y="9719"/>
                    <a:pt x="13596" y="9938"/>
                  </a:cubicBezTo>
                  <a:cubicBezTo>
                    <a:pt x="13507" y="10215"/>
                    <a:pt x="13650" y="10518"/>
                    <a:pt x="13926" y="10616"/>
                  </a:cubicBezTo>
                  <a:cubicBezTo>
                    <a:pt x="13989" y="10634"/>
                    <a:pt x="14042" y="10643"/>
                    <a:pt x="14105" y="10643"/>
                  </a:cubicBezTo>
                  <a:cubicBezTo>
                    <a:pt x="14319" y="10643"/>
                    <a:pt x="14524" y="10509"/>
                    <a:pt x="14604" y="10286"/>
                  </a:cubicBezTo>
                  <a:cubicBezTo>
                    <a:pt x="14702" y="10010"/>
                    <a:pt x="14560" y="9706"/>
                    <a:pt x="14274" y="9608"/>
                  </a:cubicBezTo>
                  <a:cubicBezTo>
                    <a:pt x="14219" y="9588"/>
                    <a:pt x="14161" y="9578"/>
                    <a:pt x="14104" y="9578"/>
                  </a:cubicBezTo>
                  <a:close/>
                  <a:moveTo>
                    <a:pt x="16391" y="10279"/>
                  </a:moveTo>
                  <a:cubicBezTo>
                    <a:pt x="16154" y="10279"/>
                    <a:pt x="15940" y="10437"/>
                    <a:pt x="15880" y="10679"/>
                  </a:cubicBezTo>
                  <a:cubicBezTo>
                    <a:pt x="15800" y="10955"/>
                    <a:pt x="15978" y="11250"/>
                    <a:pt x="16255" y="11321"/>
                  </a:cubicBezTo>
                  <a:cubicBezTo>
                    <a:pt x="16299" y="11339"/>
                    <a:pt x="16353" y="11339"/>
                    <a:pt x="16388" y="11339"/>
                  </a:cubicBezTo>
                  <a:cubicBezTo>
                    <a:pt x="16629" y="11339"/>
                    <a:pt x="16843" y="11178"/>
                    <a:pt x="16906" y="10938"/>
                  </a:cubicBezTo>
                  <a:cubicBezTo>
                    <a:pt x="16977" y="10661"/>
                    <a:pt x="16808" y="10367"/>
                    <a:pt x="16522" y="10295"/>
                  </a:cubicBezTo>
                  <a:cubicBezTo>
                    <a:pt x="16478" y="10284"/>
                    <a:pt x="16434" y="10279"/>
                    <a:pt x="16391" y="10279"/>
                  </a:cubicBezTo>
                  <a:close/>
                  <a:moveTo>
                    <a:pt x="18721" y="10777"/>
                  </a:moveTo>
                  <a:cubicBezTo>
                    <a:pt x="18471" y="10777"/>
                    <a:pt x="18248" y="10961"/>
                    <a:pt x="18208" y="11223"/>
                  </a:cubicBezTo>
                  <a:cubicBezTo>
                    <a:pt x="18155" y="11509"/>
                    <a:pt x="18351" y="11785"/>
                    <a:pt x="18645" y="11830"/>
                  </a:cubicBezTo>
                  <a:cubicBezTo>
                    <a:pt x="18672" y="11839"/>
                    <a:pt x="18699" y="11839"/>
                    <a:pt x="18735" y="11839"/>
                  </a:cubicBezTo>
                  <a:cubicBezTo>
                    <a:pt x="18984" y="11839"/>
                    <a:pt x="19208" y="11660"/>
                    <a:pt x="19252" y="11393"/>
                  </a:cubicBezTo>
                  <a:cubicBezTo>
                    <a:pt x="19306" y="11107"/>
                    <a:pt x="19109" y="10831"/>
                    <a:pt x="18815" y="10786"/>
                  </a:cubicBezTo>
                  <a:cubicBezTo>
                    <a:pt x="18783" y="10780"/>
                    <a:pt x="18752" y="10777"/>
                    <a:pt x="18721" y="10777"/>
                  </a:cubicBezTo>
                  <a:close/>
                  <a:moveTo>
                    <a:pt x="28269" y="10833"/>
                  </a:moveTo>
                  <a:cubicBezTo>
                    <a:pt x="28243" y="10833"/>
                    <a:pt x="28217" y="10835"/>
                    <a:pt x="28191" y="10839"/>
                  </a:cubicBezTo>
                  <a:cubicBezTo>
                    <a:pt x="27897" y="10884"/>
                    <a:pt x="27691" y="11152"/>
                    <a:pt x="27736" y="11446"/>
                  </a:cubicBezTo>
                  <a:cubicBezTo>
                    <a:pt x="27781" y="11714"/>
                    <a:pt x="28004" y="11901"/>
                    <a:pt x="28262" y="11901"/>
                  </a:cubicBezTo>
                  <a:cubicBezTo>
                    <a:pt x="28289" y="11901"/>
                    <a:pt x="28316" y="11901"/>
                    <a:pt x="28343" y="11892"/>
                  </a:cubicBezTo>
                  <a:cubicBezTo>
                    <a:pt x="28628" y="11856"/>
                    <a:pt x="28833" y="11580"/>
                    <a:pt x="28789" y="11294"/>
                  </a:cubicBezTo>
                  <a:cubicBezTo>
                    <a:pt x="28756" y="11027"/>
                    <a:pt x="28525" y="10833"/>
                    <a:pt x="28269" y="10833"/>
                  </a:cubicBezTo>
                  <a:close/>
                  <a:moveTo>
                    <a:pt x="21103" y="11078"/>
                  </a:moveTo>
                  <a:cubicBezTo>
                    <a:pt x="20829" y="11078"/>
                    <a:pt x="20598" y="11284"/>
                    <a:pt x="20572" y="11562"/>
                  </a:cubicBezTo>
                  <a:cubicBezTo>
                    <a:pt x="20546" y="11856"/>
                    <a:pt x="20769" y="12115"/>
                    <a:pt x="21063" y="12142"/>
                  </a:cubicBezTo>
                  <a:lnTo>
                    <a:pt x="21108" y="12142"/>
                  </a:lnTo>
                  <a:cubicBezTo>
                    <a:pt x="21375" y="12142"/>
                    <a:pt x="21616" y="11928"/>
                    <a:pt x="21634" y="11651"/>
                  </a:cubicBezTo>
                  <a:cubicBezTo>
                    <a:pt x="21661" y="11366"/>
                    <a:pt x="21438" y="11107"/>
                    <a:pt x="21152" y="11080"/>
                  </a:cubicBezTo>
                  <a:cubicBezTo>
                    <a:pt x="21136" y="11079"/>
                    <a:pt x="21119" y="11078"/>
                    <a:pt x="21103" y="11078"/>
                  </a:cubicBezTo>
                  <a:close/>
                  <a:moveTo>
                    <a:pt x="25879" y="11097"/>
                  </a:moveTo>
                  <a:cubicBezTo>
                    <a:pt x="25868" y="11097"/>
                    <a:pt x="25856" y="11097"/>
                    <a:pt x="25845" y="11098"/>
                  </a:cubicBezTo>
                  <a:cubicBezTo>
                    <a:pt x="25550" y="11125"/>
                    <a:pt x="25336" y="11375"/>
                    <a:pt x="25354" y="11669"/>
                  </a:cubicBezTo>
                  <a:cubicBezTo>
                    <a:pt x="25381" y="11946"/>
                    <a:pt x="25613" y="12160"/>
                    <a:pt x="25889" y="12160"/>
                  </a:cubicBezTo>
                  <a:lnTo>
                    <a:pt x="25925" y="12160"/>
                  </a:lnTo>
                  <a:cubicBezTo>
                    <a:pt x="26219" y="12142"/>
                    <a:pt x="26434" y="11883"/>
                    <a:pt x="26416" y="11589"/>
                  </a:cubicBezTo>
                  <a:cubicBezTo>
                    <a:pt x="26399" y="11306"/>
                    <a:pt x="26159" y="11097"/>
                    <a:pt x="25879" y="11097"/>
                  </a:cubicBezTo>
                  <a:close/>
                  <a:moveTo>
                    <a:pt x="23499" y="11178"/>
                  </a:moveTo>
                  <a:cubicBezTo>
                    <a:pt x="23204" y="11178"/>
                    <a:pt x="22963" y="11419"/>
                    <a:pt x="22963" y="11714"/>
                  </a:cubicBezTo>
                  <a:cubicBezTo>
                    <a:pt x="22963" y="12008"/>
                    <a:pt x="23195" y="12249"/>
                    <a:pt x="23490" y="12249"/>
                  </a:cubicBezTo>
                  <a:lnTo>
                    <a:pt x="23499" y="12249"/>
                  </a:lnTo>
                  <a:cubicBezTo>
                    <a:pt x="23784" y="12249"/>
                    <a:pt x="24025" y="12008"/>
                    <a:pt x="24025" y="11714"/>
                  </a:cubicBezTo>
                  <a:cubicBezTo>
                    <a:pt x="24025" y="11419"/>
                    <a:pt x="23793" y="11187"/>
                    <a:pt x="23499" y="111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3" name="Google Shape;2403;p31"/>
            <p:cNvSpPr/>
            <p:nvPr/>
          </p:nvSpPr>
          <p:spPr>
            <a:xfrm>
              <a:off x="9210257" y="424295"/>
              <a:ext cx="57159" cy="56944"/>
            </a:xfrm>
            <a:custGeom>
              <a:avLst/>
              <a:gdLst/>
              <a:ahLst/>
              <a:cxnLst/>
              <a:rect l="l" t="t" r="r" b="b"/>
              <a:pathLst>
                <a:path w="1062" h="1058" extrusionOk="0">
                  <a:moveTo>
                    <a:pt x="528" y="1"/>
                  </a:moveTo>
                  <a:cubicBezTo>
                    <a:pt x="388" y="1"/>
                    <a:pt x="250" y="50"/>
                    <a:pt x="152" y="148"/>
                  </a:cubicBezTo>
                  <a:cubicBezTo>
                    <a:pt x="125" y="175"/>
                    <a:pt x="107" y="201"/>
                    <a:pt x="89" y="228"/>
                  </a:cubicBezTo>
                  <a:cubicBezTo>
                    <a:pt x="72" y="264"/>
                    <a:pt x="54" y="291"/>
                    <a:pt x="36" y="326"/>
                  </a:cubicBezTo>
                  <a:cubicBezTo>
                    <a:pt x="27" y="353"/>
                    <a:pt x="18" y="389"/>
                    <a:pt x="9" y="424"/>
                  </a:cubicBezTo>
                  <a:cubicBezTo>
                    <a:pt x="0" y="460"/>
                    <a:pt x="0" y="487"/>
                    <a:pt x="0" y="523"/>
                  </a:cubicBezTo>
                  <a:cubicBezTo>
                    <a:pt x="0" y="558"/>
                    <a:pt x="0" y="594"/>
                    <a:pt x="9" y="630"/>
                  </a:cubicBezTo>
                  <a:cubicBezTo>
                    <a:pt x="18" y="665"/>
                    <a:pt x="27" y="701"/>
                    <a:pt x="36" y="728"/>
                  </a:cubicBezTo>
                  <a:cubicBezTo>
                    <a:pt x="54" y="763"/>
                    <a:pt x="72" y="790"/>
                    <a:pt x="89" y="817"/>
                  </a:cubicBezTo>
                  <a:cubicBezTo>
                    <a:pt x="107" y="853"/>
                    <a:pt x="125" y="879"/>
                    <a:pt x="152" y="906"/>
                  </a:cubicBezTo>
                  <a:cubicBezTo>
                    <a:pt x="179" y="924"/>
                    <a:pt x="205" y="951"/>
                    <a:pt x="232" y="969"/>
                  </a:cubicBezTo>
                  <a:cubicBezTo>
                    <a:pt x="268" y="986"/>
                    <a:pt x="295" y="1004"/>
                    <a:pt x="330" y="1013"/>
                  </a:cubicBezTo>
                  <a:cubicBezTo>
                    <a:pt x="357" y="1031"/>
                    <a:pt x="393" y="1040"/>
                    <a:pt x="428" y="1049"/>
                  </a:cubicBezTo>
                  <a:cubicBezTo>
                    <a:pt x="464" y="1058"/>
                    <a:pt x="491" y="1058"/>
                    <a:pt x="527" y="1058"/>
                  </a:cubicBezTo>
                  <a:cubicBezTo>
                    <a:pt x="562" y="1058"/>
                    <a:pt x="598" y="1058"/>
                    <a:pt x="634" y="1049"/>
                  </a:cubicBezTo>
                  <a:cubicBezTo>
                    <a:pt x="669" y="1040"/>
                    <a:pt x="705" y="1031"/>
                    <a:pt x="732" y="1013"/>
                  </a:cubicBezTo>
                  <a:cubicBezTo>
                    <a:pt x="767" y="1004"/>
                    <a:pt x="794" y="986"/>
                    <a:pt x="821" y="969"/>
                  </a:cubicBezTo>
                  <a:cubicBezTo>
                    <a:pt x="857" y="951"/>
                    <a:pt x="883" y="924"/>
                    <a:pt x="901" y="906"/>
                  </a:cubicBezTo>
                  <a:cubicBezTo>
                    <a:pt x="928" y="879"/>
                    <a:pt x="955" y="853"/>
                    <a:pt x="973" y="817"/>
                  </a:cubicBezTo>
                  <a:cubicBezTo>
                    <a:pt x="990" y="790"/>
                    <a:pt x="1008" y="763"/>
                    <a:pt x="1017" y="728"/>
                  </a:cubicBezTo>
                  <a:cubicBezTo>
                    <a:pt x="1035" y="701"/>
                    <a:pt x="1044" y="665"/>
                    <a:pt x="1053" y="630"/>
                  </a:cubicBezTo>
                  <a:cubicBezTo>
                    <a:pt x="1062" y="594"/>
                    <a:pt x="1062" y="558"/>
                    <a:pt x="1062" y="523"/>
                  </a:cubicBezTo>
                  <a:cubicBezTo>
                    <a:pt x="1062" y="487"/>
                    <a:pt x="1062" y="460"/>
                    <a:pt x="1053" y="424"/>
                  </a:cubicBezTo>
                  <a:cubicBezTo>
                    <a:pt x="1044" y="389"/>
                    <a:pt x="1035" y="353"/>
                    <a:pt x="1017" y="326"/>
                  </a:cubicBezTo>
                  <a:cubicBezTo>
                    <a:pt x="1008" y="291"/>
                    <a:pt x="990" y="264"/>
                    <a:pt x="973" y="228"/>
                  </a:cubicBezTo>
                  <a:cubicBezTo>
                    <a:pt x="955" y="201"/>
                    <a:pt x="928" y="175"/>
                    <a:pt x="910" y="148"/>
                  </a:cubicBezTo>
                  <a:cubicBezTo>
                    <a:pt x="808" y="50"/>
                    <a:pt x="667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4" name="Google Shape;2404;p31"/>
            <p:cNvSpPr/>
            <p:nvPr/>
          </p:nvSpPr>
          <p:spPr>
            <a:xfrm>
              <a:off x="8511156" y="1443424"/>
              <a:ext cx="320298" cy="303989"/>
            </a:xfrm>
            <a:custGeom>
              <a:avLst/>
              <a:gdLst/>
              <a:ahLst/>
              <a:cxnLst/>
              <a:rect l="l" t="t" r="r" b="b"/>
              <a:pathLst>
                <a:path w="5951" h="5648" extrusionOk="0">
                  <a:moveTo>
                    <a:pt x="2971" y="982"/>
                  </a:moveTo>
                  <a:lnTo>
                    <a:pt x="3479" y="2150"/>
                  </a:lnTo>
                  <a:cubicBezTo>
                    <a:pt x="3524" y="2240"/>
                    <a:pt x="3613" y="2311"/>
                    <a:pt x="3711" y="2320"/>
                  </a:cubicBezTo>
                  <a:lnTo>
                    <a:pt x="4987" y="2436"/>
                  </a:lnTo>
                  <a:lnTo>
                    <a:pt x="4024" y="3283"/>
                  </a:lnTo>
                  <a:cubicBezTo>
                    <a:pt x="3952" y="3346"/>
                    <a:pt x="3916" y="3453"/>
                    <a:pt x="3934" y="3551"/>
                  </a:cubicBezTo>
                  <a:lnTo>
                    <a:pt x="4220" y="4800"/>
                  </a:lnTo>
                  <a:lnTo>
                    <a:pt x="3114" y="4149"/>
                  </a:lnTo>
                  <a:cubicBezTo>
                    <a:pt x="3073" y="4122"/>
                    <a:pt x="3024" y="4109"/>
                    <a:pt x="2975" y="4109"/>
                  </a:cubicBezTo>
                  <a:cubicBezTo>
                    <a:pt x="2926" y="4109"/>
                    <a:pt x="2877" y="4122"/>
                    <a:pt x="2837" y="4149"/>
                  </a:cubicBezTo>
                  <a:lnTo>
                    <a:pt x="1731" y="4800"/>
                  </a:lnTo>
                  <a:lnTo>
                    <a:pt x="2007" y="3551"/>
                  </a:lnTo>
                  <a:cubicBezTo>
                    <a:pt x="2034" y="3453"/>
                    <a:pt x="1998" y="3346"/>
                    <a:pt x="1927" y="3283"/>
                  </a:cubicBezTo>
                  <a:lnTo>
                    <a:pt x="964" y="2436"/>
                  </a:lnTo>
                  <a:lnTo>
                    <a:pt x="2239" y="2320"/>
                  </a:lnTo>
                  <a:cubicBezTo>
                    <a:pt x="2337" y="2311"/>
                    <a:pt x="2427" y="2240"/>
                    <a:pt x="2462" y="2150"/>
                  </a:cubicBezTo>
                  <a:lnTo>
                    <a:pt x="2971" y="982"/>
                  </a:lnTo>
                  <a:close/>
                  <a:moveTo>
                    <a:pt x="2971" y="1"/>
                  </a:moveTo>
                  <a:cubicBezTo>
                    <a:pt x="2864" y="1"/>
                    <a:pt x="2766" y="63"/>
                    <a:pt x="2721" y="170"/>
                  </a:cubicBezTo>
                  <a:lnTo>
                    <a:pt x="2025" y="1776"/>
                  </a:lnTo>
                  <a:lnTo>
                    <a:pt x="277" y="1945"/>
                  </a:lnTo>
                  <a:cubicBezTo>
                    <a:pt x="161" y="1954"/>
                    <a:pt x="72" y="2026"/>
                    <a:pt x="36" y="2133"/>
                  </a:cubicBezTo>
                  <a:cubicBezTo>
                    <a:pt x="0" y="2240"/>
                    <a:pt x="36" y="2356"/>
                    <a:pt x="116" y="2427"/>
                  </a:cubicBezTo>
                  <a:lnTo>
                    <a:pt x="1428" y="3596"/>
                  </a:lnTo>
                  <a:lnTo>
                    <a:pt x="1053" y="5309"/>
                  </a:lnTo>
                  <a:cubicBezTo>
                    <a:pt x="1026" y="5416"/>
                    <a:pt x="1071" y="5523"/>
                    <a:pt x="1160" y="5594"/>
                  </a:cubicBezTo>
                  <a:cubicBezTo>
                    <a:pt x="1204" y="5630"/>
                    <a:pt x="1267" y="5648"/>
                    <a:pt x="1320" y="5648"/>
                  </a:cubicBezTo>
                  <a:cubicBezTo>
                    <a:pt x="1374" y="5648"/>
                    <a:pt x="1419" y="5630"/>
                    <a:pt x="1463" y="5603"/>
                  </a:cubicBezTo>
                  <a:lnTo>
                    <a:pt x="2971" y="4711"/>
                  </a:lnTo>
                  <a:lnTo>
                    <a:pt x="4487" y="5603"/>
                  </a:lnTo>
                  <a:cubicBezTo>
                    <a:pt x="4533" y="5632"/>
                    <a:pt x="4582" y="5646"/>
                    <a:pt x="4631" y="5646"/>
                  </a:cubicBezTo>
                  <a:cubicBezTo>
                    <a:pt x="4688" y="5646"/>
                    <a:pt x="4743" y="5627"/>
                    <a:pt x="4791" y="5594"/>
                  </a:cubicBezTo>
                  <a:cubicBezTo>
                    <a:pt x="4880" y="5523"/>
                    <a:pt x="4925" y="5416"/>
                    <a:pt x="4898" y="5309"/>
                  </a:cubicBezTo>
                  <a:lnTo>
                    <a:pt x="4514" y="3596"/>
                  </a:lnTo>
                  <a:lnTo>
                    <a:pt x="5834" y="2427"/>
                  </a:lnTo>
                  <a:cubicBezTo>
                    <a:pt x="5915" y="2356"/>
                    <a:pt x="5950" y="2240"/>
                    <a:pt x="5915" y="2133"/>
                  </a:cubicBezTo>
                  <a:cubicBezTo>
                    <a:pt x="5879" y="2026"/>
                    <a:pt x="5790" y="1954"/>
                    <a:pt x="5674" y="1945"/>
                  </a:cubicBezTo>
                  <a:lnTo>
                    <a:pt x="3925" y="1776"/>
                  </a:lnTo>
                  <a:lnTo>
                    <a:pt x="3230" y="170"/>
                  </a:lnTo>
                  <a:cubicBezTo>
                    <a:pt x="3185" y="63"/>
                    <a:pt x="3087" y="1"/>
                    <a:pt x="2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5" name="Google Shape;2405;p31"/>
            <p:cNvSpPr/>
            <p:nvPr/>
          </p:nvSpPr>
          <p:spPr>
            <a:xfrm>
              <a:off x="8642698" y="454812"/>
              <a:ext cx="57213" cy="931506"/>
            </a:xfrm>
            <a:custGeom>
              <a:avLst/>
              <a:gdLst/>
              <a:ahLst/>
              <a:cxnLst/>
              <a:rect l="l" t="t" r="r" b="b"/>
              <a:pathLst>
                <a:path w="1063" h="17307" extrusionOk="0">
                  <a:moveTo>
                    <a:pt x="527" y="0"/>
                  </a:moveTo>
                  <a:cubicBezTo>
                    <a:pt x="232" y="0"/>
                    <a:pt x="1" y="232"/>
                    <a:pt x="1" y="527"/>
                  </a:cubicBezTo>
                  <a:cubicBezTo>
                    <a:pt x="1" y="821"/>
                    <a:pt x="232" y="1062"/>
                    <a:pt x="527" y="1062"/>
                  </a:cubicBezTo>
                  <a:cubicBezTo>
                    <a:pt x="821" y="1062"/>
                    <a:pt x="1062" y="821"/>
                    <a:pt x="1062" y="527"/>
                  </a:cubicBezTo>
                  <a:cubicBezTo>
                    <a:pt x="1062" y="232"/>
                    <a:pt x="821" y="0"/>
                    <a:pt x="527" y="0"/>
                  </a:cubicBezTo>
                  <a:close/>
                  <a:moveTo>
                    <a:pt x="527" y="2320"/>
                  </a:moveTo>
                  <a:cubicBezTo>
                    <a:pt x="232" y="2320"/>
                    <a:pt x="1" y="2561"/>
                    <a:pt x="1" y="2846"/>
                  </a:cubicBezTo>
                  <a:cubicBezTo>
                    <a:pt x="1" y="3140"/>
                    <a:pt x="232" y="3381"/>
                    <a:pt x="527" y="3381"/>
                  </a:cubicBezTo>
                  <a:cubicBezTo>
                    <a:pt x="821" y="3381"/>
                    <a:pt x="1062" y="3140"/>
                    <a:pt x="1062" y="2846"/>
                  </a:cubicBezTo>
                  <a:cubicBezTo>
                    <a:pt x="1062" y="2561"/>
                    <a:pt x="821" y="2320"/>
                    <a:pt x="527" y="2320"/>
                  </a:cubicBezTo>
                  <a:close/>
                  <a:moveTo>
                    <a:pt x="527" y="4639"/>
                  </a:moveTo>
                  <a:cubicBezTo>
                    <a:pt x="232" y="4639"/>
                    <a:pt x="1" y="4880"/>
                    <a:pt x="1" y="5174"/>
                  </a:cubicBezTo>
                  <a:cubicBezTo>
                    <a:pt x="1" y="5469"/>
                    <a:pt x="232" y="5701"/>
                    <a:pt x="527" y="5701"/>
                  </a:cubicBezTo>
                  <a:cubicBezTo>
                    <a:pt x="821" y="5701"/>
                    <a:pt x="1062" y="5469"/>
                    <a:pt x="1062" y="5174"/>
                  </a:cubicBezTo>
                  <a:cubicBezTo>
                    <a:pt x="1062" y="4880"/>
                    <a:pt x="821" y="4639"/>
                    <a:pt x="527" y="4639"/>
                  </a:cubicBezTo>
                  <a:close/>
                  <a:moveTo>
                    <a:pt x="527" y="6959"/>
                  </a:moveTo>
                  <a:cubicBezTo>
                    <a:pt x="232" y="6959"/>
                    <a:pt x="1" y="7199"/>
                    <a:pt x="1" y="7494"/>
                  </a:cubicBezTo>
                  <a:cubicBezTo>
                    <a:pt x="1" y="7788"/>
                    <a:pt x="232" y="8020"/>
                    <a:pt x="527" y="8020"/>
                  </a:cubicBezTo>
                  <a:cubicBezTo>
                    <a:pt x="821" y="8020"/>
                    <a:pt x="1062" y="7788"/>
                    <a:pt x="1062" y="7494"/>
                  </a:cubicBezTo>
                  <a:cubicBezTo>
                    <a:pt x="1062" y="7199"/>
                    <a:pt x="821" y="6959"/>
                    <a:pt x="527" y="6959"/>
                  </a:cubicBezTo>
                  <a:close/>
                  <a:moveTo>
                    <a:pt x="527" y="9287"/>
                  </a:moveTo>
                  <a:cubicBezTo>
                    <a:pt x="232" y="9287"/>
                    <a:pt x="1" y="9519"/>
                    <a:pt x="1" y="9813"/>
                  </a:cubicBezTo>
                  <a:cubicBezTo>
                    <a:pt x="1" y="10108"/>
                    <a:pt x="232" y="10349"/>
                    <a:pt x="527" y="10349"/>
                  </a:cubicBezTo>
                  <a:cubicBezTo>
                    <a:pt x="821" y="10349"/>
                    <a:pt x="1062" y="10108"/>
                    <a:pt x="1062" y="9813"/>
                  </a:cubicBezTo>
                  <a:cubicBezTo>
                    <a:pt x="1062" y="9519"/>
                    <a:pt x="821" y="9287"/>
                    <a:pt x="527" y="9287"/>
                  </a:cubicBezTo>
                  <a:close/>
                  <a:moveTo>
                    <a:pt x="527" y="11606"/>
                  </a:moveTo>
                  <a:cubicBezTo>
                    <a:pt x="232" y="11606"/>
                    <a:pt x="1" y="11838"/>
                    <a:pt x="1" y="12133"/>
                  </a:cubicBezTo>
                  <a:cubicBezTo>
                    <a:pt x="1" y="12427"/>
                    <a:pt x="232" y="12668"/>
                    <a:pt x="527" y="12668"/>
                  </a:cubicBezTo>
                  <a:cubicBezTo>
                    <a:pt x="821" y="12668"/>
                    <a:pt x="1062" y="12427"/>
                    <a:pt x="1062" y="12133"/>
                  </a:cubicBezTo>
                  <a:cubicBezTo>
                    <a:pt x="1062" y="11838"/>
                    <a:pt x="821" y="11606"/>
                    <a:pt x="527" y="11606"/>
                  </a:cubicBezTo>
                  <a:close/>
                  <a:moveTo>
                    <a:pt x="527" y="13926"/>
                  </a:moveTo>
                  <a:cubicBezTo>
                    <a:pt x="232" y="13926"/>
                    <a:pt x="1" y="14167"/>
                    <a:pt x="1" y="14461"/>
                  </a:cubicBezTo>
                  <a:cubicBezTo>
                    <a:pt x="1" y="14747"/>
                    <a:pt x="232" y="14987"/>
                    <a:pt x="527" y="14987"/>
                  </a:cubicBezTo>
                  <a:cubicBezTo>
                    <a:pt x="821" y="14987"/>
                    <a:pt x="1062" y="14747"/>
                    <a:pt x="1062" y="14461"/>
                  </a:cubicBezTo>
                  <a:cubicBezTo>
                    <a:pt x="1062" y="14167"/>
                    <a:pt x="821" y="13926"/>
                    <a:pt x="527" y="13926"/>
                  </a:cubicBezTo>
                  <a:close/>
                  <a:moveTo>
                    <a:pt x="527" y="16245"/>
                  </a:moveTo>
                  <a:cubicBezTo>
                    <a:pt x="232" y="16245"/>
                    <a:pt x="1" y="16486"/>
                    <a:pt x="1" y="16781"/>
                  </a:cubicBezTo>
                  <a:cubicBezTo>
                    <a:pt x="1" y="17075"/>
                    <a:pt x="232" y="17307"/>
                    <a:pt x="527" y="17307"/>
                  </a:cubicBezTo>
                  <a:cubicBezTo>
                    <a:pt x="821" y="17307"/>
                    <a:pt x="1062" y="17075"/>
                    <a:pt x="1062" y="16781"/>
                  </a:cubicBezTo>
                  <a:cubicBezTo>
                    <a:pt x="1062" y="16486"/>
                    <a:pt x="821" y="16245"/>
                    <a:pt x="527" y="162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6" name="Google Shape;2406;p31"/>
            <p:cNvSpPr/>
            <p:nvPr/>
          </p:nvSpPr>
          <p:spPr>
            <a:xfrm>
              <a:off x="8663366" y="483123"/>
              <a:ext cx="15878" cy="983391"/>
            </a:xfrm>
            <a:custGeom>
              <a:avLst/>
              <a:gdLst/>
              <a:ahLst/>
              <a:cxnLst/>
              <a:rect l="l" t="t" r="r" b="b"/>
              <a:pathLst>
                <a:path w="295" h="18271" extrusionOk="0">
                  <a:moveTo>
                    <a:pt x="0" y="1"/>
                  </a:moveTo>
                  <a:lnTo>
                    <a:pt x="0" y="18271"/>
                  </a:lnTo>
                  <a:lnTo>
                    <a:pt x="295" y="18271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7" name="Google Shape;2407;p31"/>
            <p:cNvSpPr/>
            <p:nvPr/>
          </p:nvSpPr>
          <p:spPr>
            <a:xfrm>
              <a:off x="7847094" y="781299"/>
              <a:ext cx="320298" cy="303667"/>
            </a:xfrm>
            <a:custGeom>
              <a:avLst/>
              <a:gdLst/>
              <a:ahLst/>
              <a:cxnLst/>
              <a:rect l="l" t="t" r="r" b="b"/>
              <a:pathLst>
                <a:path w="5951" h="5642" extrusionOk="0">
                  <a:moveTo>
                    <a:pt x="2971" y="973"/>
                  </a:moveTo>
                  <a:lnTo>
                    <a:pt x="3480" y="2150"/>
                  </a:lnTo>
                  <a:cubicBezTo>
                    <a:pt x="3515" y="2240"/>
                    <a:pt x="3604" y="2302"/>
                    <a:pt x="3711" y="2311"/>
                  </a:cubicBezTo>
                  <a:lnTo>
                    <a:pt x="4978" y="2436"/>
                  </a:lnTo>
                  <a:lnTo>
                    <a:pt x="4024" y="3283"/>
                  </a:lnTo>
                  <a:cubicBezTo>
                    <a:pt x="3943" y="3346"/>
                    <a:pt x="3917" y="3453"/>
                    <a:pt x="3935" y="3551"/>
                  </a:cubicBezTo>
                  <a:lnTo>
                    <a:pt x="4211" y="4800"/>
                  </a:lnTo>
                  <a:lnTo>
                    <a:pt x="3114" y="4149"/>
                  </a:lnTo>
                  <a:cubicBezTo>
                    <a:pt x="3069" y="4122"/>
                    <a:pt x="3025" y="4113"/>
                    <a:pt x="2971" y="4113"/>
                  </a:cubicBezTo>
                  <a:cubicBezTo>
                    <a:pt x="2926" y="4113"/>
                    <a:pt x="2873" y="4122"/>
                    <a:pt x="2828" y="4149"/>
                  </a:cubicBezTo>
                  <a:lnTo>
                    <a:pt x="1731" y="4800"/>
                  </a:lnTo>
                  <a:lnTo>
                    <a:pt x="2008" y="3551"/>
                  </a:lnTo>
                  <a:cubicBezTo>
                    <a:pt x="2034" y="3453"/>
                    <a:pt x="1999" y="3346"/>
                    <a:pt x="1918" y="3283"/>
                  </a:cubicBezTo>
                  <a:lnTo>
                    <a:pt x="964" y="2436"/>
                  </a:lnTo>
                  <a:lnTo>
                    <a:pt x="2231" y="2311"/>
                  </a:lnTo>
                  <a:cubicBezTo>
                    <a:pt x="2338" y="2302"/>
                    <a:pt x="2427" y="2240"/>
                    <a:pt x="2463" y="2150"/>
                  </a:cubicBezTo>
                  <a:lnTo>
                    <a:pt x="2971" y="973"/>
                  </a:lnTo>
                  <a:close/>
                  <a:moveTo>
                    <a:pt x="2971" y="0"/>
                  </a:moveTo>
                  <a:cubicBezTo>
                    <a:pt x="2864" y="0"/>
                    <a:pt x="2757" y="63"/>
                    <a:pt x="2712" y="161"/>
                  </a:cubicBezTo>
                  <a:lnTo>
                    <a:pt x="2016" y="1776"/>
                  </a:lnTo>
                  <a:lnTo>
                    <a:pt x="268" y="1945"/>
                  </a:lnTo>
                  <a:cubicBezTo>
                    <a:pt x="161" y="1954"/>
                    <a:pt x="63" y="2026"/>
                    <a:pt x="27" y="2133"/>
                  </a:cubicBezTo>
                  <a:cubicBezTo>
                    <a:pt x="0" y="2240"/>
                    <a:pt x="27" y="2356"/>
                    <a:pt x="116" y="2427"/>
                  </a:cubicBezTo>
                  <a:lnTo>
                    <a:pt x="1428" y="3587"/>
                  </a:lnTo>
                  <a:lnTo>
                    <a:pt x="1044" y="5300"/>
                  </a:lnTo>
                  <a:cubicBezTo>
                    <a:pt x="1026" y="5416"/>
                    <a:pt x="1062" y="5523"/>
                    <a:pt x="1151" y="5594"/>
                  </a:cubicBezTo>
                  <a:cubicBezTo>
                    <a:pt x="1197" y="5626"/>
                    <a:pt x="1253" y="5642"/>
                    <a:pt x="1310" y="5642"/>
                  </a:cubicBezTo>
                  <a:cubicBezTo>
                    <a:pt x="1363" y="5642"/>
                    <a:pt x="1416" y="5629"/>
                    <a:pt x="1463" y="5603"/>
                  </a:cubicBezTo>
                  <a:lnTo>
                    <a:pt x="2971" y="4711"/>
                  </a:lnTo>
                  <a:lnTo>
                    <a:pt x="4488" y="5603"/>
                  </a:lnTo>
                  <a:cubicBezTo>
                    <a:pt x="4523" y="5630"/>
                    <a:pt x="4577" y="5639"/>
                    <a:pt x="4621" y="5639"/>
                  </a:cubicBezTo>
                  <a:cubicBezTo>
                    <a:pt x="4684" y="5639"/>
                    <a:pt x="4737" y="5621"/>
                    <a:pt x="4791" y="5594"/>
                  </a:cubicBezTo>
                  <a:cubicBezTo>
                    <a:pt x="4880" y="5523"/>
                    <a:pt x="4925" y="5416"/>
                    <a:pt x="4898" y="5300"/>
                  </a:cubicBezTo>
                  <a:lnTo>
                    <a:pt x="4514" y="3587"/>
                  </a:lnTo>
                  <a:lnTo>
                    <a:pt x="5835" y="2427"/>
                  </a:lnTo>
                  <a:cubicBezTo>
                    <a:pt x="5915" y="2356"/>
                    <a:pt x="5951" y="2240"/>
                    <a:pt x="5915" y="2133"/>
                  </a:cubicBezTo>
                  <a:cubicBezTo>
                    <a:pt x="5879" y="2026"/>
                    <a:pt x="5781" y="1954"/>
                    <a:pt x="5674" y="1945"/>
                  </a:cubicBezTo>
                  <a:lnTo>
                    <a:pt x="3926" y="1776"/>
                  </a:lnTo>
                  <a:lnTo>
                    <a:pt x="3230" y="161"/>
                  </a:lnTo>
                  <a:cubicBezTo>
                    <a:pt x="3185" y="63"/>
                    <a:pt x="3087" y="0"/>
                    <a:pt x="2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8" name="Google Shape;2408;p31"/>
            <p:cNvSpPr/>
            <p:nvPr/>
          </p:nvSpPr>
          <p:spPr>
            <a:xfrm>
              <a:off x="7978152" y="219016"/>
              <a:ext cx="57698" cy="557063"/>
            </a:xfrm>
            <a:custGeom>
              <a:avLst/>
              <a:gdLst/>
              <a:ahLst/>
              <a:cxnLst/>
              <a:rect l="l" t="t" r="r" b="b"/>
              <a:pathLst>
                <a:path w="1072" h="10350" extrusionOk="0">
                  <a:moveTo>
                    <a:pt x="536" y="1"/>
                  </a:moveTo>
                  <a:cubicBezTo>
                    <a:pt x="242" y="1"/>
                    <a:pt x="1" y="242"/>
                    <a:pt x="1" y="536"/>
                  </a:cubicBezTo>
                  <a:cubicBezTo>
                    <a:pt x="1" y="831"/>
                    <a:pt x="242" y="1063"/>
                    <a:pt x="536" y="1063"/>
                  </a:cubicBezTo>
                  <a:cubicBezTo>
                    <a:pt x="830" y="1063"/>
                    <a:pt x="1071" y="831"/>
                    <a:pt x="1071" y="536"/>
                  </a:cubicBezTo>
                  <a:cubicBezTo>
                    <a:pt x="1071" y="242"/>
                    <a:pt x="830" y="1"/>
                    <a:pt x="536" y="1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6"/>
                  </a:cubicBezTo>
                  <a:cubicBezTo>
                    <a:pt x="1" y="3150"/>
                    <a:pt x="242" y="3382"/>
                    <a:pt x="536" y="3382"/>
                  </a:cubicBezTo>
                  <a:cubicBezTo>
                    <a:pt x="830" y="3382"/>
                    <a:pt x="1071" y="3150"/>
                    <a:pt x="1071" y="2856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40"/>
                  </a:moveTo>
                  <a:cubicBezTo>
                    <a:pt x="242" y="4640"/>
                    <a:pt x="1" y="4881"/>
                    <a:pt x="1" y="5175"/>
                  </a:cubicBezTo>
                  <a:cubicBezTo>
                    <a:pt x="1" y="5470"/>
                    <a:pt x="242" y="5710"/>
                    <a:pt x="536" y="5710"/>
                  </a:cubicBezTo>
                  <a:cubicBezTo>
                    <a:pt x="830" y="5710"/>
                    <a:pt x="1071" y="5470"/>
                    <a:pt x="1071" y="5175"/>
                  </a:cubicBezTo>
                  <a:cubicBezTo>
                    <a:pt x="1071" y="4881"/>
                    <a:pt x="830" y="4640"/>
                    <a:pt x="536" y="4640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5"/>
                  </a:cubicBezTo>
                  <a:cubicBezTo>
                    <a:pt x="1" y="7789"/>
                    <a:pt x="242" y="8030"/>
                    <a:pt x="536" y="8030"/>
                  </a:cubicBezTo>
                  <a:cubicBezTo>
                    <a:pt x="830" y="8030"/>
                    <a:pt x="1071" y="7789"/>
                    <a:pt x="1071" y="7495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8"/>
                  </a:moveTo>
                  <a:cubicBezTo>
                    <a:pt x="242" y="9288"/>
                    <a:pt x="1" y="9520"/>
                    <a:pt x="1" y="9814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4"/>
                  </a:cubicBezTo>
                  <a:cubicBezTo>
                    <a:pt x="1071" y="9520"/>
                    <a:pt x="830" y="9288"/>
                    <a:pt x="536" y="92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9" name="Google Shape;2409;p31"/>
            <p:cNvSpPr/>
            <p:nvPr/>
          </p:nvSpPr>
          <p:spPr>
            <a:xfrm>
              <a:off x="7999304" y="247865"/>
              <a:ext cx="15393" cy="556040"/>
            </a:xfrm>
            <a:custGeom>
              <a:avLst/>
              <a:gdLst/>
              <a:ahLst/>
              <a:cxnLst/>
              <a:rect l="l" t="t" r="r" b="b"/>
              <a:pathLst>
                <a:path w="286" h="10331" extrusionOk="0">
                  <a:moveTo>
                    <a:pt x="0" y="0"/>
                  </a:moveTo>
                  <a:lnTo>
                    <a:pt x="0" y="10331"/>
                  </a:lnTo>
                  <a:lnTo>
                    <a:pt x="286" y="10331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0" name="Google Shape;2410;p31"/>
            <p:cNvSpPr/>
            <p:nvPr/>
          </p:nvSpPr>
          <p:spPr>
            <a:xfrm>
              <a:off x="8324823" y="381344"/>
              <a:ext cx="57698" cy="1431840"/>
            </a:xfrm>
            <a:custGeom>
              <a:avLst/>
              <a:gdLst/>
              <a:ahLst/>
              <a:cxnLst/>
              <a:rect l="l" t="t" r="r" b="b"/>
              <a:pathLst>
                <a:path w="1072" h="26603" extrusionOk="0">
                  <a:moveTo>
                    <a:pt x="536" y="0"/>
                  </a:moveTo>
                  <a:cubicBezTo>
                    <a:pt x="242" y="0"/>
                    <a:pt x="1" y="241"/>
                    <a:pt x="1" y="536"/>
                  </a:cubicBezTo>
                  <a:cubicBezTo>
                    <a:pt x="1" y="830"/>
                    <a:pt x="242" y="1062"/>
                    <a:pt x="536" y="1062"/>
                  </a:cubicBezTo>
                  <a:cubicBezTo>
                    <a:pt x="830" y="1062"/>
                    <a:pt x="1071" y="830"/>
                    <a:pt x="1071" y="536"/>
                  </a:cubicBezTo>
                  <a:cubicBezTo>
                    <a:pt x="1071" y="241"/>
                    <a:pt x="830" y="0"/>
                    <a:pt x="536" y="0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5"/>
                  </a:cubicBezTo>
                  <a:cubicBezTo>
                    <a:pt x="1" y="3149"/>
                    <a:pt x="242" y="3381"/>
                    <a:pt x="536" y="3381"/>
                  </a:cubicBezTo>
                  <a:cubicBezTo>
                    <a:pt x="830" y="3381"/>
                    <a:pt x="1071" y="3149"/>
                    <a:pt x="1071" y="2855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39"/>
                  </a:moveTo>
                  <a:cubicBezTo>
                    <a:pt x="242" y="4639"/>
                    <a:pt x="1" y="4880"/>
                    <a:pt x="1" y="5174"/>
                  </a:cubicBezTo>
                  <a:cubicBezTo>
                    <a:pt x="1" y="5469"/>
                    <a:pt x="242" y="5710"/>
                    <a:pt x="536" y="5710"/>
                  </a:cubicBezTo>
                  <a:cubicBezTo>
                    <a:pt x="830" y="5710"/>
                    <a:pt x="1071" y="5469"/>
                    <a:pt x="1071" y="5174"/>
                  </a:cubicBezTo>
                  <a:cubicBezTo>
                    <a:pt x="1071" y="4880"/>
                    <a:pt x="830" y="4639"/>
                    <a:pt x="536" y="4639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4"/>
                  </a:cubicBezTo>
                  <a:cubicBezTo>
                    <a:pt x="1" y="7788"/>
                    <a:pt x="242" y="8029"/>
                    <a:pt x="536" y="8029"/>
                  </a:cubicBezTo>
                  <a:cubicBezTo>
                    <a:pt x="830" y="8029"/>
                    <a:pt x="1071" y="7788"/>
                    <a:pt x="1071" y="7494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7"/>
                  </a:moveTo>
                  <a:cubicBezTo>
                    <a:pt x="242" y="9287"/>
                    <a:pt x="1" y="9519"/>
                    <a:pt x="1" y="9813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3"/>
                  </a:cubicBezTo>
                  <a:cubicBezTo>
                    <a:pt x="1071" y="9519"/>
                    <a:pt x="830" y="9287"/>
                    <a:pt x="536" y="9287"/>
                  </a:cubicBezTo>
                  <a:close/>
                  <a:moveTo>
                    <a:pt x="536" y="11607"/>
                  </a:moveTo>
                  <a:cubicBezTo>
                    <a:pt x="242" y="11607"/>
                    <a:pt x="1" y="11847"/>
                    <a:pt x="1" y="12142"/>
                  </a:cubicBezTo>
                  <a:cubicBezTo>
                    <a:pt x="1" y="12436"/>
                    <a:pt x="242" y="12668"/>
                    <a:pt x="536" y="12668"/>
                  </a:cubicBezTo>
                  <a:cubicBezTo>
                    <a:pt x="830" y="12668"/>
                    <a:pt x="1071" y="12436"/>
                    <a:pt x="1071" y="12142"/>
                  </a:cubicBezTo>
                  <a:cubicBezTo>
                    <a:pt x="1071" y="11847"/>
                    <a:pt x="830" y="11607"/>
                    <a:pt x="536" y="11607"/>
                  </a:cubicBezTo>
                  <a:close/>
                  <a:moveTo>
                    <a:pt x="536" y="13926"/>
                  </a:moveTo>
                  <a:cubicBezTo>
                    <a:pt x="242" y="13926"/>
                    <a:pt x="1" y="14167"/>
                    <a:pt x="1" y="14461"/>
                  </a:cubicBezTo>
                  <a:cubicBezTo>
                    <a:pt x="1" y="14756"/>
                    <a:pt x="242" y="14988"/>
                    <a:pt x="536" y="14988"/>
                  </a:cubicBezTo>
                  <a:cubicBezTo>
                    <a:pt x="830" y="14988"/>
                    <a:pt x="1071" y="14756"/>
                    <a:pt x="1071" y="14461"/>
                  </a:cubicBezTo>
                  <a:cubicBezTo>
                    <a:pt x="1071" y="14167"/>
                    <a:pt x="830" y="13926"/>
                    <a:pt x="536" y="13926"/>
                  </a:cubicBezTo>
                  <a:close/>
                  <a:moveTo>
                    <a:pt x="536" y="16245"/>
                  </a:moveTo>
                  <a:cubicBezTo>
                    <a:pt x="242" y="16245"/>
                    <a:pt x="1" y="16486"/>
                    <a:pt x="1" y="16781"/>
                  </a:cubicBezTo>
                  <a:cubicBezTo>
                    <a:pt x="1" y="17075"/>
                    <a:pt x="242" y="17316"/>
                    <a:pt x="536" y="17316"/>
                  </a:cubicBezTo>
                  <a:cubicBezTo>
                    <a:pt x="830" y="17316"/>
                    <a:pt x="1071" y="17075"/>
                    <a:pt x="1071" y="16781"/>
                  </a:cubicBezTo>
                  <a:cubicBezTo>
                    <a:pt x="1071" y="16486"/>
                    <a:pt x="830" y="16245"/>
                    <a:pt x="536" y="16245"/>
                  </a:cubicBezTo>
                  <a:close/>
                  <a:moveTo>
                    <a:pt x="536" y="18574"/>
                  </a:moveTo>
                  <a:cubicBezTo>
                    <a:pt x="242" y="18574"/>
                    <a:pt x="1" y="18806"/>
                    <a:pt x="1" y="19100"/>
                  </a:cubicBezTo>
                  <a:cubicBezTo>
                    <a:pt x="1" y="19395"/>
                    <a:pt x="242" y="19635"/>
                    <a:pt x="536" y="19635"/>
                  </a:cubicBezTo>
                  <a:cubicBezTo>
                    <a:pt x="830" y="19635"/>
                    <a:pt x="1071" y="19395"/>
                    <a:pt x="1071" y="19100"/>
                  </a:cubicBezTo>
                  <a:cubicBezTo>
                    <a:pt x="1071" y="18806"/>
                    <a:pt x="830" y="18574"/>
                    <a:pt x="536" y="18574"/>
                  </a:cubicBezTo>
                  <a:close/>
                  <a:moveTo>
                    <a:pt x="536" y="20893"/>
                  </a:moveTo>
                  <a:cubicBezTo>
                    <a:pt x="242" y="20893"/>
                    <a:pt x="1" y="21134"/>
                    <a:pt x="1" y="21420"/>
                  </a:cubicBezTo>
                  <a:cubicBezTo>
                    <a:pt x="1" y="21714"/>
                    <a:pt x="242" y="21955"/>
                    <a:pt x="536" y="21955"/>
                  </a:cubicBezTo>
                  <a:cubicBezTo>
                    <a:pt x="830" y="21955"/>
                    <a:pt x="1071" y="21714"/>
                    <a:pt x="1071" y="21420"/>
                  </a:cubicBezTo>
                  <a:cubicBezTo>
                    <a:pt x="1071" y="21134"/>
                    <a:pt x="830" y="20893"/>
                    <a:pt x="536" y="20893"/>
                  </a:cubicBezTo>
                  <a:close/>
                  <a:moveTo>
                    <a:pt x="536" y="23213"/>
                  </a:moveTo>
                  <a:cubicBezTo>
                    <a:pt x="242" y="23213"/>
                    <a:pt x="1" y="23454"/>
                    <a:pt x="1" y="23748"/>
                  </a:cubicBezTo>
                  <a:cubicBezTo>
                    <a:pt x="1" y="24042"/>
                    <a:pt x="242" y="24274"/>
                    <a:pt x="536" y="24274"/>
                  </a:cubicBezTo>
                  <a:cubicBezTo>
                    <a:pt x="830" y="24274"/>
                    <a:pt x="1071" y="24042"/>
                    <a:pt x="1071" y="23748"/>
                  </a:cubicBezTo>
                  <a:cubicBezTo>
                    <a:pt x="1071" y="23454"/>
                    <a:pt x="830" y="23213"/>
                    <a:pt x="536" y="23213"/>
                  </a:cubicBezTo>
                  <a:close/>
                  <a:moveTo>
                    <a:pt x="536" y="25532"/>
                  </a:moveTo>
                  <a:cubicBezTo>
                    <a:pt x="242" y="25532"/>
                    <a:pt x="1" y="25773"/>
                    <a:pt x="1" y="26067"/>
                  </a:cubicBezTo>
                  <a:cubicBezTo>
                    <a:pt x="1" y="26362"/>
                    <a:pt x="242" y="26603"/>
                    <a:pt x="536" y="26603"/>
                  </a:cubicBezTo>
                  <a:cubicBezTo>
                    <a:pt x="830" y="26603"/>
                    <a:pt x="1071" y="26362"/>
                    <a:pt x="1071" y="26067"/>
                  </a:cubicBezTo>
                  <a:cubicBezTo>
                    <a:pt x="1071" y="25773"/>
                    <a:pt x="830" y="25532"/>
                    <a:pt x="536" y="255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1" name="Google Shape;2411;p31"/>
            <p:cNvSpPr/>
            <p:nvPr/>
          </p:nvSpPr>
          <p:spPr>
            <a:xfrm>
              <a:off x="8345975" y="410139"/>
              <a:ext cx="15393" cy="1481787"/>
            </a:xfrm>
            <a:custGeom>
              <a:avLst/>
              <a:gdLst/>
              <a:ahLst/>
              <a:cxnLst/>
              <a:rect l="l" t="t" r="r" b="b"/>
              <a:pathLst>
                <a:path w="286" h="27531" extrusionOk="0">
                  <a:moveTo>
                    <a:pt x="0" y="1"/>
                  </a:moveTo>
                  <a:lnTo>
                    <a:pt x="0" y="27531"/>
                  </a:lnTo>
                  <a:lnTo>
                    <a:pt x="286" y="27531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2" name="Google Shape;2412;p31"/>
            <p:cNvSpPr/>
            <p:nvPr/>
          </p:nvSpPr>
          <p:spPr>
            <a:xfrm>
              <a:off x="8124119" y="1872658"/>
              <a:ext cx="459590" cy="239672"/>
            </a:xfrm>
            <a:custGeom>
              <a:avLst/>
              <a:gdLst/>
              <a:ahLst/>
              <a:cxnLst/>
              <a:rect l="l" t="t" r="r" b="b"/>
              <a:pathLst>
                <a:path w="8539" h="4453" extrusionOk="0">
                  <a:moveTo>
                    <a:pt x="4265" y="376"/>
                  </a:moveTo>
                  <a:cubicBezTo>
                    <a:pt x="4729" y="724"/>
                    <a:pt x="6094" y="1446"/>
                    <a:pt x="7048" y="1749"/>
                  </a:cubicBezTo>
                  <a:cubicBezTo>
                    <a:pt x="7566" y="1910"/>
                    <a:pt x="7941" y="2311"/>
                    <a:pt x="8065" y="2847"/>
                  </a:cubicBezTo>
                  <a:cubicBezTo>
                    <a:pt x="8181" y="3320"/>
                    <a:pt x="8074" y="3810"/>
                    <a:pt x="7798" y="4122"/>
                  </a:cubicBezTo>
                  <a:lnTo>
                    <a:pt x="741" y="4122"/>
                  </a:lnTo>
                  <a:cubicBezTo>
                    <a:pt x="465" y="3810"/>
                    <a:pt x="358" y="3320"/>
                    <a:pt x="465" y="2847"/>
                  </a:cubicBezTo>
                  <a:cubicBezTo>
                    <a:pt x="598" y="2311"/>
                    <a:pt x="964" y="1910"/>
                    <a:pt x="1482" y="1749"/>
                  </a:cubicBezTo>
                  <a:cubicBezTo>
                    <a:pt x="2436" y="1446"/>
                    <a:pt x="3810" y="724"/>
                    <a:pt x="4265" y="376"/>
                  </a:cubicBezTo>
                  <a:close/>
                  <a:moveTo>
                    <a:pt x="4265" y="1"/>
                  </a:moveTo>
                  <a:cubicBezTo>
                    <a:pt x="4220" y="10"/>
                    <a:pt x="4167" y="28"/>
                    <a:pt x="4140" y="72"/>
                  </a:cubicBezTo>
                  <a:cubicBezTo>
                    <a:pt x="3988" y="188"/>
                    <a:pt x="2588" y="1054"/>
                    <a:pt x="1384" y="1428"/>
                  </a:cubicBezTo>
                  <a:cubicBezTo>
                    <a:pt x="750" y="1633"/>
                    <a:pt x="295" y="2115"/>
                    <a:pt x="144" y="2766"/>
                  </a:cubicBezTo>
                  <a:cubicBezTo>
                    <a:pt x="1" y="3382"/>
                    <a:pt x="161" y="4024"/>
                    <a:pt x="554" y="4408"/>
                  </a:cubicBezTo>
                  <a:cubicBezTo>
                    <a:pt x="590" y="4435"/>
                    <a:pt x="625" y="4452"/>
                    <a:pt x="670" y="4452"/>
                  </a:cubicBezTo>
                  <a:lnTo>
                    <a:pt x="7860" y="4452"/>
                  </a:lnTo>
                  <a:cubicBezTo>
                    <a:pt x="7905" y="4452"/>
                    <a:pt x="7949" y="4435"/>
                    <a:pt x="7976" y="4408"/>
                  </a:cubicBezTo>
                  <a:cubicBezTo>
                    <a:pt x="8369" y="4024"/>
                    <a:pt x="8538" y="3382"/>
                    <a:pt x="8387" y="2775"/>
                  </a:cubicBezTo>
                  <a:cubicBezTo>
                    <a:pt x="8235" y="2115"/>
                    <a:pt x="7789" y="1633"/>
                    <a:pt x="7147" y="1428"/>
                  </a:cubicBezTo>
                  <a:cubicBezTo>
                    <a:pt x="5951" y="1054"/>
                    <a:pt x="4542" y="188"/>
                    <a:pt x="4399" y="72"/>
                  </a:cubicBezTo>
                  <a:cubicBezTo>
                    <a:pt x="4372" y="28"/>
                    <a:pt x="4319" y="1"/>
                    <a:pt x="42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3" name="Google Shape;2413;p31"/>
            <p:cNvSpPr/>
            <p:nvPr/>
          </p:nvSpPr>
          <p:spPr>
            <a:xfrm>
              <a:off x="8222560" y="1872658"/>
              <a:ext cx="262708" cy="239672"/>
            </a:xfrm>
            <a:custGeom>
              <a:avLst/>
              <a:gdLst/>
              <a:ahLst/>
              <a:cxnLst/>
              <a:rect l="l" t="t" r="r" b="b"/>
              <a:pathLst>
                <a:path w="4881" h="4453" extrusionOk="0">
                  <a:moveTo>
                    <a:pt x="2436" y="456"/>
                  </a:moveTo>
                  <a:cubicBezTo>
                    <a:pt x="2730" y="822"/>
                    <a:pt x="3373" y="1446"/>
                    <a:pt x="3846" y="1732"/>
                  </a:cubicBezTo>
                  <a:cubicBezTo>
                    <a:pt x="4381" y="2053"/>
                    <a:pt x="4532" y="3435"/>
                    <a:pt x="4229" y="4122"/>
                  </a:cubicBezTo>
                  <a:lnTo>
                    <a:pt x="643" y="4122"/>
                  </a:lnTo>
                  <a:cubicBezTo>
                    <a:pt x="349" y="3435"/>
                    <a:pt x="491" y="2053"/>
                    <a:pt x="1027" y="1732"/>
                  </a:cubicBezTo>
                  <a:cubicBezTo>
                    <a:pt x="1508" y="1446"/>
                    <a:pt x="2142" y="822"/>
                    <a:pt x="2436" y="456"/>
                  </a:cubicBezTo>
                  <a:close/>
                  <a:moveTo>
                    <a:pt x="2436" y="1"/>
                  </a:moveTo>
                  <a:cubicBezTo>
                    <a:pt x="2374" y="1"/>
                    <a:pt x="2311" y="46"/>
                    <a:pt x="2284" y="108"/>
                  </a:cubicBezTo>
                  <a:cubicBezTo>
                    <a:pt x="2204" y="233"/>
                    <a:pt x="1473" y="1080"/>
                    <a:pt x="857" y="1446"/>
                  </a:cubicBezTo>
                  <a:cubicBezTo>
                    <a:pt x="81" y="1910"/>
                    <a:pt x="1" y="3632"/>
                    <a:pt x="393" y="4363"/>
                  </a:cubicBezTo>
                  <a:cubicBezTo>
                    <a:pt x="429" y="4417"/>
                    <a:pt x="482" y="4452"/>
                    <a:pt x="545" y="4452"/>
                  </a:cubicBezTo>
                  <a:lnTo>
                    <a:pt x="4336" y="4452"/>
                  </a:lnTo>
                  <a:cubicBezTo>
                    <a:pt x="4399" y="4452"/>
                    <a:pt x="4452" y="4417"/>
                    <a:pt x="4479" y="4363"/>
                  </a:cubicBezTo>
                  <a:cubicBezTo>
                    <a:pt x="4880" y="3632"/>
                    <a:pt x="4800" y="1910"/>
                    <a:pt x="4015" y="1446"/>
                  </a:cubicBezTo>
                  <a:cubicBezTo>
                    <a:pt x="3400" y="1080"/>
                    <a:pt x="2668" y="233"/>
                    <a:pt x="2597" y="108"/>
                  </a:cubicBezTo>
                  <a:cubicBezTo>
                    <a:pt x="2570" y="46"/>
                    <a:pt x="2507" y="1"/>
                    <a:pt x="2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4" name="Google Shape;2414;p31"/>
            <p:cNvSpPr/>
            <p:nvPr/>
          </p:nvSpPr>
          <p:spPr>
            <a:xfrm>
              <a:off x="8124119" y="2517990"/>
              <a:ext cx="459590" cy="239187"/>
            </a:xfrm>
            <a:custGeom>
              <a:avLst/>
              <a:gdLst/>
              <a:ahLst/>
              <a:cxnLst/>
              <a:rect l="l" t="t" r="r" b="b"/>
              <a:pathLst>
                <a:path w="8539" h="4444" extrusionOk="0">
                  <a:moveTo>
                    <a:pt x="7798" y="331"/>
                  </a:moveTo>
                  <a:cubicBezTo>
                    <a:pt x="8074" y="634"/>
                    <a:pt x="8181" y="1125"/>
                    <a:pt x="8065" y="1606"/>
                  </a:cubicBezTo>
                  <a:cubicBezTo>
                    <a:pt x="7941" y="2142"/>
                    <a:pt x="7566" y="2543"/>
                    <a:pt x="7048" y="2704"/>
                  </a:cubicBezTo>
                  <a:cubicBezTo>
                    <a:pt x="6103" y="3007"/>
                    <a:pt x="4729" y="3730"/>
                    <a:pt x="4265" y="4069"/>
                  </a:cubicBezTo>
                  <a:cubicBezTo>
                    <a:pt x="3801" y="3721"/>
                    <a:pt x="2436" y="3007"/>
                    <a:pt x="1482" y="2704"/>
                  </a:cubicBezTo>
                  <a:cubicBezTo>
                    <a:pt x="964" y="2543"/>
                    <a:pt x="598" y="2142"/>
                    <a:pt x="465" y="1606"/>
                  </a:cubicBezTo>
                  <a:cubicBezTo>
                    <a:pt x="358" y="1134"/>
                    <a:pt x="465" y="643"/>
                    <a:pt x="741" y="331"/>
                  </a:cubicBezTo>
                  <a:close/>
                  <a:moveTo>
                    <a:pt x="670" y="1"/>
                  </a:moveTo>
                  <a:cubicBezTo>
                    <a:pt x="625" y="1"/>
                    <a:pt x="590" y="19"/>
                    <a:pt x="554" y="45"/>
                  </a:cubicBezTo>
                  <a:cubicBezTo>
                    <a:pt x="161" y="429"/>
                    <a:pt x="1" y="1071"/>
                    <a:pt x="144" y="1678"/>
                  </a:cubicBezTo>
                  <a:cubicBezTo>
                    <a:pt x="295" y="2329"/>
                    <a:pt x="750" y="2820"/>
                    <a:pt x="1384" y="3025"/>
                  </a:cubicBezTo>
                  <a:cubicBezTo>
                    <a:pt x="2588" y="3400"/>
                    <a:pt x="3988" y="4256"/>
                    <a:pt x="4140" y="4381"/>
                  </a:cubicBezTo>
                  <a:cubicBezTo>
                    <a:pt x="4167" y="4417"/>
                    <a:pt x="4212" y="4443"/>
                    <a:pt x="4265" y="4443"/>
                  </a:cubicBezTo>
                  <a:cubicBezTo>
                    <a:pt x="4319" y="4443"/>
                    <a:pt x="4363" y="4426"/>
                    <a:pt x="4399" y="4381"/>
                  </a:cubicBezTo>
                  <a:cubicBezTo>
                    <a:pt x="4542" y="4265"/>
                    <a:pt x="5951" y="3400"/>
                    <a:pt x="7147" y="3025"/>
                  </a:cubicBezTo>
                  <a:cubicBezTo>
                    <a:pt x="7789" y="2820"/>
                    <a:pt x="8235" y="2329"/>
                    <a:pt x="8387" y="1678"/>
                  </a:cubicBezTo>
                  <a:cubicBezTo>
                    <a:pt x="8538" y="1071"/>
                    <a:pt x="8369" y="429"/>
                    <a:pt x="7976" y="45"/>
                  </a:cubicBezTo>
                  <a:cubicBezTo>
                    <a:pt x="7949" y="19"/>
                    <a:pt x="7905" y="1"/>
                    <a:pt x="7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5" name="Google Shape;2415;p31"/>
            <p:cNvSpPr/>
            <p:nvPr/>
          </p:nvSpPr>
          <p:spPr>
            <a:xfrm>
              <a:off x="8222560" y="2517990"/>
              <a:ext cx="262708" cy="239187"/>
            </a:xfrm>
            <a:custGeom>
              <a:avLst/>
              <a:gdLst/>
              <a:ahLst/>
              <a:cxnLst/>
              <a:rect l="l" t="t" r="r" b="b"/>
              <a:pathLst>
                <a:path w="4881" h="4444" extrusionOk="0">
                  <a:moveTo>
                    <a:pt x="4229" y="331"/>
                  </a:moveTo>
                  <a:cubicBezTo>
                    <a:pt x="4532" y="1018"/>
                    <a:pt x="4381" y="2400"/>
                    <a:pt x="3846" y="2722"/>
                  </a:cubicBezTo>
                  <a:cubicBezTo>
                    <a:pt x="3373" y="3007"/>
                    <a:pt x="2730" y="3632"/>
                    <a:pt x="2436" y="3997"/>
                  </a:cubicBezTo>
                  <a:cubicBezTo>
                    <a:pt x="2142" y="3632"/>
                    <a:pt x="1508" y="3007"/>
                    <a:pt x="1027" y="2722"/>
                  </a:cubicBezTo>
                  <a:cubicBezTo>
                    <a:pt x="491" y="2400"/>
                    <a:pt x="349" y="1018"/>
                    <a:pt x="643" y="331"/>
                  </a:cubicBezTo>
                  <a:close/>
                  <a:moveTo>
                    <a:pt x="545" y="1"/>
                  </a:moveTo>
                  <a:cubicBezTo>
                    <a:pt x="482" y="1"/>
                    <a:pt x="429" y="36"/>
                    <a:pt x="393" y="90"/>
                  </a:cubicBezTo>
                  <a:cubicBezTo>
                    <a:pt x="1" y="821"/>
                    <a:pt x="81" y="2534"/>
                    <a:pt x="857" y="3007"/>
                  </a:cubicBezTo>
                  <a:cubicBezTo>
                    <a:pt x="1473" y="3373"/>
                    <a:pt x="2204" y="4220"/>
                    <a:pt x="2284" y="4345"/>
                  </a:cubicBezTo>
                  <a:cubicBezTo>
                    <a:pt x="2311" y="4408"/>
                    <a:pt x="2374" y="4443"/>
                    <a:pt x="2436" y="4443"/>
                  </a:cubicBezTo>
                  <a:cubicBezTo>
                    <a:pt x="2507" y="4443"/>
                    <a:pt x="2570" y="4408"/>
                    <a:pt x="2597" y="4345"/>
                  </a:cubicBezTo>
                  <a:cubicBezTo>
                    <a:pt x="2668" y="4220"/>
                    <a:pt x="3400" y="3373"/>
                    <a:pt x="4015" y="3007"/>
                  </a:cubicBezTo>
                  <a:cubicBezTo>
                    <a:pt x="4800" y="2534"/>
                    <a:pt x="4880" y="821"/>
                    <a:pt x="4479" y="90"/>
                  </a:cubicBezTo>
                  <a:cubicBezTo>
                    <a:pt x="4452" y="36"/>
                    <a:pt x="4399" y="1"/>
                    <a:pt x="4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6" name="Google Shape;2416;p31"/>
            <p:cNvSpPr/>
            <p:nvPr/>
          </p:nvSpPr>
          <p:spPr>
            <a:xfrm>
              <a:off x="8089565" y="2117066"/>
              <a:ext cx="528698" cy="395703"/>
            </a:xfrm>
            <a:custGeom>
              <a:avLst/>
              <a:gdLst/>
              <a:ahLst/>
              <a:cxnLst/>
              <a:rect l="l" t="t" r="r" b="b"/>
              <a:pathLst>
                <a:path w="9823" h="7352" extrusionOk="0">
                  <a:moveTo>
                    <a:pt x="8217" y="340"/>
                  </a:moveTo>
                  <a:cubicBezTo>
                    <a:pt x="8235" y="375"/>
                    <a:pt x="8270" y="429"/>
                    <a:pt x="8306" y="491"/>
                  </a:cubicBezTo>
                  <a:cubicBezTo>
                    <a:pt x="8377" y="598"/>
                    <a:pt x="8449" y="714"/>
                    <a:pt x="8538" y="839"/>
                  </a:cubicBezTo>
                  <a:cubicBezTo>
                    <a:pt x="8939" y="1419"/>
                    <a:pt x="9484" y="2213"/>
                    <a:pt x="9484" y="3676"/>
                  </a:cubicBezTo>
                  <a:cubicBezTo>
                    <a:pt x="9484" y="5139"/>
                    <a:pt x="8939" y="5942"/>
                    <a:pt x="8538" y="6522"/>
                  </a:cubicBezTo>
                  <a:cubicBezTo>
                    <a:pt x="8449" y="6647"/>
                    <a:pt x="8377" y="6763"/>
                    <a:pt x="8306" y="6870"/>
                  </a:cubicBezTo>
                  <a:cubicBezTo>
                    <a:pt x="8270" y="6932"/>
                    <a:pt x="8235" y="6986"/>
                    <a:pt x="8217" y="7022"/>
                  </a:cubicBezTo>
                  <a:lnTo>
                    <a:pt x="1606" y="7022"/>
                  </a:lnTo>
                  <a:cubicBezTo>
                    <a:pt x="1579" y="6986"/>
                    <a:pt x="1544" y="6932"/>
                    <a:pt x="1508" y="6870"/>
                  </a:cubicBezTo>
                  <a:cubicBezTo>
                    <a:pt x="1446" y="6763"/>
                    <a:pt x="1365" y="6647"/>
                    <a:pt x="1285" y="6522"/>
                  </a:cubicBezTo>
                  <a:cubicBezTo>
                    <a:pt x="884" y="5942"/>
                    <a:pt x="331" y="5139"/>
                    <a:pt x="331" y="3676"/>
                  </a:cubicBezTo>
                  <a:cubicBezTo>
                    <a:pt x="331" y="2213"/>
                    <a:pt x="884" y="1419"/>
                    <a:pt x="1285" y="839"/>
                  </a:cubicBezTo>
                  <a:cubicBezTo>
                    <a:pt x="1365" y="714"/>
                    <a:pt x="1446" y="598"/>
                    <a:pt x="1508" y="491"/>
                  </a:cubicBezTo>
                  <a:cubicBezTo>
                    <a:pt x="1544" y="429"/>
                    <a:pt x="1579" y="375"/>
                    <a:pt x="1606" y="340"/>
                  </a:cubicBezTo>
                  <a:close/>
                  <a:moveTo>
                    <a:pt x="1517" y="1"/>
                  </a:moveTo>
                  <a:cubicBezTo>
                    <a:pt x="1464" y="1"/>
                    <a:pt x="1410" y="27"/>
                    <a:pt x="1374" y="81"/>
                  </a:cubicBezTo>
                  <a:cubicBezTo>
                    <a:pt x="1374" y="81"/>
                    <a:pt x="1321" y="161"/>
                    <a:pt x="1223" y="322"/>
                  </a:cubicBezTo>
                  <a:cubicBezTo>
                    <a:pt x="1169" y="420"/>
                    <a:pt x="1089" y="527"/>
                    <a:pt x="1009" y="652"/>
                  </a:cubicBezTo>
                  <a:cubicBezTo>
                    <a:pt x="607" y="1232"/>
                    <a:pt x="0" y="2115"/>
                    <a:pt x="0" y="3676"/>
                  </a:cubicBezTo>
                  <a:cubicBezTo>
                    <a:pt x="0" y="5246"/>
                    <a:pt x="607" y="6129"/>
                    <a:pt x="1009" y="6709"/>
                  </a:cubicBezTo>
                  <a:cubicBezTo>
                    <a:pt x="1089" y="6834"/>
                    <a:pt x="1169" y="6941"/>
                    <a:pt x="1223" y="7039"/>
                  </a:cubicBezTo>
                  <a:cubicBezTo>
                    <a:pt x="1321" y="7191"/>
                    <a:pt x="1374" y="7280"/>
                    <a:pt x="1374" y="7280"/>
                  </a:cubicBezTo>
                  <a:cubicBezTo>
                    <a:pt x="1410" y="7325"/>
                    <a:pt x="1464" y="7352"/>
                    <a:pt x="1517" y="7352"/>
                  </a:cubicBezTo>
                  <a:lnTo>
                    <a:pt x="8306" y="7352"/>
                  </a:lnTo>
                  <a:cubicBezTo>
                    <a:pt x="8359" y="7352"/>
                    <a:pt x="8413" y="7325"/>
                    <a:pt x="8440" y="7280"/>
                  </a:cubicBezTo>
                  <a:cubicBezTo>
                    <a:pt x="8440" y="7280"/>
                    <a:pt x="8502" y="7191"/>
                    <a:pt x="8591" y="7039"/>
                  </a:cubicBezTo>
                  <a:cubicBezTo>
                    <a:pt x="8654" y="6941"/>
                    <a:pt x="8725" y="6834"/>
                    <a:pt x="8814" y="6709"/>
                  </a:cubicBezTo>
                  <a:cubicBezTo>
                    <a:pt x="9216" y="6129"/>
                    <a:pt x="9823" y="5246"/>
                    <a:pt x="9823" y="3676"/>
                  </a:cubicBezTo>
                  <a:cubicBezTo>
                    <a:pt x="9823" y="2115"/>
                    <a:pt x="9216" y="1232"/>
                    <a:pt x="8814" y="652"/>
                  </a:cubicBezTo>
                  <a:cubicBezTo>
                    <a:pt x="8725" y="527"/>
                    <a:pt x="8654" y="420"/>
                    <a:pt x="8591" y="322"/>
                  </a:cubicBezTo>
                  <a:cubicBezTo>
                    <a:pt x="8502" y="161"/>
                    <a:pt x="8440" y="72"/>
                    <a:pt x="8440" y="72"/>
                  </a:cubicBezTo>
                  <a:cubicBezTo>
                    <a:pt x="8413" y="27"/>
                    <a:pt x="8359" y="1"/>
                    <a:pt x="8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7" name="Google Shape;2417;p31"/>
            <p:cNvSpPr/>
            <p:nvPr/>
          </p:nvSpPr>
          <p:spPr>
            <a:xfrm>
              <a:off x="8205283" y="2117066"/>
              <a:ext cx="297262" cy="395703"/>
            </a:xfrm>
            <a:custGeom>
              <a:avLst/>
              <a:gdLst/>
              <a:ahLst/>
              <a:cxnLst/>
              <a:rect l="l" t="t" r="r" b="b"/>
              <a:pathLst>
                <a:path w="5523" h="7352" extrusionOk="0">
                  <a:moveTo>
                    <a:pt x="4523" y="340"/>
                  </a:moveTo>
                  <a:cubicBezTo>
                    <a:pt x="4675" y="634"/>
                    <a:pt x="5192" y="1776"/>
                    <a:pt x="5192" y="3676"/>
                  </a:cubicBezTo>
                  <a:cubicBezTo>
                    <a:pt x="5192" y="5585"/>
                    <a:pt x="4675" y="6727"/>
                    <a:pt x="4523" y="7022"/>
                  </a:cubicBezTo>
                  <a:lnTo>
                    <a:pt x="1000" y="7022"/>
                  </a:lnTo>
                  <a:cubicBezTo>
                    <a:pt x="848" y="6727"/>
                    <a:pt x="331" y="5585"/>
                    <a:pt x="331" y="3676"/>
                  </a:cubicBezTo>
                  <a:cubicBezTo>
                    <a:pt x="331" y="1776"/>
                    <a:pt x="848" y="634"/>
                    <a:pt x="1000" y="340"/>
                  </a:cubicBezTo>
                  <a:close/>
                  <a:moveTo>
                    <a:pt x="901" y="1"/>
                  </a:moveTo>
                  <a:cubicBezTo>
                    <a:pt x="839" y="1"/>
                    <a:pt x="785" y="36"/>
                    <a:pt x="759" y="81"/>
                  </a:cubicBezTo>
                  <a:cubicBezTo>
                    <a:pt x="732" y="135"/>
                    <a:pt x="0" y="1348"/>
                    <a:pt x="0" y="3676"/>
                  </a:cubicBezTo>
                  <a:cubicBezTo>
                    <a:pt x="0" y="6013"/>
                    <a:pt x="732" y="7227"/>
                    <a:pt x="759" y="7271"/>
                  </a:cubicBezTo>
                  <a:cubicBezTo>
                    <a:pt x="785" y="7325"/>
                    <a:pt x="839" y="7352"/>
                    <a:pt x="901" y="7352"/>
                  </a:cubicBezTo>
                  <a:lnTo>
                    <a:pt x="4622" y="7352"/>
                  </a:lnTo>
                  <a:cubicBezTo>
                    <a:pt x="4675" y="7352"/>
                    <a:pt x="4729" y="7325"/>
                    <a:pt x="4755" y="7271"/>
                  </a:cubicBezTo>
                  <a:cubicBezTo>
                    <a:pt x="4791" y="7227"/>
                    <a:pt x="5523" y="6013"/>
                    <a:pt x="5523" y="3676"/>
                  </a:cubicBezTo>
                  <a:cubicBezTo>
                    <a:pt x="5523" y="1348"/>
                    <a:pt x="4791" y="135"/>
                    <a:pt x="4755" y="81"/>
                  </a:cubicBezTo>
                  <a:cubicBezTo>
                    <a:pt x="4729" y="36"/>
                    <a:pt x="4675" y="1"/>
                    <a:pt x="4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8" name="Google Shape;2418;p31"/>
            <p:cNvSpPr/>
            <p:nvPr/>
          </p:nvSpPr>
          <p:spPr>
            <a:xfrm>
              <a:off x="8143818" y="2097852"/>
              <a:ext cx="420192" cy="35577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1"/>
                  </a:moveTo>
                  <a:cubicBezTo>
                    <a:pt x="143" y="1"/>
                    <a:pt x="1" y="144"/>
                    <a:pt x="1" y="331"/>
                  </a:cubicBezTo>
                  <a:cubicBezTo>
                    <a:pt x="1" y="420"/>
                    <a:pt x="36" y="500"/>
                    <a:pt x="99" y="563"/>
                  </a:cubicBezTo>
                  <a:cubicBezTo>
                    <a:pt x="152" y="625"/>
                    <a:pt x="241" y="661"/>
                    <a:pt x="331" y="661"/>
                  </a:cubicBezTo>
                  <a:lnTo>
                    <a:pt x="7476" y="661"/>
                  </a:lnTo>
                  <a:cubicBezTo>
                    <a:pt x="7655" y="661"/>
                    <a:pt x="7806" y="509"/>
                    <a:pt x="7806" y="331"/>
                  </a:cubicBezTo>
                  <a:cubicBezTo>
                    <a:pt x="7806" y="242"/>
                    <a:pt x="7771" y="153"/>
                    <a:pt x="7708" y="99"/>
                  </a:cubicBezTo>
                  <a:cubicBezTo>
                    <a:pt x="7646" y="37"/>
                    <a:pt x="7566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9" name="Google Shape;2419;p31"/>
            <p:cNvSpPr/>
            <p:nvPr/>
          </p:nvSpPr>
          <p:spPr>
            <a:xfrm>
              <a:off x="8143818" y="2497860"/>
              <a:ext cx="420192" cy="35577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0"/>
                  </a:moveTo>
                  <a:cubicBezTo>
                    <a:pt x="143" y="0"/>
                    <a:pt x="1" y="143"/>
                    <a:pt x="1" y="330"/>
                  </a:cubicBezTo>
                  <a:cubicBezTo>
                    <a:pt x="1" y="419"/>
                    <a:pt x="36" y="509"/>
                    <a:pt x="99" y="562"/>
                  </a:cubicBezTo>
                  <a:cubicBezTo>
                    <a:pt x="152" y="625"/>
                    <a:pt x="241" y="660"/>
                    <a:pt x="331" y="660"/>
                  </a:cubicBezTo>
                  <a:lnTo>
                    <a:pt x="7476" y="660"/>
                  </a:lnTo>
                  <a:cubicBezTo>
                    <a:pt x="7655" y="660"/>
                    <a:pt x="7806" y="517"/>
                    <a:pt x="7806" y="330"/>
                  </a:cubicBezTo>
                  <a:cubicBezTo>
                    <a:pt x="7806" y="241"/>
                    <a:pt x="7771" y="152"/>
                    <a:pt x="7708" y="98"/>
                  </a:cubicBezTo>
                  <a:cubicBezTo>
                    <a:pt x="7646" y="36"/>
                    <a:pt x="7566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0" name="Google Shape;2420;p31"/>
            <p:cNvSpPr/>
            <p:nvPr/>
          </p:nvSpPr>
          <p:spPr>
            <a:xfrm>
              <a:off x="8335856" y="1864047"/>
              <a:ext cx="35630" cy="35577"/>
            </a:xfrm>
            <a:custGeom>
              <a:avLst/>
              <a:gdLst/>
              <a:ahLst/>
              <a:cxnLst/>
              <a:rect l="l" t="t" r="r" b="b"/>
              <a:pathLst>
                <a:path w="662" h="661" extrusionOk="0">
                  <a:moveTo>
                    <a:pt x="331" y="0"/>
                  </a:moveTo>
                  <a:cubicBezTo>
                    <a:pt x="153" y="0"/>
                    <a:pt x="1" y="152"/>
                    <a:pt x="1" y="330"/>
                  </a:cubicBezTo>
                  <a:cubicBezTo>
                    <a:pt x="1" y="518"/>
                    <a:pt x="153" y="660"/>
                    <a:pt x="331" y="660"/>
                  </a:cubicBezTo>
                  <a:cubicBezTo>
                    <a:pt x="518" y="660"/>
                    <a:pt x="661" y="518"/>
                    <a:pt x="661" y="330"/>
                  </a:cubicBezTo>
                  <a:cubicBezTo>
                    <a:pt x="661" y="152"/>
                    <a:pt x="518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21" name="Google Shape;2421;p31"/>
          <p:cNvGrpSpPr/>
          <p:nvPr/>
        </p:nvGrpSpPr>
        <p:grpSpPr>
          <a:xfrm>
            <a:off x="-1102288" y="-1104765"/>
            <a:ext cx="2415313" cy="2415313"/>
            <a:chOff x="277450" y="4273200"/>
            <a:chExt cx="870289" cy="870289"/>
          </a:xfrm>
        </p:grpSpPr>
        <p:sp>
          <p:nvSpPr>
            <p:cNvPr id="2422" name="Google Shape;2422;p31"/>
            <p:cNvSpPr/>
            <p:nvPr/>
          </p:nvSpPr>
          <p:spPr>
            <a:xfrm>
              <a:off x="325701" y="4321451"/>
              <a:ext cx="773783" cy="773783"/>
            </a:xfrm>
            <a:custGeom>
              <a:avLst/>
              <a:gdLst/>
              <a:ahLst/>
              <a:cxnLst/>
              <a:rect l="l" t="t" r="r" b="b"/>
              <a:pathLst>
                <a:path w="48076" h="48076" extrusionOk="0">
                  <a:moveTo>
                    <a:pt x="23962" y="0"/>
                  </a:moveTo>
                  <a:lnTo>
                    <a:pt x="16977" y="6985"/>
                  </a:lnTo>
                  <a:lnTo>
                    <a:pt x="7092" y="6985"/>
                  </a:lnTo>
                  <a:lnTo>
                    <a:pt x="7092" y="16870"/>
                  </a:lnTo>
                  <a:lnTo>
                    <a:pt x="0" y="23962"/>
                  </a:lnTo>
                  <a:lnTo>
                    <a:pt x="7092" y="31054"/>
                  </a:lnTo>
                  <a:lnTo>
                    <a:pt x="7092" y="41090"/>
                  </a:lnTo>
                  <a:lnTo>
                    <a:pt x="17120" y="41090"/>
                  </a:lnTo>
                  <a:lnTo>
                    <a:pt x="24114" y="48076"/>
                  </a:lnTo>
                  <a:lnTo>
                    <a:pt x="31099" y="41090"/>
                  </a:lnTo>
                  <a:lnTo>
                    <a:pt x="40983" y="41090"/>
                  </a:lnTo>
                  <a:lnTo>
                    <a:pt x="40983" y="31206"/>
                  </a:lnTo>
                  <a:lnTo>
                    <a:pt x="48076" y="24114"/>
                  </a:lnTo>
                  <a:lnTo>
                    <a:pt x="40983" y="17022"/>
                  </a:lnTo>
                  <a:lnTo>
                    <a:pt x="40983" y="6985"/>
                  </a:lnTo>
                  <a:lnTo>
                    <a:pt x="30956" y="698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3" name="Google Shape;2423;p31"/>
            <p:cNvSpPr/>
            <p:nvPr/>
          </p:nvSpPr>
          <p:spPr>
            <a:xfrm>
              <a:off x="277450" y="4273200"/>
              <a:ext cx="870289" cy="870289"/>
            </a:xfrm>
            <a:custGeom>
              <a:avLst/>
              <a:gdLst/>
              <a:ahLst/>
              <a:cxnLst/>
              <a:rect l="l" t="t" r="r" b="b"/>
              <a:pathLst>
                <a:path w="54072" h="54072" extrusionOk="0">
                  <a:moveTo>
                    <a:pt x="26960" y="1410"/>
                  </a:moveTo>
                  <a:lnTo>
                    <a:pt x="34409" y="8859"/>
                  </a:lnTo>
                  <a:lnTo>
                    <a:pt x="45097" y="8859"/>
                  </a:lnTo>
                  <a:lnTo>
                    <a:pt x="45097" y="19556"/>
                  </a:lnTo>
                  <a:lnTo>
                    <a:pt x="52662" y="27112"/>
                  </a:lnTo>
                  <a:lnTo>
                    <a:pt x="45097" y="34677"/>
                  </a:lnTo>
                  <a:lnTo>
                    <a:pt x="45097" y="45212"/>
                  </a:lnTo>
                  <a:lnTo>
                    <a:pt x="34561" y="45212"/>
                  </a:lnTo>
                  <a:lnTo>
                    <a:pt x="27112" y="52662"/>
                  </a:lnTo>
                  <a:lnTo>
                    <a:pt x="19663" y="45212"/>
                  </a:lnTo>
                  <a:lnTo>
                    <a:pt x="8975" y="45212"/>
                  </a:lnTo>
                  <a:lnTo>
                    <a:pt x="8975" y="34516"/>
                  </a:lnTo>
                  <a:lnTo>
                    <a:pt x="1410" y="26960"/>
                  </a:lnTo>
                  <a:lnTo>
                    <a:pt x="8975" y="19395"/>
                  </a:lnTo>
                  <a:lnTo>
                    <a:pt x="8975" y="8859"/>
                  </a:lnTo>
                  <a:lnTo>
                    <a:pt x="19502" y="8859"/>
                  </a:lnTo>
                  <a:lnTo>
                    <a:pt x="26960" y="1410"/>
                  </a:lnTo>
                  <a:close/>
                  <a:moveTo>
                    <a:pt x="26960" y="1"/>
                  </a:moveTo>
                  <a:lnTo>
                    <a:pt x="19092" y="7860"/>
                  </a:lnTo>
                  <a:lnTo>
                    <a:pt x="7976" y="7860"/>
                  </a:lnTo>
                  <a:lnTo>
                    <a:pt x="7976" y="18985"/>
                  </a:lnTo>
                  <a:lnTo>
                    <a:pt x="1" y="26960"/>
                  </a:lnTo>
                  <a:lnTo>
                    <a:pt x="7976" y="34927"/>
                  </a:lnTo>
                  <a:lnTo>
                    <a:pt x="7976" y="46212"/>
                  </a:lnTo>
                  <a:lnTo>
                    <a:pt x="19252" y="46212"/>
                  </a:lnTo>
                  <a:lnTo>
                    <a:pt x="27112" y="54071"/>
                  </a:lnTo>
                  <a:lnTo>
                    <a:pt x="34980" y="46212"/>
                  </a:lnTo>
                  <a:lnTo>
                    <a:pt x="46096" y="46212"/>
                  </a:lnTo>
                  <a:lnTo>
                    <a:pt x="46096" y="35087"/>
                  </a:lnTo>
                  <a:lnTo>
                    <a:pt x="54071" y="27112"/>
                  </a:lnTo>
                  <a:lnTo>
                    <a:pt x="46096" y="19136"/>
                  </a:lnTo>
                  <a:lnTo>
                    <a:pt x="46096" y="7860"/>
                  </a:lnTo>
                  <a:lnTo>
                    <a:pt x="34820" y="7860"/>
                  </a:lnTo>
                  <a:lnTo>
                    <a:pt x="26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4" name="Google Shape;2424;p31"/>
            <p:cNvSpPr/>
            <p:nvPr/>
          </p:nvSpPr>
          <p:spPr>
            <a:xfrm>
              <a:off x="354847" y="4350742"/>
              <a:ext cx="715197" cy="715053"/>
            </a:xfrm>
            <a:custGeom>
              <a:avLst/>
              <a:gdLst/>
              <a:ahLst/>
              <a:cxnLst/>
              <a:rect l="l" t="t" r="r" b="b"/>
              <a:pathLst>
                <a:path w="44436" h="44427" extrusionOk="0">
                  <a:moveTo>
                    <a:pt x="22151" y="0"/>
                  </a:moveTo>
                  <a:lnTo>
                    <a:pt x="15692" y="6459"/>
                  </a:lnTo>
                  <a:lnTo>
                    <a:pt x="6557" y="6459"/>
                  </a:lnTo>
                  <a:lnTo>
                    <a:pt x="6557" y="15594"/>
                  </a:lnTo>
                  <a:lnTo>
                    <a:pt x="0" y="22142"/>
                  </a:lnTo>
                  <a:lnTo>
                    <a:pt x="6557" y="28699"/>
                  </a:lnTo>
                  <a:lnTo>
                    <a:pt x="6557" y="37968"/>
                  </a:lnTo>
                  <a:lnTo>
                    <a:pt x="15826" y="37968"/>
                  </a:lnTo>
                  <a:lnTo>
                    <a:pt x="22285" y="44427"/>
                  </a:lnTo>
                  <a:lnTo>
                    <a:pt x="28744" y="37968"/>
                  </a:lnTo>
                  <a:lnTo>
                    <a:pt x="37879" y="37968"/>
                  </a:lnTo>
                  <a:lnTo>
                    <a:pt x="37879" y="28833"/>
                  </a:lnTo>
                  <a:lnTo>
                    <a:pt x="44436" y="22276"/>
                  </a:lnTo>
                  <a:lnTo>
                    <a:pt x="37879" y="15728"/>
                  </a:lnTo>
                  <a:lnTo>
                    <a:pt x="37879" y="6459"/>
                  </a:lnTo>
                  <a:lnTo>
                    <a:pt x="28610" y="6459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25" name="Google Shape;2425;p31"/>
          <p:cNvGrpSpPr/>
          <p:nvPr/>
        </p:nvGrpSpPr>
        <p:grpSpPr>
          <a:xfrm>
            <a:off x="1625325" y="-1392437"/>
            <a:ext cx="351500" cy="2497475"/>
            <a:chOff x="4378150" y="1221025"/>
            <a:chExt cx="351500" cy="2497475"/>
          </a:xfrm>
        </p:grpSpPr>
        <p:sp>
          <p:nvSpPr>
            <p:cNvPr id="2426" name="Google Shape;2426;p31"/>
            <p:cNvSpPr/>
            <p:nvPr/>
          </p:nvSpPr>
          <p:spPr>
            <a:xfrm>
              <a:off x="4378150" y="3385050"/>
              <a:ext cx="351500" cy="333450"/>
            </a:xfrm>
            <a:custGeom>
              <a:avLst/>
              <a:gdLst/>
              <a:ahLst/>
              <a:cxnLst/>
              <a:rect l="l" t="t" r="r" b="b"/>
              <a:pathLst>
                <a:path w="14060" h="13338" extrusionOk="0">
                  <a:moveTo>
                    <a:pt x="7030" y="2311"/>
                  </a:moveTo>
                  <a:lnTo>
                    <a:pt x="8226" y="5076"/>
                  </a:lnTo>
                  <a:cubicBezTo>
                    <a:pt x="8324" y="5299"/>
                    <a:pt x="8529" y="5451"/>
                    <a:pt x="8770" y="5478"/>
                  </a:cubicBezTo>
                  <a:lnTo>
                    <a:pt x="11776" y="5763"/>
                  </a:lnTo>
                  <a:lnTo>
                    <a:pt x="9510" y="7752"/>
                  </a:lnTo>
                  <a:cubicBezTo>
                    <a:pt x="9332" y="7913"/>
                    <a:pt x="9251" y="8154"/>
                    <a:pt x="9305" y="8395"/>
                  </a:cubicBezTo>
                  <a:lnTo>
                    <a:pt x="9965" y="11339"/>
                  </a:lnTo>
                  <a:lnTo>
                    <a:pt x="7360" y="9804"/>
                  </a:lnTo>
                  <a:cubicBezTo>
                    <a:pt x="7262" y="9742"/>
                    <a:pt x="7146" y="9706"/>
                    <a:pt x="7030" y="9706"/>
                  </a:cubicBezTo>
                  <a:cubicBezTo>
                    <a:pt x="6914" y="9706"/>
                    <a:pt x="6798" y="9742"/>
                    <a:pt x="6691" y="9804"/>
                  </a:cubicBezTo>
                  <a:lnTo>
                    <a:pt x="4095" y="11339"/>
                  </a:lnTo>
                  <a:lnTo>
                    <a:pt x="4755" y="8395"/>
                  </a:lnTo>
                  <a:cubicBezTo>
                    <a:pt x="4809" y="8154"/>
                    <a:pt x="4729" y="7913"/>
                    <a:pt x="4550" y="7752"/>
                  </a:cubicBezTo>
                  <a:lnTo>
                    <a:pt x="2284" y="5763"/>
                  </a:lnTo>
                  <a:lnTo>
                    <a:pt x="5291" y="5478"/>
                  </a:lnTo>
                  <a:cubicBezTo>
                    <a:pt x="5531" y="5451"/>
                    <a:pt x="5737" y="5299"/>
                    <a:pt x="5835" y="5076"/>
                  </a:cubicBezTo>
                  <a:lnTo>
                    <a:pt x="7030" y="2311"/>
                  </a:lnTo>
                  <a:close/>
                  <a:moveTo>
                    <a:pt x="7030" y="0"/>
                  </a:moveTo>
                  <a:cubicBezTo>
                    <a:pt x="6771" y="0"/>
                    <a:pt x="6531" y="152"/>
                    <a:pt x="6424" y="393"/>
                  </a:cubicBezTo>
                  <a:lnTo>
                    <a:pt x="4773" y="4202"/>
                  </a:lnTo>
                  <a:lnTo>
                    <a:pt x="643" y="4594"/>
                  </a:lnTo>
                  <a:cubicBezTo>
                    <a:pt x="384" y="4612"/>
                    <a:pt x="161" y="4791"/>
                    <a:pt x="81" y="5040"/>
                  </a:cubicBezTo>
                  <a:cubicBezTo>
                    <a:pt x="0" y="5290"/>
                    <a:pt x="81" y="5567"/>
                    <a:pt x="277" y="5736"/>
                  </a:cubicBezTo>
                  <a:lnTo>
                    <a:pt x="3381" y="8484"/>
                  </a:lnTo>
                  <a:lnTo>
                    <a:pt x="2480" y="12534"/>
                  </a:lnTo>
                  <a:cubicBezTo>
                    <a:pt x="2427" y="12793"/>
                    <a:pt x="2525" y="13060"/>
                    <a:pt x="2739" y="13212"/>
                  </a:cubicBezTo>
                  <a:cubicBezTo>
                    <a:pt x="2851" y="13295"/>
                    <a:pt x="2987" y="13338"/>
                    <a:pt x="3126" y="13338"/>
                  </a:cubicBezTo>
                  <a:cubicBezTo>
                    <a:pt x="3240" y="13338"/>
                    <a:pt x="3357" y="13308"/>
                    <a:pt x="3462" y="13248"/>
                  </a:cubicBezTo>
                  <a:lnTo>
                    <a:pt x="7030" y="11134"/>
                  </a:lnTo>
                  <a:lnTo>
                    <a:pt x="10599" y="13248"/>
                  </a:lnTo>
                  <a:cubicBezTo>
                    <a:pt x="10706" y="13310"/>
                    <a:pt x="10822" y="13337"/>
                    <a:pt x="10938" y="13337"/>
                  </a:cubicBezTo>
                  <a:cubicBezTo>
                    <a:pt x="11071" y="13337"/>
                    <a:pt x="11205" y="13292"/>
                    <a:pt x="11321" y="13212"/>
                  </a:cubicBezTo>
                  <a:cubicBezTo>
                    <a:pt x="11535" y="13060"/>
                    <a:pt x="11633" y="12793"/>
                    <a:pt x="11580" y="12534"/>
                  </a:cubicBezTo>
                  <a:lnTo>
                    <a:pt x="10679" y="8484"/>
                  </a:lnTo>
                  <a:lnTo>
                    <a:pt x="13783" y="5736"/>
                  </a:lnTo>
                  <a:cubicBezTo>
                    <a:pt x="13980" y="5567"/>
                    <a:pt x="14060" y="5290"/>
                    <a:pt x="13980" y="5040"/>
                  </a:cubicBezTo>
                  <a:cubicBezTo>
                    <a:pt x="13899" y="4791"/>
                    <a:pt x="13676" y="4612"/>
                    <a:pt x="13418" y="4594"/>
                  </a:cubicBezTo>
                  <a:lnTo>
                    <a:pt x="9278" y="4202"/>
                  </a:lnTo>
                  <a:lnTo>
                    <a:pt x="7637" y="393"/>
                  </a:lnTo>
                  <a:cubicBezTo>
                    <a:pt x="7530" y="152"/>
                    <a:pt x="7289" y="0"/>
                    <a:pt x="70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7" name="Google Shape;2427;p31"/>
            <p:cNvSpPr/>
            <p:nvPr/>
          </p:nvSpPr>
          <p:spPr>
            <a:xfrm>
              <a:off x="4522450" y="2299800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63"/>
                    <a:pt x="0" y="1258"/>
                  </a:cubicBezTo>
                  <a:cubicBezTo>
                    <a:pt x="0" y="1954"/>
                    <a:pt x="562" y="2516"/>
                    <a:pt x="1258" y="2516"/>
                  </a:cubicBezTo>
                  <a:cubicBezTo>
                    <a:pt x="1954" y="2516"/>
                    <a:pt x="2516" y="1954"/>
                    <a:pt x="2516" y="1258"/>
                  </a:cubicBezTo>
                  <a:cubicBezTo>
                    <a:pt x="2516" y="563"/>
                    <a:pt x="1954" y="1"/>
                    <a:pt x="1258" y="1"/>
                  </a:cubicBezTo>
                  <a:close/>
                  <a:moveTo>
                    <a:pt x="1258" y="5487"/>
                  </a:moveTo>
                  <a:cubicBezTo>
                    <a:pt x="562" y="5487"/>
                    <a:pt x="0" y="6049"/>
                    <a:pt x="0" y="6745"/>
                  </a:cubicBezTo>
                  <a:cubicBezTo>
                    <a:pt x="0" y="7441"/>
                    <a:pt x="562" y="8003"/>
                    <a:pt x="1258" y="8003"/>
                  </a:cubicBezTo>
                  <a:cubicBezTo>
                    <a:pt x="1954" y="8003"/>
                    <a:pt x="2516" y="7441"/>
                    <a:pt x="2516" y="6745"/>
                  </a:cubicBezTo>
                  <a:cubicBezTo>
                    <a:pt x="2516" y="6049"/>
                    <a:pt x="1954" y="5487"/>
                    <a:pt x="1258" y="5487"/>
                  </a:cubicBezTo>
                  <a:close/>
                  <a:moveTo>
                    <a:pt x="1258" y="10973"/>
                  </a:moveTo>
                  <a:cubicBezTo>
                    <a:pt x="562" y="10973"/>
                    <a:pt x="0" y="11535"/>
                    <a:pt x="0" y="12231"/>
                  </a:cubicBezTo>
                  <a:cubicBezTo>
                    <a:pt x="0" y="12927"/>
                    <a:pt x="562" y="13480"/>
                    <a:pt x="1258" y="13480"/>
                  </a:cubicBezTo>
                  <a:cubicBezTo>
                    <a:pt x="1954" y="13480"/>
                    <a:pt x="2516" y="12927"/>
                    <a:pt x="2516" y="12231"/>
                  </a:cubicBezTo>
                  <a:cubicBezTo>
                    <a:pt x="2516" y="11535"/>
                    <a:pt x="1954" y="10973"/>
                    <a:pt x="1258" y="10973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22"/>
                    <a:pt x="0" y="17709"/>
                  </a:cubicBezTo>
                  <a:cubicBezTo>
                    <a:pt x="0" y="18405"/>
                    <a:pt x="562" y="18976"/>
                    <a:pt x="1258" y="18976"/>
                  </a:cubicBezTo>
                  <a:cubicBezTo>
                    <a:pt x="1954" y="18976"/>
                    <a:pt x="2516" y="18405"/>
                    <a:pt x="2516" y="17709"/>
                  </a:cubicBezTo>
                  <a:cubicBezTo>
                    <a:pt x="2516" y="17022"/>
                    <a:pt x="1954" y="16451"/>
                    <a:pt x="1258" y="16451"/>
                  </a:cubicBezTo>
                  <a:close/>
                  <a:moveTo>
                    <a:pt x="1258" y="21946"/>
                  </a:moveTo>
                  <a:cubicBezTo>
                    <a:pt x="562" y="21946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46"/>
                    <a:pt x="1258" y="21946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82"/>
                  </a:cubicBezTo>
                  <a:cubicBezTo>
                    <a:pt x="0" y="29377"/>
                    <a:pt x="562" y="29939"/>
                    <a:pt x="1258" y="29939"/>
                  </a:cubicBezTo>
                  <a:cubicBezTo>
                    <a:pt x="1954" y="29939"/>
                    <a:pt x="2516" y="29377"/>
                    <a:pt x="2516" y="28682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72"/>
                    <a:pt x="0" y="34168"/>
                  </a:cubicBezTo>
                  <a:cubicBezTo>
                    <a:pt x="0" y="34855"/>
                    <a:pt x="562" y="35426"/>
                    <a:pt x="1258" y="35426"/>
                  </a:cubicBezTo>
                  <a:cubicBezTo>
                    <a:pt x="1954" y="35426"/>
                    <a:pt x="2516" y="34855"/>
                    <a:pt x="2516" y="34168"/>
                  </a:cubicBezTo>
                  <a:cubicBezTo>
                    <a:pt x="2516" y="33472"/>
                    <a:pt x="1954" y="32910"/>
                    <a:pt x="1258" y="32910"/>
                  </a:cubicBezTo>
                  <a:close/>
                  <a:moveTo>
                    <a:pt x="1258" y="38397"/>
                  </a:moveTo>
                  <a:cubicBezTo>
                    <a:pt x="562" y="38397"/>
                    <a:pt x="0" y="38959"/>
                    <a:pt x="0" y="39654"/>
                  </a:cubicBezTo>
                  <a:cubicBezTo>
                    <a:pt x="0" y="40350"/>
                    <a:pt x="562" y="40903"/>
                    <a:pt x="1258" y="40903"/>
                  </a:cubicBezTo>
                  <a:cubicBezTo>
                    <a:pt x="1954" y="40903"/>
                    <a:pt x="2516" y="40350"/>
                    <a:pt x="2516" y="39654"/>
                  </a:cubicBezTo>
                  <a:cubicBezTo>
                    <a:pt x="2516" y="38959"/>
                    <a:pt x="1954" y="38397"/>
                    <a:pt x="1258" y="383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8" name="Google Shape;2428;p31"/>
            <p:cNvSpPr/>
            <p:nvPr/>
          </p:nvSpPr>
          <p:spPr>
            <a:xfrm>
              <a:off x="4545425" y="2331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0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9" name="Google Shape;2429;p31"/>
            <p:cNvSpPr/>
            <p:nvPr/>
          </p:nvSpPr>
          <p:spPr>
            <a:xfrm>
              <a:off x="4522450" y="1221025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54"/>
                    <a:pt x="0" y="1250"/>
                  </a:cubicBezTo>
                  <a:cubicBezTo>
                    <a:pt x="0" y="1945"/>
                    <a:pt x="562" y="2507"/>
                    <a:pt x="1258" y="2507"/>
                  </a:cubicBezTo>
                  <a:cubicBezTo>
                    <a:pt x="1954" y="2507"/>
                    <a:pt x="2516" y="1945"/>
                    <a:pt x="2516" y="1250"/>
                  </a:cubicBezTo>
                  <a:cubicBezTo>
                    <a:pt x="2516" y="554"/>
                    <a:pt x="1954" y="1"/>
                    <a:pt x="1258" y="1"/>
                  </a:cubicBezTo>
                  <a:close/>
                  <a:moveTo>
                    <a:pt x="1258" y="5478"/>
                  </a:moveTo>
                  <a:cubicBezTo>
                    <a:pt x="562" y="5478"/>
                    <a:pt x="0" y="6049"/>
                    <a:pt x="0" y="6745"/>
                  </a:cubicBezTo>
                  <a:cubicBezTo>
                    <a:pt x="0" y="7432"/>
                    <a:pt x="562" y="7994"/>
                    <a:pt x="1258" y="7994"/>
                  </a:cubicBezTo>
                  <a:cubicBezTo>
                    <a:pt x="1954" y="7994"/>
                    <a:pt x="2516" y="7432"/>
                    <a:pt x="2516" y="6745"/>
                  </a:cubicBezTo>
                  <a:cubicBezTo>
                    <a:pt x="2516" y="6049"/>
                    <a:pt x="1954" y="5478"/>
                    <a:pt x="1258" y="5478"/>
                  </a:cubicBezTo>
                  <a:close/>
                  <a:moveTo>
                    <a:pt x="1258" y="10965"/>
                  </a:moveTo>
                  <a:cubicBezTo>
                    <a:pt x="562" y="10965"/>
                    <a:pt x="0" y="11527"/>
                    <a:pt x="0" y="12222"/>
                  </a:cubicBezTo>
                  <a:cubicBezTo>
                    <a:pt x="0" y="12918"/>
                    <a:pt x="562" y="13480"/>
                    <a:pt x="1258" y="13480"/>
                  </a:cubicBezTo>
                  <a:cubicBezTo>
                    <a:pt x="1954" y="13480"/>
                    <a:pt x="2516" y="12918"/>
                    <a:pt x="2516" y="12222"/>
                  </a:cubicBezTo>
                  <a:cubicBezTo>
                    <a:pt x="2516" y="11527"/>
                    <a:pt x="1954" y="10965"/>
                    <a:pt x="1258" y="10965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13"/>
                    <a:pt x="0" y="17709"/>
                  </a:cubicBezTo>
                  <a:cubicBezTo>
                    <a:pt x="0" y="18405"/>
                    <a:pt x="562" y="18967"/>
                    <a:pt x="1258" y="18967"/>
                  </a:cubicBezTo>
                  <a:cubicBezTo>
                    <a:pt x="1954" y="18967"/>
                    <a:pt x="2516" y="18405"/>
                    <a:pt x="2516" y="17709"/>
                  </a:cubicBezTo>
                  <a:cubicBezTo>
                    <a:pt x="2516" y="17013"/>
                    <a:pt x="1954" y="16451"/>
                    <a:pt x="1258" y="16451"/>
                  </a:cubicBezTo>
                  <a:close/>
                  <a:moveTo>
                    <a:pt x="1258" y="21937"/>
                  </a:moveTo>
                  <a:cubicBezTo>
                    <a:pt x="562" y="21937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37"/>
                    <a:pt x="1258" y="21937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73"/>
                  </a:cubicBezTo>
                  <a:cubicBezTo>
                    <a:pt x="0" y="29369"/>
                    <a:pt x="562" y="29940"/>
                    <a:pt x="1258" y="29940"/>
                  </a:cubicBezTo>
                  <a:cubicBezTo>
                    <a:pt x="1954" y="29940"/>
                    <a:pt x="2516" y="29369"/>
                    <a:pt x="2516" y="28673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63"/>
                    <a:pt x="0" y="34159"/>
                  </a:cubicBezTo>
                  <a:cubicBezTo>
                    <a:pt x="0" y="34855"/>
                    <a:pt x="562" y="35417"/>
                    <a:pt x="1258" y="35417"/>
                  </a:cubicBezTo>
                  <a:cubicBezTo>
                    <a:pt x="1954" y="35417"/>
                    <a:pt x="2516" y="34855"/>
                    <a:pt x="2516" y="34159"/>
                  </a:cubicBezTo>
                  <a:cubicBezTo>
                    <a:pt x="2516" y="33463"/>
                    <a:pt x="1954" y="32910"/>
                    <a:pt x="1258" y="32910"/>
                  </a:cubicBezTo>
                  <a:close/>
                  <a:moveTo>
                    <a:pt x="1258" y="38388"/>
                  </a:moveTo>
                  <a:cubicBezTo>
                    <a:pt x="562" y="38388"/>
                    <a:pt x="0" y="38950"/>
                    <a:pt x="0" y="39646"/>
                  </a:cubicBezTo>
                  <a:cubicBezTo>
                    <a:pt x="0" y="40341"/>
                    <a:pt x="562" y="40903"/>
                    <a:pt x="1258" y="40903"/>
                  </a:cubicBezTo>
                  <a:cubicBezTo>
                    <a:pt x="1954" y="40903"/>
                    <a:pt x="2516" y="40341"/>
                    <a:pt x="2516" y="39646"/>
                  </a:cubicBezTo>
                  <a:cubicBezTo>
                    <a:pt x="2516" y="38950"/>
                    <a:pt x="1954" y="38388"/>
                    <a:pt x="1258" y="383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0" name="Google Shape;2430;p31"/>
            <p:cNvSpPr/>
            <p:nvPr/>
          </p:nvSpPr>
          <p:spPr>
            <a:xfrm>
              <a:off x="4545425" y="1252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1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31" name="Google Shape;2431;p31"/>
          <p:cNvGrpSpPr/>
          <p:nvPr/>
        </p:nvGrpSpPr>
        <p:grpSpPr>
          <a:xfrm>
            <a:off x="331111" y="4227154"/>
            <a:ext cx="762985" cy="762897"/>
            <a:chOff x="8021087" y="4295195"/>
            <a:chExt cx="1136578" cy="1136447"/>
          </a:xfrm>
        </p:grpSpPr>
        <p:sp>
          <p:nvSpPr>
            <p:cNvPr id="2432" name="Google Shape;2432;p31"/>
            <p:cNvSpPr/>
            <p:nvPr/>
          </p:nvSpPr>
          <p:spPr>
            <a:xfrm>
              <a:off x="8084049" y="4358026"/>
              <a:ext cx="1010657" cy="1010788"/>
            </a:xfrm>
            <a:custGeom>
              <a:avLst/>
              <a:gdLst/>
              <a:ahLst/>
              <a:cxnLst/>
              <a:rect l="l" t="t" r="r" b="b"/>
              <a:pathLst>
                <a:path w="61994" h="62002" extrusionOk="0">
                  <a:moveTo>
                    <a:pt x="30903" y="1"/>
                  </a:moveTo>
                  <a:lnTo>
                    <a:pt x="21893" y="9011"/>
                  </a:lnTo>
                  <a:lnTo>
                    <a:pt x="9145" y="9011"/>
                  </a:lnTo>
                  <a:lnTo>
                    <a:pt x="9145" y="21759"/>
                  </a:lnTo>
                  <a:lnTo>
                    <a:pt x="1" y="30903"/>
                  </a:lnTo>
                  <a:lnTo>
                    <a:pt x="9145" y="40056"/>
                  </a:lnTo>
                  <a:lnTo>
                    <a:pt x="9145" y="52982"/>
                  </a:lnTo>
                  <a:lnTo>
                    <a:pt x="22080" y="52982"/>
                  </a:lnTo>
                  <a:lnTo>
                    <a:pt x="31091" y="62002"/>
                  </a:lnTo>
                  <a:lnTo>
                    <a:pt x="40101" y="52982"/>
                  </a:lnTo>
                  <a:lnTo>
                    <a:pt x="52849" y="52982"/>
                  </a:lnTo>
                  <a:lnTo>
                    <a:pt x="52849" y="40234"/>
                  </a:lnTo>
                  <a:lnTo>
                    <a:pt x="61993" y="31090"/>
                  </a:lnTo>
                  <a:lnTo>
                    <a:pt x="52849" y="21946"/>
                  </a:lnTo>
                  <a:lnTo>
                    <a:pt x="52849" y="9011"/>
                  </a:lnTo>
                  <a:lnTo>
                    <a:pt x="39914" y="9011"/>
                  </a:lnTo>
                  <a:lnTo>
                    <a:pt x="309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3" name="Google Shape;2433;p31"/>
            <p:cNvSpPr/>
            <p:nvPr/>
          </p:nvSpPr>
          <p:spPr>
            <a:xfrm>
              <a:off x="8021087" y="4295195"/>
              <a:ext cx="1136578" cy="1136447"/>
            </a:xfrm>
            <a:custGeom>
              <a:avLst/>
              <a:gdLst/>
              <a:ahLst/>
              <a:cxnLst/>
              <a:rect l="l" t="t" r="r" b="b"/>
              <a:pathLst>
                <a:path w="69718" h="69710" extrusionOk="0">
                  <a:moveTo>
                    <a:pt x="34756" y="1812"/>
                  </a:moveTo>
                  <a:lnTo>
                    <a:pt x="44364" y="11420"/>
                  </a:lnTo>
                  <a:lnTo>
                    <a:pt x="58147" y="11420"/>
                  </a:lnTo>
                  <a:lnTo>
                    <a:pt x="58147" y="25203"/>
                  </a:lnTo>
                  <a:lnTo>
                    <a:pt x="67898" y="34953"/>
                  </a:lnTo>
                  <a:lnTo>
                    <a:pt x="58147" y="44704"/>
                  </a:lnTo>
                  <a:lnTo>
                    <a:pt x="58147" y="58291"/>
                  </a:lnTo>
                  <a:lnTo>
                    <a:pt x="44570" y="58291"/>
                  </a:lnTo>
                  <a:lnTo>
                    <a:pt x="34962" y="67899"/>
                  </a:lnTo>
                  <a:lnTo>
                    <a:pt x="25354" y="58291"/>
                  </a:lnTo>
                  <a:lnTo>
                    <a:pt x="11571" y="58291"/>
                  </a:lnTo>
                  <a:lnTo>
                    <a:pt x="11571" y="44499"/>
                  </a:lnTo>
                  <a:lnTo>
                    <a:pt x="1820" y="34748"/>
                  </a:lnTo>
                  <a:lnTo>
                    <a:pt x="11571" y="24997"/>
                  </a:lnTo>
                  <a:lnTo>
                    <a:pt x="11571" y="11420"/>
                  </a:lnTo>
                  <a:lnTo>
                    <a:pt x="25148" y="11420"/>
                  </a:lnTo>
                  <a:lnTo>
                    <a:pt x="34756" y="1812"/>
                  </a:lnTo>
                  <a:close/>
                  <a:moveTo>
                    <a:pt x="34756" y="1"/>
                  </a:moveTo>
                  <a:lnTo>
                    <a:pt x="24622" y="10135"/>
                  </a:lnTo>
                  <a:lnTo>
                    <a:pt x="10286" y="10135"/>
                  </a:lnTo>
                  <a:lnTo>
                    <a:pt x="10286" y="24471"/>
                  </a:lnTo>
                  <a:lnTo>
                    <a:pt x="0" y="34748"/>
                  </a:lnTo>
                  <a:lnTo>
                    <a:pt x="10286" y="45034"/>
                  </a:lnTo>
                  <a:lnTo>
                    <a:pt x="10286" y="59575"/>
                  </a:lnTo>
                  <a:lnTo>
                    <a:pt x="24827" y="59575"/>
                  </a:lnTo>
                  <a:lnTo>
                    <a:pt x="34962" y="69709"/>
                  </a:lnTo>
                  <a:lnTo>
                    <a:pt x="45096" y="59575"/>
                  </a:lnTo>
                  <a:lnTo>
                    <a:pt x="59432" y="59575"/>
                  </a:lnTo>
                  <a:lnTo>
                    <a:pt x="59432" y="45239"/>
                  </a:lnTo>
                  <a:lnTo>
                    <a:pt x="69718" y="34953"/>
                  </a:lnTo>
                  <a:lnTo>
                    <a:pt x="59432" y="24676"/>
                  </a:lnTo>
                  <a:lnTo>
                    <a:pt x="59432" y="10135"/>
                  </a:lnTo>
                  <a:lnTo>
                    <a:pt x="44891" y="10135"/>
                  </a:lnTo>
                  <a:lnTo>
                    <a:pt x="347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4" name="Google Shape;2434;p31"/>
            <p:cNvSpPr/>
            <p:nvPr/>
          </p:nvSpPr>
          <p:spPr>
            <a:xfrm>
              <a:off x="8121871" y="4393371"/>
              <a:ext cx="937051" cy="937051"/>
            </a:xfrm>
            <a:custGeom>
              <a:avLst/>
              <a:gdLst/>
              <a:ahLst/>
              <a:cxnLst/>
              <a:rect l="l" t="t" r="r" b="b"/>
              <a:pathLst>
                <a:path w="57479" h="57479" extrusionOk="0">
                  <a:moveTo>
                    <a:pt x="28655" y="0"/>
                  </a:moveTo>
                  <a:lnTo>
                    <a:pt x="20296" y="8351"/>
                  </a:lnTo>
                  <a:lnTo>
                    <a:pt x="8484" y="8351"/>
                  </a:lnTo>
                  <a:lnTo>
                    <a:pt x="8484" y="20171"/>
                  </a:lnTo>
                  <a:lnTo>
                    <a:pt x="0" y="28646"/>
                  </a:lnTo>
                  <a:lnTo>
                    <a:pt x="8484" y="37130"/>
                  </a:lnTo>
                  <a:lnTo>
                    <a:pt x="8484" y="49119"/>
                  </a:lnTo>
                  <a:lnTo>
                    <a:pt x="20474" y="49119"/>
                  </a:lnTo>
                  <a:lnTo>
                    <a:pt x="28824" y="57478"/>
                  </a:lnTo>
                  <a:lnTo>
                    <a:pt x="37183" y="49119"/>
                  </a:lnTo>
                  <a:lnTo>
                    <a:pt x="49004" y="49119"/>
                  </a:lnTo>
                  <a:lnTo>
                    <a:pt x="49004" y="37299"/>
                  </a:lnTo>
                  <a:lnTo>
                    <a:pt x="57479" y="28824"/>
                  </a:lnTo>
                  <a:lnTo>
                    <a:pt x="49004" y="20340"/>
                  </a:lnTo>
                  <a:lnTo>
                    <a:pt x="49004" y="8351"/>
                  </a:lnTo>
                  <a:lnTo>
                    <a:pt x="37014" y="8351"/>
                  </a:lnTo>
                  <a:lnTo>
                    <a:pt x="286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35" name="Google Shape;2435;p31"/>
          <p:cNvGrpSpPr/>
          <p:nvPr/>
        </p:nvGrpSpPr>
        <p:grpSpPr>
          <a:xfrm>
            <a:off x="7842312" y="3798860"/>
            <a:ext cx="2415313" cy="2415313"/>
            <a:chOff x="277450" y="4273200"/>
            <a:chExt cx="870289" cy="870289"/>
          </a:xfrm>
        </p:grpSpPr>
        <p:sp>
          <p:nvSpPr>
            <p:cNvPr id="2436" name="Google Shape;2436;p31"/>
            <p:cNvSpPr/>
            <p:nvPr/>
          </p:nvSpPr>
          <p:spPr>
            <a:xfrm>
              <a:off x="325701" y="4321451"/>
              <a:ext cx="773783" cy="773783"/>
            </a:xfrm>
            <a:custGeom>
              <a:avLst/>
              <a:gdLst/>
              <a:ahLst/>
              <a:cxnLst/>
              <a:rect l="l" t="t" r="r" b="b"/>
              <a:pathLst>
                <a:path w="48076" h="48076" extrusionOk="0">
                  <a:moveTo>
                    <a:pt x="23962" y="0"/>
                  </a:moveTo>
                  <a:lnTo>
                    <a:pt x="16977" y="6985"/>
                  </a:lnTo>
                  <a:lnTo>
                    <a:pt x="7092" y="6985"/>
                  </a:lnTo>
                  <a:lnTo>
                    <a:pt x="7092" y="16870"/>
                  </a:lnTo>
                  <a:lnTo>
                    <a:pt x="0" y="23962"/>
                  </a:lnTo>
                  <a:lnTo>
                    <a:pt x="7092" y="31054"/>
                  </a:lnTo>
                  <a:lnTo>
                    <a:pt x="7092" y="41090"/>
                  </a:lnTo>
                  <a:lnTo>
                    <a:pt x="17120" y="41090"/>
                  </a:lnTo>
                  <a:lnTo>
                    <a:pt x="24114" y="48076"/>
                  </a:lnTo>
                  <a:lnTo>
                    <a:pt x="31099" y="41090"/>
                  </a:lnTo>
                  <a:lnTo>
                    <a:pt x="40983" y="41090"/>
                  </a:lnTo>
                  <a:lnTo>
                    <a:pt x="40983" y="31206"/>
                  </a:lnTo>
                  <a:lnTo>
                    <a:pt x="48076" y="24114"/>
                  </a:lnTo>
                  <a:lnTo>
                    <a:pt x="40983" y="17022"/>
                  </a:lnTo>
                  <a:lnTo>
                    <a:pt x="40983" y="6985"/>
                  </a:lnTo>
                  <a:lnTo>
                    <a:pt x="30956" y="698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7" name="Google Shape;2437;p31"/>
            <p:cNvSpPr/>
            <p:nvPr/>
          </p:nvSpPr>
          <p:spPr>
            <a:xfrm>
              <a:off x="277450" y="4273200"/>
              <a:ext cx="870289" cy="870289"/>
            </a:xfrm>
            <a:custGeom>
              <a:avLst/>
              <a:gdLst/>
              <a:ahLst/>
              <a:cxnLst/>
              <a:rect l="l" t="t" r="r" b="b"/>
              <a:pathLst>
                <a:path w="54072" h="54072" extrusionOk="0">
                  <a:moveTo>
                    <a:pt x="26960" y="1410"/>
                  </a:moveTo>
                  <a:lnTo>
                    <a:pt x="34409" y="8859"/>
                  </a:lnTo>
                  <a:lnTo>
                    <a:pt x="45097" y="8859"/>
                  </a:lnTo>
                  <a:lnTo>
                    <a:pt x="45097" y="19556"/>
                  </a:lnTo>
                  <a:lnTo>
                    <a:pt x="52662" y="27112"/>
                  </a:lnTo>
                  <a:lnTo>
                    <a:pt x="45097" y="34677"/>
                  </a:lnTo>
                  <a:lnTo>
                    <a:pt x="45097" y="45212"/>
                  </a:lnTo>
                  <a:lnTo>
                    <a:pt x="34561" y="45212"/>
                  </a:lnTo>
                  <a:lnTo>
                    <a:pt x="27112" y="52662"/>
                  </a:lnTo>
                  <a:lnTo>
                    <a:pt x="19663" y="45212"/>
                  </a:lnTo>
                  <a:lnTo>
                    <a:pt x="8975" y="45212"/>
                  </a:lnTo>
                  <a:lnTo>
                    <a:pt x="8975" y="34516"/>
                  </a:lnTo>
                  <a:lnTo>
                    <a:pt x="1410" y="26960"/>
                  </a:lnTo>
                  <a:lnTo>
                    <a:pt x="8975" y="19395"/>
                  </a:lnTo>
                  <a:lnTo>
                    <a:pt x="8975" y="8859"/>
                  </a:lnTo>
                  <a:lnTo>
                    <a:pt x="19502" y="8859"/>
                  </a:lnTo>
                  <a:lnTo>
                    <a:pt x="26960" y="1410"/>
                  </a:lnTo>
                  <a:close/>
                  <a:moveTo>
                    <a:pt x="26960" y="1"/>
                  </a:moveTo>
                  <a:lnTo>
                    <a:pt x="19092" y="7860"/>
                  </a:lnTo>
                  <a:lnTo>
                    <a:pt x="7976" y="7860"/>
                  </a:lnTo>
                  <a:lnTo>
                    <a:pt x="7976" y="18985"/>
                  </a:lnTo>
                  <a:lnTo>
                    <a:pt x="1" y="26960"/>
                  </a:lnTo>
                  <a:lnTo>
                    <a:pt x="7976" y="34927"/>
                  </a:lnTo>
                  <a:lnTo>
                    <a:pt x="7976" y="46212"/>
                  </a:lnTo>
                  <a:lnTo>
                    <a:pt x="19252" y="46212"/>
                  </a:lnTo>
                  <a:lnTo>
                    <a:pt x="27112" y="54071"/>
                  </a:lnTo>
                  <a:lnTo>
                    <a:pt x="34980" y="46212"/>
                  </a:lnTo>
                  <a:lnTo>
                    <a:pt x="46096" y="46212"/>
                  </a:lnTo>
                  <a:lnTo>
                    <a:pt x="46096" y="35087"/>
                  </a:lnTo>
                  <a:lnTo>
                    <a:pt x="54071" y="27112"/>
                  </a:lnTo>
                  <a:lnTo>
                    <a:pt x="46096" y="19136"/>
                  </a:lnTo>
                  <a:lnTo>
                    <a:pt x="46096" y="7860"/>
                  </a:lnTo>
                  <a:lnTo>
                    <a:pt x="34820" y="7860"/>
                  </a:lnTo>
                  <a:lnTo>
                    <a:pt x="26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8" name="Google Shape;2438;p31"/>
            <p:cNvSpPr/>
            <p:nvPr/>
          </p:nvSpPr>
          <p:spPr>
            <a:xfrm>
              <a:off x="354847" y="4350742"/>
              <a:ext cx="715197" cy="715053"/>
            </a:xfrm>
            <a:custGeom>
              <a:avLst/>
              <a:gdLst/>
              <a:ahLst/>
              <a:cxnLst/>
              <a:rect l="l" t="t" r="r" b="b"/>
              <a:pathLst>
                <a:path w="44436" h="44427" extrusionOk="0">
                  <a:moveTo>
                    <a:pt x="22151" y="0"/>
                  </a:moveTo>
                  <a:lnTo>
                    <a:pt x="15692" y="6459"/>
                  </a:lnTo>
                  <a:lnTo>
                    <a:pt x="6557" y="6459"/>
                  </a:lnTo>
                  <a:lnTo>
                    <a:pt x="6557" y="15594"/>
                  </a:lnTo>
                  <a:lnTo>
                    <a:pt x="0" y="22142"/>
                  </a:lnTo>
                  <a:lnTo>
                    <a:pt x="6557" y="28699"/>
                  </a:lnTo>
                  <a:lnTo>
                    <a:pt x="6557" y="37968"/>
                  </a:lnTo>
                  <a:lnTo>
                    <a:pt x="15826" y="37968"/>
                  </a:lnTo>
                  <a:lnTo>
                    <a:pt x="22285" y="44427"/>
                  </a:lnTo>
                  <a:lnTo>
                    <a:pt x="28744" y="37968"/>
                  </a:lnTo>
                  <a:lnTo>
                    <a:pt x="37879" y="37968"/>
                  </a:lnTo>
                  <a:lnTo>
                    <a:pt x="37879" y="28833"/>
                  </a:lnTo>
                  <a:lnTo>
                    <a:pt x="44436" y="22276"/>
                  </a:lnTo>
                  <a:lnTo>
                    <a:pt x="37879" y="15728"/>
                  </a:lnTo>
                  <a:lnTo>
                    <a:pt x="37879" y="6459"/>
                  </a:lnTo>
                  <a:lnTo>
                    <a:pt x="28610" y="6459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4">
  <p:cSld name="BLANK_1_1_1_1_1_1_3_1_1_1">
    <p:spTree>
      <p:nvGrpSpPr>
        <p:cNvPr id="2439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p32"/>
          <p:cNvSpPr txBox="1"/>
          <p:nvPr>
            <p:ph type="title" hasCustomPrompt="1"/>
          </p:nvPr>
        </p:nvSpPr>
        <p:spPr>
          <a:xfrm>
            <a:off x="3004200" y="785275"/>
            <a:ext cx="3135600" cy="12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41" name="Google Shape;2441;p32"/>
          <p:cNvSpPr txBox="1"/>
          <p:nvPr>
            <p:ph type="subTitle" idx="1"/>
          </p:nvPr>
        </p:nvSpPr>
        <p:spPr>
          <a:xfrm>
            <a:off x="3004200" y="1993175"/>
            <a:ext cx="3135600" cy="2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2" name="Google Shape;2442;p32"/>
          <p:cNvSpPr txBox="1"/>
          <p:nvPr>
            <p:ph type="title" idx="2" hasCustomPrompt="1"/>
          </p:nvPr>
        </p:nvSpPr>
        <p:spPr>
          <a:xfrm>
            <a:off x="5295900" y="2681675"/>
            <a:ext cx="3135600" cy="12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43" name="Google Shape;2443;p32"/>
          <p:cNvSpPr txBox="1"/>
          <p:nvPr>
            <p:ph type="subTitle" idx="3"/>
          </p:nvPr>
        </p:nvSpPr>
        <p:spPr>
          <a:xfrm>
            <a:off x="5295900" y="3889075"/>
            <a:ext cx="3135600" cy="2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4" name="Google Shape;2444;p32"/>
          <p:cNvSpPr txBox="1"/>
          <p:nvPr>
            <p:ph type="title" idx="4" hasCustomPrompt="1"/>
          </p:nvPr>
        </p:nvSpPr>
        <p:spPr>
          <a:xfrm>
            <a:off x="712600" y="2681675"/>
            <a:ext cx="3135600" cy="12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45" name="Google Shape;2445;p32"/>
          <p:cNvSpPr txBox="1"/>
          <p:nvPr>
            <p:ph type="subTitle" idx="5"/>
          </p:nvPr>
        </p:nvSpPr>
        <p:spPr>
          <a:xfrm>
            <a:off x="712600" y="3889075"/>
            <a:ext cx="3135600" cy="2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46" name="Google Shape;2446;p32"/>
          <p:cNvGrpSpPr/>
          <p:nvPr/>
        </p:nvGrpSpPr>
        <p:grpSpPr>
          <a:xfrm>
            <a:off x="-729378" y="-776885"/>
            <a:ext cx="2883963" cy="2883963"/>
            <a:chOff x="277450" y="4273200"/>
            <a:chExt cx="870289" cy="870289"/>
          </a:xfrm>
        </p:grpSpPr>
        <p:sp>
          <p:nvSpPr>
            <p:cNvPr id="2447" name="Google Shape;2447;p32"/>
            <p:cNvSpPr/>
            <p:nvPr/>
          </p:nvSpPr>
          <p:spPr>
            <a:xfrm>
              <a:off x="325701" y="4321451"/>
              <a:ext cx="773783" cy="773783"/>
            </a:xfrm>
            <a:custGeom>
              <a:avLst/>
              <a:gdLst/>
              <a:ahLst/>
              <a:cxnLst/>
              <a:rect l="l" t="t" r="r" b="b"/>
              <a:pathLst>
                <a:path w="48076" h="48076" extrusionOk="0">
                  <a:moveTo>
                    <a:pt x="23962" y="0"/>
                  </a:moveTo>
                  <a:lnTo>
                    <a:pt x="16977" y="6985"/>
                  </a:lnTo>
                  <a:lnTo>
                    <a:pt x="7092" y="6985"/>
                  </a:lnTo>
                  <a:lnTo>
                    <a:pt x="7092" y="16870"/>
                  </a:lnTo>
                  <a:lnTo>
                    <a:pt x="0" y="23962"/>
                  </a:lnTo>
                  <a:lnTo>
                    <a:pt x="7092" y="31054"/>
                  </a:lnTo>
                  <a:lnTo>
                    <a:pt x="7092" y="41090"/>
                  </a:lnTo>
                  <a:lnTo>
                    <a:pt x="17120" y="41090"/>
                  </a:lnTo>
                  <a:lnTo>
                    <a:pt x="24114" y="48076"/>
                  </a:lnTo>
                  <a:lnTo>
                    <a:pt x="31099" y="41090"/>
                  </a:lnTo>
                  <a:lnTo>
                    <a:pt x="40983" y="41090"/>
                  </a:lnTo>
                  <a:lnTo>
                    <a:pt x="40983" y="31206"/>
                  </a:lnTo>
                  <a:lnTo>
                    <a:pt x="48076" y="24114"/>
                  </a:lnTo>
                  <a:lnTo>
                    <a:pt x="40983" y="17022"/>
                  </a:lnTo>
                  <a:lnTo>
                    <a:pt x="40983" y="6985"/>
                  </a:lnTo>
                  <a:lnTo>
                    <a:pt x="30956" y="698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8" name="Google Shape;2448;p32"/>
            <p:cNvSpPr/>
            <p:nvPr/>
          </p:nvSpPr>
          <p:spPr>
            <a:xfrm>
              <a:off x="277450" y="4273200"/>
              <a:ext cx="870289" cy="870289"/>
            </a:xfrm>
            <a:custGeom>
              <a:avLst/>
              <a:gdLst/>
              <a:ahLst/>
              <a:cxnLst/>
              <a:rect l="l" t="t" r="r" b="b"/>
              <a:pathLst>
                <a:path w="54072" h="54072" extrusionOk="0">
                  <a:moveTo>
                    <a:pt x="26960" y="1410"/>
                  </a:moveTo>
                  <a:lnTo>
                    <a:pt x="34409" y="8859"/>
                  </a:lnTo>
                  <a:lnTo>
                    <a:pt x="45097" y="8859"/>
                  </a:lnTo>
                  <a:lnTo>
                    <a:pt x="45097" y="19556"/>
                  </a:lnTo>
                  <a:lnTo>
                    <a:pt x="52662" y="27112"/>
                  </a:lnTo>
                  <a:lnTo>
                    <a:pt x="45097" y="34677"/>
                  </a:lnTo>
                  <a:lnTo>
                    <a:pt x="45097" y="45212"/>
                  </a:lnTo>
                  <a:lnTo>
                    <a:pt x="34561" y="45212"/>
                  </a:lnTo>
                  <a:lnTo>
                    <a:pt x="27112" y="52662"/>
                  </a:lnTo>
                  <a:lnTo>
                    <a:pt x="19663" y="45212"/>
                  </a:lnTo>
                  <a:lnTo>
                    <a:pt x="8975" y="45212"/>
                  </a:lnTo>
                  <a:lnTo>
                    <a:pt x="8975" y="34516"/>
                  </a:lnTo>
                  <a:lnTo>
                    <a:pt x="1410" y="26960"/>
                  </a:lnTo>
                  <a:lnTo>
                    <a:pt x="8975" y="19395"/>
                  </a:lnTo>
                  <a:lnTo>
                    <a:pt x="8975" y="8859"/>
                  </a:lnTo>
                  <a:lnTo>
                    <a:pt x="19502" y="8859"/>
                  </a:lnTo>
                  <a:lnTo>
                    <a:pt x="26960" y="1410"/>
                  </a:lnTo>
                  <a:close/>
                  <a:moveTo>
                    <a:pt x="26960" y="1"/>
                  </a:moveTo>
                  <a:lnTo>
                    <a:pt x="19092" y="7860"/>
                  </a:lnTo>
                  <a:lnTo>
                    <a:pt x="7976" y="7860"/>
                  </a:lnTo>
                  <a:lnTo>
                    <a:pt x="7976" y="18985"/>
                  </a:lnTo>
                  <a:lnTo>
                    <a:pt x="1" y="26960"/>
                  </a:lnTo>
                  <a:lnTo>
                    <a:pt x="7976" y="34927"/>
                  </a:lnTo>
                  <a:lnTo>
                    <a:pt x="7976" y="46212"/>
                  </a:lnTo>
                  <a:lnTo>
                    <a:pt x="19252" y="46212"/>
                  </a:lnTo>
                  <a:lnTo>
                    <a:pt x="27112" y="54071"/>
                  </a:lnTo>
                  <a:lnTo>
                    <a:pt x="34980" y="46212"/>
                  </a:lnTo>
                  <a:lnTo>
                    <a:pt x="46096" y="46212"/>
                  </a:lnTo>
                  <a:lnTo>
                    <a:pt x="46096" y="35087"/>
                  </a:lnTo>
                  <a:lnTo>
                    <a:pt x="54071" y="27112"/>
                  </a:lnTo>
                  <a:lnTo>
                    <a:pt x="46096" y="19136"/>
                  </a:lnTo>
                  <a:lnTo>
                    <a:pt x="46096" y="7860"/>
                  </a:lnTo>
                  <a:lnTo>
                    <a:pt x="34820" y="7860"/>
                  </a:lnTo>
                  <a:lnTo>
                    <a:pt x="26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9" name="Google Shape;2449;p32"/>
            <p:cNvSpPr/>
            <p:nvPr/>
          </p:nvSpPr>
          <p:spPr>
            <a:xfrm>
              <a:off x="354847" y="4350742"/>
              <a:ext cx="715197" cy="715053"/>
            </a:xfrm>
            <a:custGeom>
              <a:avLst/>
              <a:gdLst/>
              <a:ahLst/>
              <a:cxnLst/>
              <a:rect l="l" t="t" r="r" b="b"/>
              <a:pathLst>
                <a:path w="44436" h="44427" extrusionOk="0">
                  <a:moveTo>
                    <a:pt x="22151" y="0"/>
                  </a:moveTo>
                  <a:lnTo>
                    <a:pt x="15692" y="6459"/>
                  </a:lnTo>
                  <a:lnTo>
                    <a:pt x="6557" y="6459"/>
                  </a:lnTo>
                  <a:lnTo>
                    <a:pt x="6557" y="15594"/>
                  </a:lnTo>
                  <a:lnTo>
                    <a:pt x="0" y="22142"/>
                  </a:lnTo>
                  <a:lnTo>
                    <a:pt x="6557" y="28699"/>
                  </a:lnTo>
                  <a:lnTo>
                    <a:pt x="6557" y="37968"/>
                  </a:lnTo>
                  <a:lnTo>
                    <a:pt x="15826" y="37968"/>
                  </a:lnTo>
                  <a:lnTo>
                    <a:pt x="22285" y="44427"/>
                  </a:lnTo>
                  <a:lnTo>
                    <a:pt x="28744" y="37968"/>
                  </a:lnTo>
                  <a:lnTo>
                    <a:pt x="37879" y="37968"/>
                  </a:lnTo>
                  <a:lnTo>
                    <a:pt x="37879" y="28833"/>
                  </a:lnTo>
                  <a:lnTo>
                    <a:pt x="44436" y="22276"/>
                  </a:lnTo>
                  <a:lnTo>
                    <a:pt x="37879" y="15728"/>
                  </a:lnTo>
                  <a:lnTo>
                    <a:pt x="37879" y="6459"/>
                  </a:lnTo>
                  <a:lnTo>
                    <a:pt x="28610" y="6459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50" name="Google Shape;2450;p32"/>
          <p:cNvGrpSpPr/>
          <p:nvPr/>
        </p:nvGrpSpPr>
        <p:grpSpPr>
          <a:xfrm>
            <a:off x="6989422" y="-776885"/>
            <a:ext cx="2883963" cy="2883963"/>
            <a:chOff x="277450" y="4273200"/>
            <a:chExt cx="870289" cy="870289"/>
          </a:xfrm>
        </p:grpSpPr>
        <p:sp>
          <p:nvSpPr>
            <p:cNvPr id="2451" name="Google Shape;2451;p32"/>
            <p:cNvSpPr/>
            <p:nvPr/>
          </p:nvSpPr>
          <p:spPr>
            <a:xfrm>
              <a:off x="325701" y="4321451"/>
              <a:ext cx="773783" cy="773783"/>
            </a:xfrm>
            <a:custGeom>
              <a:avLst/>
              <a:gdLst/>
              <a:ahLst/>
              <a:cxnLst/>
              <a:rect l="l" t="t" r="r" b="b"/>
              <a:pathLst>
                <a:path w="48076" h="48076" extrusionOk="0">
                  <a:moveTo>
                    <a:pt x="23962" y="0"/>
                  </a:moveTo>
                  <a:lnTo>
                    <a:pt x="16977" y="6985"/>
                  </a:lnTo>
                  <a:lnTo>
                    <a:pt x="7092" y="6985"/>
                  </a:lnTo>
                  <a:lnTo>
                    <a:pt x="7092" y="16870"/>
                  </a:lnTo>
                  <a:lnTo>
                    <a:pt x="0" y="23962"/>
                  </a:lnTo>
                  <a:lnTo>
                    <a:pt x="7092" y="31054"/>
                  </a:lnTo>
                  <a:lnTo>
                    <a:pt x="7092" y="41090"/>
                  </a:lnTo>
                  <a:lnTo>
                    <a:pt x="17120" y="41090"/>
                  </a:lnTo>
                  <a:lnTo>
                    <a:pt x="24114" y="48076"/>
                  </a:lnTo>
                  <a:lnTo>
                    <a:pt x="31099" y="41090"/>
                  </a:lnTo>
                  <a:lnTo>
                    <a:pt x="40983" y="41090"/>
                  </a:lnTo>
                  <a:lnTo>
                    <a:pt x="40983" y="31206"/>
                  </a:lnTo>
                  <a:lnTo>
                    <a:pt x="48076" y="24114"/>
                  </a:lnTo>
                  <a:lnTo>
                    <a:pt x="40983" y="17022"/>
                  </a:lnTo>
                  <a:lnTo>
                    <a:pt x="40983" y="6985"/>
                  </a:lnTo>
                  <a:lnTo>
                    <a:pt x="30956" y="698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2" name="Google Shape;2452;p32"/>
            <p:cNvSpPr/>
            <p:nvPr/>
          </p:nvSpPr>
          <p:spPr>
            <a:xfrm>
              <a:off x="277450" y="4273200"/>
              <a:ext cx="870289" cy="870289"/>
            </a:xfrm>
            <a:custGeom>
              <a:avLst/>
              <a:gdLst/>
              <a:ahLst/>
              <a:cxnLst/>
              <a:rect l="l" t="t" r="r" b="b"/>
              <a:pathLst>
                <a:path w="54072" h="54072" extrusionOk="0">
                  <a:moveTo>
                    <a:pt x="26960" y="1410"/>
                  </a:moveTo>
                  <a:lnTo>
                    <a:pt x="34409" y="8859"/>
                  </a:lnTo>
                  <a:lnTo>
                    <a:pt x="45097" y="8859"/>
                  </a:lnTo>
                  <a:lnTo>
                    <a:pt x="45097" y="19556"/>
                  </a:lnTo>
                  <a:lnTo>
                    <a:pt x="52662" y="27112"/>
                  </a:lnTo>
                  <a:lnTo>
                    <a:pt x="45097" y="34677"/>
                  </a:lnTo>
                  <a:lnTo>
                    <a:pt x="45097" y="45212"/>
                  </a:lnTo>
                  <a:lnTo>
                    <a:pt x="34561" y="45212"/>
                  </a:lnTo>
                  <a:lnTo>
                    <a:pt x="27112" y="52662"/>
                  </a:lnTo>
                  <a:lnTo>
                    <a:pt x="19663" y="45212"/>
                  </a:lnTo>
                  <a:lnTo>
                    <a:pt x="8975" y="45212"/>
                  </a:lnTo>
                  <a:lnTo>
                    <a:pt x="8975" y="34516"/>
                  </a:lnTo>
                  <a:lnTo>
                    <a:pt x="1410" y="26960"/>
                  </a:lnTo>
                  <a:lnTo>
                    <a:pt x="8975" y="19395"/>
                  </a:lnTo>
                  <a:lnTo>
                    <a:pt x="8975" y="8859"/>
                  </a:lnTo>
                  <a:lnTo>
                    <a:pt x="19502" y="8859"/>
                  </a:lnTo>
                  <a:lnTo>
                    <a:pt x="26960" y="1410"/>
                  </a:lnTo>
                  <a:close/>
                  <a:moveTo>
                    <a:pt x="26960" y="1"/>
                  </a:moveTo>
                  <a:lnTo>
                    <a:pt x="19092" y="7860"/>
                  </a:lnTo>
                  <a:lnTo>
                    <a:pt x="7976" y="7860"/>
                  </a:lnTo>
                  <a:lnTo>
                    <a:pt x="7976" y="18985"/>
                  </a:lnTo>
                  <a:lnTo>
                    <a:pt x="1" y="26960"/>
                  </a:lnTo>
                  <a:lnTo>
                    <a:pt x="7976" y="34927"/>
                  </a:lnTo>
                  <a:lnTo>
                    <a:pt x="7976" y="46212"/>
                  </a:lnTo>
                  <a:lnTo>
                    <a:pt x="19252" y="46212"/>
                  </a:lnTo>
                  <a:lnTo>
                    <a:pt x="27112" y="54071"/>
                  </a:lnTo>
                  <a:lnTo>
                    <a:pt x="34980" y="46212"/>
                  </a:lnTo>
                  <a:lnTo>
                    <a:pt x="46096" y="46212"/>
                  </a:lnTo>
                  <a:lnTo>
                    <a:pt x="46096" y="35087"/>
                  </a:lnTo>
                  <a:lnTo>
                    <a:pt x="54071" y="27112"/>
                  </a:lnTo>
                  <a:lnTo>
                    <a:pt x="46096" y="19136"/>
                  </a:lnTo>
                  <a:lnTo>
                    <a:pt x="46096" y="7860"/>
                  </a:lnTo>
                  <a:lnTo>
                    <a:pt x="34820" y="7860"/>
                  </a:lnTo>
                  <a:lnTo>
                    <a:pt x="26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3" name="Google Shape;2453;p32"/>
            <p:cNvSpPr/>
            <p:nvPr/>
          </p:nvSpPr>
          <p:spPr>
            <a:xfrm>
              <a:off x="354847" y="4350742"/>
              <a:ext cx="715197" cy="715053"/>
            </a:xfrm>
            <a:custGeom>
              <a:avLst/>
              <a:gdLst/>
              <a:ahLst/>
              <a:cxnLst/>
              <a:rect l="l" t="t" r="r" b="b"/>
              <a:pathLst>
                <a:path w="44436" h="44427" extrusionOk="0">
                  <a:moveTo>
                    <a:pt x="22151" y="0"/>
                  </a:moveTo>
                  <a:lnTo>
                    <a:pt x="15692" y="6459"/>
                  </a:lnTo>
                  <a:lnTo>
                    <a:pt x="6557" y="6459"/>
                  </a:lnTo>
                  <a:lnTo>
                    <a:pt x="6557" y="15594"/>
                  </a:lnTo>
                  <a:lnTo>
                    <a:pt x="0" y="22142"/>
                  </a:lnTo>
                  <a:lnTo>
                    <a:pt x="6557" y="28699"/>
                  </a:lnTo>
                  <a:lnTo>
                    <a:pt x="6557" y="37968"/>
                  </a:lnTo>
                  <a:lnTo>
                    <a:pt x="15826" y="37968"/>
                  </a:lnTo>
                  <a:lnTo>
                    <a:pt x="22285" y="44427"/>
                  </a:lnTo>
                  <a:lnTo>
                    <a:pt x="28744" y="37968"/>
                  </a:lnTo>
                  <a:lnTo>
                    <a:pt x="37879" y="37968"/>
                  </a:lnTo>
                  <a:lnTo>
                    <a:pt x="37879" y="28833"/>
                  </a:lnTo>
                  <a:lnTo>
                    <a:pt x="44436" y="22276"/>
                  </a:lnTo>
                  <a:lnTo>
                    <a:pt x="37879" y="15728"/>
                  </a:lnTo>
                  <a:lnTo>
                    <a:pt x="37879" y="6459"/>
                  </a:lnTo>
                  <a:lnTo>
                    <a:pt x="28610" y="6459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54" name="Google Shape;2454;p32"/>
          <p:cNvGrpSpPr/>
          <p:nvPr/>
        </p:nvGrpSpPr>
        <p:grpSpPr>
          <a:xfrm>
            <a:off x="-542754" y="-613732"/>
            <a:ext cx="2510394" cy="2793773"/>
            <a:chOff x="-542754" y="-282307"/>
            <a:chExt cx="2510394" cy="2793773"/>
          </a:xfrm>
        </p:grpSpPr>
        <p:sp>
          <p:nvSpPr>
            <p:cNvPr id="2455" name="Google Shape;2455;p32"/>
            <p:cNvSpPr/>
            <p:nvPr/>
          </p:nvSpPr>
          <p:spPr>
            <a:xfrm flipH="1">
              <a:off x="484131" y="1326112"/>
              <a:ext cx="288995" cy="274281"/>
            </a:xfrm>
            <a:custGeom>
              <a:avLst/>
              <a:gdLst/>
              <a:ahLst/>
              <a:cxnLst/>
              <a:rect l="l" t="t" r="r" b="b"/>
              <a:pathLst>
                <a:path w="5951" h="5648" extrusionOk="0">
                  <a:moveTo>
                    <a:pt x="2971" y="982"/>
                  </a:moveTo>
                  <a:lnTo>
                    <a:pt x="3479" y="2150"/>
                  </a:lnTo>
                  <a:cubicBezTo>
                    <a:pt x="3524" y="2240"/>
                    <a:pt x="3613" y="2311"/>
                    <a:pt x="3711" y="2320"/>
                  </a:cubicBezTo>
                  <a:lnTo>
                    <a:pt x="4987" y="2436"/>
                  </a:lnTo>
                  <a:lnTo>
                    <a:pt x="4024" y="3283"/>
                  </a:lnTo>
                  <a:cubicBezTo>
                    <a:pt x="3952" y="3346"/>
                    <a:pt x="3916" y="3453"/>
                    <a:pt x="3934" y="3551"/>
                  </a:cubicBezTo>
                  <a:lnTo>
                    <a:pt x="4220" y="4800"/>
                  </a:lnTo>
                  <a:lnTo>
                    <a:pt x="3114" y="4149"/>
                  </a:lnTo>
                  <a:cubicBezTo>
                    <a:pt x="3073" y="4122"/>
                    <a:pt x="3024" y="4109"/>
                    <a:pt x="2975" y="4109"/>
                  </a:cubicBezTo>
                  <a:cubicBezTo>
                    <a:pt x="2926" y="4109"/>
                    <a:pt x="2877" y="4122"/>
                    <a:pt x="2837" y="4149"/>
                  </a:cubicBezTo>
                  <a:lnTo>
                    <a:pt x="1731" y="4800"/>
                  </a:lnTo>
                  <a:lnTo>
                    <a:pt x="2007" y="3551"/>
                  </a:lnTo>
                  <a:cubicBezTo>
                    <a:pt x="2034" y="3453"/>
                    <a:pt x="1998" y="3346"/>
                    <a:pt x="1927" y="3283"/>
                  </a:cubicBezTo>
                  <a:lnTo>
                    <a:pt x="964" y="2436"/>
                  </a:lnTo>
                  <a:lnTo>
                    <a:pt x="2239" y="2320"/>
                  </a:lnTo>
                  <a:cubicBezTo>
                    <a:pt x="2337" y="2311"/>
                    <a:pt x="2427" y="2240"/>
                    <a:pt x="2462" y="2150"/>
                  </a:cubicBezTo>
                  <a:lnTo>
                    <a:pt x="2971" y="982"/>
                  </a:lnTo>
                  <a:close/>
                  <a:moveTo>
                    <a:pt x="2971" y="1"/>
                  </a:moveTo>
                  <a:cubicBezTo>
                    <a:pt x="2864" y="1"/>
                    <a:pt x="2766" y="63"/>
                    <a:pt x="2721" y="170"/>
                  </a:cubicBezTo>
                  <a:lnTo>
                    <a:pt x="2025" y="1776"/>
                  </a:lnTo>
                  <a:lnTo>
                    <a:pt x="277" y="1945"/>
                  </a:lnTo>
                  <a:cubicBezTo>
                    <a:pt x="161" y="1954"/>
                    <a:pt x="72" y="2026"/>
                    <a:pt x="36" y="2133"/>
                  </a:cubicBezTo>
                  <a:cubicBezTo>
                    <a:pt x="0" y="2240"/>
                    <a:pt x="36" y="2356"/>
                    <a:pt x="116" y="2427"/>
                  </a:cubicBezTo>
                  <a:lnTo>
                    <a:pt x="1428" y="3596"/>
                  </a:lnTo>
                  <a:lnTo>
                    <a:pt x="1053" y="5309"/>
                  </a:lnTo>
                  <a:cubicBezTo>
                    <a:pt x="1026" y="5416"/>
                    <a:pt x="1071" y="5523"/>
                    <a:pt x="1160" y="5594"/>
                  </a:cubicBezTo>
                  <a:cubicBezTo>
                    <a:pt x="1204" y="5630"/>
                    <a:pt x="1267" y="5648"/>
                    <a:pt x="1320" y="5648"/>
                  </a:cubicBezTo>
                  <a:cubicBezTo>
                    <a:pt x="1374" y="5648"/>
                    <a:pt x="1419" y="5630"/>
                    <a:pt x="1463" y="5603"/>
                  </a:cubicBezTo>
                  <a:lnTo>
                    <a:pt x="2971" y="4711"/>
                  </a:lnTo>
                  <a:lnTo>
                    <a:pt x="4487" y="5603"/>
                  </a:lnTo>
                  <a:cubicBezTo>
                    <a:pt x="4533" y="5632"/>
                    <a:pt x="4582" y="5646"/>
                    <a:pt x="4631" y="5646"/>
                  </a:cubicBezTo>
                  <a:cubicBezTo>
                    <a:pt x="4688" y="5646"/>
                    <a:pt x="4743" y="5627"/>
                    <a:pt x="4791" y="5594"/>
                  </a:cubicBezTo>
                  <a:cubicBezTo>
                    <a:pt x="4880" y="5523"/>
                    <a:pt x="4925" y="5416"/>
                    <a:pt x="4898" y="5309"/>
                  </a:cubicBezTo>
                  <a:lnTo>
                    <a:pt x="4514" y="3596"/>
                  </a:lnTo>
                  <a:lnTo>
                    <a:pt x="5834" y="2427"/>
                  </a:lnTo>
                  <a:cubicBezTo>
                    <a:pt x="5915" y="2356"/>
                    <a:pt x="5950" y="2240"/>
                    <a:pt x="5915" y="2133"/>
                  </a:cubicBezTo>
                  <a:cubicBezTo>
                    <a:pt x="5879" y="2026"/>
                    <a:pt x="5790" y="1954"/>
                    <a:pt x="5674" y="1945"/>
                  </a:cubicBezTo>
                  <a:lnTo>
                    <a:pt x="3925" y="1776"/>
                  </a:lnTo>
                  <a:lnTo>
                    <a:pt x="3230" y="170"/>
                  </a:lnTo>
                  <a:cubicBezTo>
                    <a:pt x="3185" y="63"/>
                    <a:pt x="3087" y="1"/>
                    <a:pt x="2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6" name="Google Shape;2456;p32"/>
            <p:cNvSpPr/>
            <p:nvPr/>
          </p:nvSpPr>
          <p:spPr>
            <a:xfrm flipH="1">
              <a:off x="602819" y="434123"/>
              <a:ext cx="51622" cy="840471"/>
            </a:xfrm>
            <a:custGeom>
              <a:avLst/>
              <a:gdLst/>
              <a:ahLst/>
              <a:cxnLst/>
              <a:rect l="l" t="t" r="r" b="b"/>
              <a:pathLst>
                <a:path w="1063" h="17307" extrusionOk="0">
                  <a:moveTo>
                    <a:pt x="527" y="0"/>
                  </a:moveTo>
                  <a:cubicBezTo>
                    <a:pt x="232" y="0"/>
                    <a:pt x="1" y="232"/>
                    <a:pt x="1" y="527"/>
                  </a:cubicBezTo>
                  <a:cubicBezTo>
                    <a:pt x="1" y="821"/>
                    <a:pt x="232" y="1062"/>
                    <a:pt x="527" y="1062"/>
                  </a:cubicBezTo>
                  <a:cubicBezTo>
                    <a:pt x="821" y="1062"/>
                    <a:pt x="1062" y="821"/>
                    <a:pt x="1062" y="527"/>
                  </a:cubicBezTo>
                  <a:cubicBezTo>
                    <a:pt x="1062" y="232"/>
                    <a:pt x="821" y="0"/>
                    <a:pt x="527" y="0"/>
                  </a:cubicBezTo>
                  <a:close/>
                  <a:moveTo>
                    <a:pt x="527" y="2320"/>
                  </a:moveTo>
                  <a:cubicBezTo>
                    <a:pt x="232" y="2320"/>
                    <a:pt x="1" y="2561"/>
                    <a:pt x="1" y="2846"/>
                  </a:cubicBezTo>
                  <a:cubicBezTo>
                    <a:pt x="1" y="3140"/>
                    <a:pt x="232" y="3381"/>
                    <a:pt x="527" y="3381"/>
                  </a:cubicBezTo>
                  <a:cubicBezTo>
                    <a:pt x="821" y="3381"/>
                    <a:pt x="1062" y="3140"/>
                    <a:pt x="1062" y="2846"/>
                  </a:cubicBezTo>
                  <a:cubicBezTo>
                    <a:pt x="1062" y="2561"/>
                    <a:pt x="821" y="2320"/>
                    <a:pt x="527" y="2320"/>
                  </a:cubicBezTo>
                  <a:close/>
                  <a:moveTo>
                    <a:pt x="527" y="4639"/>
                  </a:moveTo>
                  <a:cubicBezTo>
                    <a:pt x="232" y="4639"/>
                    <a:pt x="1" y="4880"/>
                    <a:pt x="1" y="5174"/>
                  </a:cubicBezTo>
                  <a:cubicBezTo>
                    <a:pt x="1" y="5469"/>
                    <a:pt x="232" y="5701"/>
                    <a:pt x="527" y="5701"/>
                  </a:cubicBezTo>
                  <a:cubicBezTo>
                    <a:pt x="821" y="5701"/>
                    <a:pt x="1062" y="5469"/>
                    <a:pt x="1062" y="5174"/>
                  </a:cubicBezTo>
                  <a:cubicBezTo>
                    <a:pt x="1062" y="4880"/>
                    <a:pt x="821" y="4639"/>
                    <a:pt x="527" y="4639"/>
                  </a:cubicBezTo>
                  <a:close/>
                  <a:moveTo>
                    <a:pt x="527" y="6959"/>
                  </a:moveTo>
                  <a:cubicBezTo>
                    <a:pt x="232" y="6959"/>
                    <a:pt x="1" y="7199"/>
                    <a:pt x="1" y="7494"/>
                  </a:cubicBezTo>
                  <a:cubicBezTo>
                    <a:pt x="1" y="7788"/>
                    <a:pt x="232" y="8020"/>
                    <a:pt x="527" y="8020"/>
                  </a:cubicBezTo>
                  <a:cubicBezTo>
                    <a:pt x="821" y="8020"/>
                    <a:pt x="1062" y="7788"/>
                    <a:pt x="1062" y="7494"/>
                  </a:cubicBezTo>
                  <a:cubicBezTo>
                    <a:pt x="1062" y="7199"/>
                    <a:pt x="821" y="6959"/>
                    <a:pt x="527" y="6959"/>
                  </a:cubicBezTo>
                  <a:close/>
                  <a:moveTo>
                    <a:pt x="527" y="9287"/>
                  </a:moveTo>
                  <a:cubicBezTo>
                    <a:pt x="232" y="9287"/>
                    <a:pt x="1" y="9519"/>
                    <a:pt x="1" y="9813"/>
                  </a:cubicBezTo>
                  <a:cubicBezTo>
                    <a:pt x="1" y="10108"/>
                    <a:pt x="232" y="10349"/>
                    <a:pt x="527" y="10349"/>
                  </a:cubicBezTo>
                  <a:cubicBezTo>
                    <a:pt x="821" y="10349"/>
                    <a:pt x="1062" y="10108"/>
                    <a:pt x="1062" y="9813"/>
                  </a:cubicBezTo>
                  <a:cubicBezTo>
                    <a:pt x="1062" y="9519"/>
                    <a:pt x="821" y="9287"/>
                    <a:pt x="527" y="9287"/>
                  </a:cubicBezTo>
                  <a:close/>
                  <a:moveTo>
                    <a:pt x="527" y="11606"/>
                  </a:moveTo>
                  <a:cubicBezTo>
                    <a:pt x="232" y="11606"/>
                    <a:pt x="1" y="11838"/>
                    <a:pt x="1" y="12133"/>
                  </a:cubicBezTo>
                  <a:cubicBezTo>
                    <a:pt x="1" y="12427"/>
                    <a:pt x="232" y="12668"/>
                    <a:pt x="527" y="12668"/>
                  </a:cubicBezTo>
                  <a:cubicBezTo>
                    <a:pt x="821" y="12668"/>
                    <a:pt x="1062" y="12427"/>
                    <a:pt x="1062" y="12133"/>
                  </a:cubicBezTo>
                  <a:cubicBezTo>
                    <a:pt x="1062" y="11838"/>
                    <a:pt x="821" y="11606"/>
                    <a:pt x="527" y="11606"/>
                  </a:cubicBezTo>
                  <a:close/>
                  <a:moveTo>
                    <a:pt x="527" y="13926"/>
                  </a:moveTo>
                  <a:cubicBezTo>
                    <a:pt x="232" y="13926"/>
                    <a:pt x="1" y="14167"/>
                    <a:pt x="1" y="14461"/>
                  </a:cubicBezTo>
                  <a:cubicBezTo>
                    <a:pt x="1" y="14747"/>
                    <a:pt x="232" y="14987"/>
                    <a:pt x="527" y="14987"/>
                  </a:cubicBezTo>
                  <a:cubicBezTo>
                    <a:pt x="821" y="14987"/>
                    <a:pt x="1062" y="14747"/>
                    <a:pt x="1062" y="14461"/>
                  </a:cubicBezTo>
                  <a:cubicBezTo>
                    <a:pt x="1062" y="14167"/>
                    <a:pt x="821" y="13926"/>
                    <a:pt x="527" y="13926"/>
                  </a:cubicBezTo>
                  <a:close/>
                  <a:moveTo>
                    <a:pt x="527" y="16245"/>
                  </a:moveTo>
                  <a:cubicBezTo>
                    <a:pt x="232" y="16245"/>
                    <a:pt x="1" y="16486"/>
                    <a:pt x="1" y="16781"/>
                  </a:cubicBezTo>
                  <a:cubicBezTo>
                    <a:pt x="1" y="17075"/>
                    <a:pt x="232" y="17307"/>
                    <a:pt x="527" y="17307"/>
                  </a:cubicBezTo>
                  <a:cubicBezTo>
                    <a:pt x="821" y="17307"/>
                    <a:pt x="1062" y="17075"/>
                    <a:pt x="1062" y="16781"/>
                  </a:cubicBezTo>
                  <a:cubicBezTo>
                    <a:pt x="1062" y="16486"/>
                    <a:pt x="821" y="16245"/>
                    <a:pt x="527" y="162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7" name="Google Shape;2457;p32"/>
            <p:cNvSpPr/>
            <p:nvPr/>
          </p:nvSpPr>
          <p:spPr>
            <a:xfrm flipH="1">
              <a:off x="621467" y="459667"/>
              <a:ext cx="14326" cy="887285"/>
            </a:xfrm>
            <a:custGeom>
              <a:avLst/>
              <a:gdLst/>
              <a:ahLst/>
              <a:cxnLst/>
              <a:rect l="l" t="t" r="r" b="b"/>
              <a:pathLst>
                <a:path w="295" h="18271" extrusionOk="0">
                  <a:moveTo>
                    <a:pt x="0" y="1"/>
                  </a:moveTo>
                  <a:lnTo>
                    <a:pt x="0" y="18271"/>
                  </a:lnTo>
                  <a:lnTo>
                    <a:pt x="295" y="18271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8" name="Google Shape;2458;p32"/>
            <p:cNvSpPr/>
            <p:nvPr/>
          </p:nvSpPr>
          <p:spPr>
            <a:xfrm flipH="1">
              <a:off x="1083290" y="823951"/>
              <a:ext cx="288995" cy="273990"/>
            </a:xfrm>
            <a:custGeom>
              <a:avLst/>
              <a:gdLst/>
              <a:ahLst/>
              <a:cxnLst/>
              <a:rect l="l" t="t" r="r" b="b"/>
              <a:pathLst>
                <a:path w="5951" h="5642" extrusionOk="0">
                  <a:moveTo>
                    <a:pt x="2971" y="973"/>
                  </a:moveTo>
                  <a:lnTo>
                    <a:pt x="3480" y="2150"/>
                  </a:lnTo>
                  <a:cubicBezTo>
                    <a:pt x="3515" y="2240"/>
                    <a:pt x="3604" y="2302"/>
                    <a:pt x="3711" y="2311"/>
                  </a:cubicBezTo>
                  <a:lnTo>
                    <a:pt x="4978" y="2436"/>
                  </a:lnTo>
                  <a:lnTo>
                    <a:pt x="4024" y="3283"/>
                  </a:lnTo>
                  <a:cubicBezTo>
                    <a:pt x="3943" y="3346"/>
                    <a:pt x="3917" y="3453"/>
                    <a:pt x="3935" y="3551"/>
                  </a:cubicBezTo>
                  <a:lnTo>
                    <a:pt x="4211" y="4800"/>
                  </a:lnTo>
                  <a:lnTo>
                    <a:pt x="3114" y="4149"/>
                  </a:lnTo>
                  <a:cubicBezTo>
                    <a:pt x="3069" y="4122"/>
                    <a:pt x="3025" y="4113"/>
                    <a:pt x="2971" y="4113"/>
                  </a:cubicBezTo>
                  <a:cubicBezTo>
                    <a:pt x="2926" y="4113"/>
                    <a:pt x="2873" y="4122"/>
                    <a:pt x="2828" y="4149"/>
                  </a:cubicBezTo>
                  <a:lnTo>
                    <a:pt x="1731" y="4800"/>
                  </a:lnTo>
                  <a:lnTo>
                    <a:pt x="2008" y="3551"/>
                  </a:lnTo>
                  <a:cubicBezTo>
                    <a:pt x="2034" y="3453"/>
                    <a:pt x="1999" y="3346"/>
                    <a:pt x="1918" y="3283"/>
                  </a:cubicBezTo>
                  <a:lnTo>
                    <a:pt x="964" y="2436"/>
                  </a:lnTo>
                  <a:lnTo>
                    <a:pt x="2231" y="2311"/>
                  </a:lnTo>
                  <a:cubicBezTo>
                    <a:pt x="2338" y="2302"/>
                    <a:pt x="2427" y="2240"/>
                    <a:pt x="2463" y="2150"/>
                  </a:cubicBezTo>
                  <a:lnTo>
                    <a:pt x="2971" y="973"/>
                  </a:lnTo>
                  <a:close/>
                  <a:moveTo>
                    <a:pt x="2971" y="0"/>
                  </a:moveTo>
                  <a:cubicBezTo>
                    <a:pt x="2864" y="0"/>
                    <a:pt x="2757" y="63"/>
                    <a:pt x="2712" y="161"/>
                  </a:cubicBezTo>
                  <a:lnTo>
                    <a:pt x="2016" y="1776"/>
                  </a:lnTo>
                  <a:lnTo>
                    <a:pt x="268" y="1945"/>
                  </a:lnTo>
                  <a:cubicBezTo>
                    <a:pt x="161" y="1954"/>
                    <a:pt x="63" y="2026"/>
                    <a:pt x="27" y="2133"/>
                  </a:cubicBezTo>
                  <a:cubicBezTo>
                    <a:pt x="0" y="2240"/>
                    <a:pt x="27" y="2356"/>
                    <a:pt x="116" y="2427"/>
                  </a:cubicBezTo>
                  <a:lnTo>
                    <a:pt x="1428" y="3587"/>
                  </a:lnTo>
                  <a:lnTo>
                    <a:pt x="1044" y="5300"/>
                  </a:lnTo>
                  <a:cubicBezTo>
                    <a:pt x="1026" y="5416"/>
                    <a:pt x="1062" y="5523"/>
                    <a:pt x="1151" y="5594"/>
                  </a:cubicBezTo>
                  <a:cubicBezTo>
                    <a:pt x="1197" y="5626"/>
                    <a:pt x="1253" y="5642"/>
                    <a:pt x="1310" y="5642"/>
                  </a:cubicBezTo>
                  <a:cubicBezTo>
                    <a:pt x="1363" y="5642"/>
                    <a:pt x="1416" y="5629"/>
                    <a:pt x="1463" y="5603"/>
                  </a:cubicBezTo>
                  <a:lnTo>
                    <a:pt x="2971" y="4711"/>
                  </a:lnTo>
                  <a:lnTo>
                    <a:pt x="4488" y="5603"/>
                  </a:lnTo>
                  <a:cubicBezTo>
                    <a:pt x="4523" y="5630"/>
                    <a:pt x="4577" y="5639"/>
                    <a:pt x="4621" y="5639"/>
                  </a:cubicBezTo>
                  <a:cubicBezTo>
                    <a:pt x="4684" y="5639"/>
                    <a:pt x="4737" y="5621"/>
                    <a:pt x="4791" y="5594"/>
                  </a:cubicBezTo>
                  <a:cubicBezTo>
                    <a:pt x="4880" y="5523"/>
                    <a:pt x="4925" y="5416"/>
                    <a:pt x="4898" y="5300"/>
                  </a:cubicBezTo>
                  <a:lnTo>
                    <a:pt x="4514" y="3587"/>
                  </a:lnTo>
                  <a:lnTo>
                    <a:pt x="5835" y="2427"/>
                  </a:lnTo>
                  <a:cubicBezTo>
                    <a:pt x="5915" y="2356"/>
                    <a:pt x="5951" y="2240"/>
                    <a:pt x="5915" y="2133"/>
                  </a:cubicBezTo>
                  <a:cubicBezTo>
                    <a:pt x="5879" y="2026"/>
                    <a:pt x="5781" y="1954"/>
                    <a:pt x="5674" y="1945"/>
                  </a:cubicBezTo>
                  <a:lnTo>
                    <a:pt x="3926" y="1776"/>
                  </a:lnTo>
                  <a:lnTo>
                    <a:pt x="3230" y="161"/>
                  </a:lnTo>
                  <a:cubicBezTo>
                    <a:pt x="3185" y="63"/>
                    <a:pt x="3087" y="0"/>
                    <a:pt x="2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9" name="Google Shape;2459;p32"/>
            <p:cNvSpPr/>
            <p:nvPr/>
          </p:nvSpPr>
          <p:spPr>
            <a:xfrm flipH="1">
              <a:off x="1201978" y="316623"/>
              <a:ext cx="52059" cy="502622"/>
            </a:xfrm>
            <a:custGeom>
              <a:avLst/>
              <a:gdLst/>
              <a:ahLst/>
              <a:cxnLst/>
              <a:rect l="l" t="t" r="r" b="b"/>
              <a:pathLst>
                <a:path w="1072" h="10350" extrusionOk="0">
                  <a:moveTo>
                    <a:pt x="536" y="1"/>
                  </a:moveTo>
                  <a:cubicBezTo>
                    <a:pt x="242" y="1"/>
                    <a:pt x="1" y="242"/>
                    <a:pt x="1" y="536"/>
                  </a:cubicBezTo>
                  <a:cubicBezTo>
                    <a:pt x="1" y="831"/>
                    <a:pt x="242" y="1063"/>
                    <a:pt x="536" y="1063"/>
                  </a:cubicBezTo>
                  <a:cubicBezTo>
                    <a:pt x="830" y="1063"/>
                    <a:pt x="1071" y="831"/>
                    <a:pt x="1071" y="536"/>
                  </a:cubicBezTo>
                  <a:cubicBezTo>
                    <a:pt x="1071" y="242"/>
                    <a:pt x="830" y="1"/>
                    <a:pt x="536" y="1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6"/>
                  </a:cubicBezTo>
                  <a:cubicBezTo>
                    <a:pt x="1" y="3150"/>
                    <a:pt x="242" y="3382"/>
                    <a:pt x="536" y="3382"/>
                  </a:cubicBezTo>
                  <a:cubicBezTo>
                    <a:pt x="830" y="3382"/>
                    <a:pt x="1071" y="3150"/>
                    <a:pt x="1071" y="2856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40"/>
                  </a:moveTo>
                  <a:cubicBezTo>
                    <a:pt x="242" y="4640"/>
                    <a:pt x="1" y="4881"/>
                    <a:pt x="1" y="5175"/>
                  </a:cubicBezTo>
                  <a:cubicBezTo>
                    <a:pt x="1" y="5470"/>
                    <a:pt x="242" y="5710"/>
                    <a:pt x="536" y="5710"/>
                  </a:cubicBezTo>
                  <a:cubicBezTo>
                    <a:pt x="830" y="5710"/>
                    <a:pt x="1071" y="5470"/>
                    <a:pt x="1071" y="5175"/>
                  </a:cubicBezTo>
                  <a:cubicBezTo>
                    <a:pt x="1071" y="4881"/>
                    <a:pt x="830" y="4640"/>
                    <a:pt x="536" y="4640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5"/>
                  </a:cubicBezTo>
                  <a:cubicBezTo>
                    <a:pt x="1" y="7789"/>
                    <a:pt x="242" y="8030"/>
                    <a:pt x="536" y="8030"/>
                  </a:cubicBezTo>
                  <a:cubicBezTo>
                    <a:pt x="830" y="8030"/>
                    <a:pt x="1071" y="7789"/>
                    <a:pt x="1071" y="7495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8"/>
                  </a:moveTo>
                  <a:cubicBezTo>
                    <a:pt x="242" y="9288"/>
                    <a:pt x="1" y="9520"/>
                    <a:pt x="1" y="9814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4"/>
                  </a:cubicBezTo>
                  <a:cubicBezTo>
                    <a:pt x="1071" y="9520"/>
                    <a:pt x="830" y="9288"/>
                    <a:pt x="536" y="92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0" name="Google Shape;2460;p32"/>
            <p:cNvSpPr/>
            <p:nvPr/>
          </p:nvSpPr>
          <p:spPr>
            <a:xfrm flipH="1">
              <a:off x="1221063" y="342652"/>
              <a:ext cx="13889" cy="501699"/>
            </a:xfrm>
            <a:custGeom>
              <a:avLst/>
              <a:gdLst/>
              <a:ahLst/>
              <a:cxnLst/>
              <a:rect l="l" t="t" r="r" b="b"/>
              <a:pathLst>
                <a:path w="286" h="10331" extrusionOk="0">
                  <a:moveTo>
                    <a:pt x="0" y="0"/>
                  </a:moveTo>
                  <a:lnTo>
                    <a:pt x="0" y="10331"/>
                  </a:lnTo>
                  <a:lnTo>
                    <a:pt x="286" y="10331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1" name="Google Shape;2461;p32"/>
            <p:cNvSpPr/>
            <p:nvPr/>
          </p:nvSpPr>
          <p:spPr>
            <a:xfrm flipH="1">
              <a:off x="889190" y="367836"/>
              <a:ext cx="52059" cy="1291908"/>
            </a:xfrm>
            <a:custGeom>
              <a:avLst/>
              <a:gdLst/>
              <a:ahLst/>
              <a:cxnLst/>
              <a:rect l="l" t="t" r="r" b="b"/>
              <a:pathLst>
                <a:path w="1072" h="26603" extrusionOk="0">
                  <a:moveTo>
                    <a:pt x="536" y="0"/>
                  </a:moveTo>
                  <a:cubicBezTo>
                    <a:pt x="242" y="0"/>
                    <a:pt x="1" y="241"/>
                    <a:pt x="1" y="536"/>
                  </a:cubicBezTo>
                  <a:cubicBezTo>
                    <a:pt x="1" y="830"/>
                    <a:pt x="242" y="1062"/>
                    <a:pt x="536" y="1062"/>
                  </a:cubicBezTo>
                  <a:cubicBezTo>
                    <a:pt x="830" y="1062"/>
                    <a:pt x="1071" y="830"/>
                    <a:pt x="1071" y="536"/>
                  </a:cubicBezTo>
                  <a:cubicBezTo>
                    <a:pt x="1071" y="241"/>
                    <a:pt x="830" y="0"/>
                    <a:pt x="536" y="0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5"/>
                  </a:cubicBezTo>
                  <a:cubicBezTo>
                    <a:pt x="1" y="3149"/>
                    <a:pt x="242" y="3381"/>
                    <a:pt x="536" y="3381"/>
                  </a:cubicBezTo>
                  <a:cubicBezTo>
                    <a:pt x="830" y="3381"/>
                    <a:pt x="1071" y="3149"/>
                    <a:pt x="1071" y="2855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39"/>
                  </a:moveTo>
                  <a:cubicBezTo>
                    <a:pt x="242" y="4639"/>
                    <a:pt x="1" y="4880"/>
                    <a:pt x="1" y="5174"/>
                  </a:cubicBezTo>
                  <a:cubicBezTo>
                    <a:pt x="1" y="5469"/>
                    <a:pt x="242" y="5710"/>
                    <a:pt x="536" y="5710"/>
                  </a:cubicBezTo>
                  <a:cubicBezTo>
                    <a:pt x="830" y="5710"/>
                    <a:pt x="1071" y="5469"/>
                    <a:pt x="1071" y="5174"/>
                  </a:cubicBezTo>
                  <a:cubicBezTo>
                    <a:pt x="1071" y="4880"/>
                    <a:pt x="830" y="4639"/>
                    <a:pt x="536" y="4639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4"/>
                  </a:cubicBezTo>
                  <a:cubicBezTo>
                    <a:pt x="1" y="7788"/>
                    <a:pt x="242" y="8029"/>
                    <a:pt x="536" y="8029"/>
                  </a:cubicBezTo>
                  <a:cubicBezTo>
                    <a:pt x="830" y="8029"/>
                    <a:pt x="1071" y="7788"/>
                    <a:pt x="1071" y="7494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7"/>
                  </a:moveTo>
                  <a:cubicBezTo>
                    <a:pt x="242" y="9287"/>
                    <a:pt x="1" y="9519"/>
                    <a:pt x="1" y="9813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3"/>
                  </a:cubicBezTo>
                  <a:cubicBezTo>
                    <a:pt x="1071" y="9519"/>
                    <a:pt x="830" y="9287"/>
                    <a:pt x="536" y="9287"/>
                  </a:cubicBezTo>
                  <a:close/>
                  <a:moveTo>
                    <a:pt x="536" y="11607"/>
                  </a:moveTo>
                  <a:cubicBezTo>
                    <a:pt x="242" y="11607"/>
                    <a:pt x="1" y="11847"/>
                    <a:pt x="1" y="12142"/>
                  </a:cubicBezTo>
                  <a:cubicBezTo>
                    <a:pt x="1" y="12436"/>
                    <a:pt x="242" y="12668"/>
                    <a:pt x="536" y="12668"/>
                  </a:cubicBezTo>
                  <a:cubicBezTo>
                    <a:pt x="830" y="12668"/>
                    <a:pt x="1071" y="12436"/>
                    <a:pt x="1071" y="12142"/>
                  </a:cubicBezTo>
                  <a:cubicBezTo>
                    <a:pt x="1071" y="11847"/>
                    <a:pt x="830" y="11607"/>
                    <a:pt x="536" y="11607"/>
                  </a:cubicBezTo>
                  <a:close/>
                  <a:moveTo>
                    <a:pt x="536" y="13926"/>
                  </a:moveTo>
                  <a:cubicBezTo>
                    <a:pt x="242" y="13926"/>
                    <a:pt x="1" y="14167"/>
                    <a:pt x="1" y="14461"/>
                  </a:cubicBezTo>
                  <a:cubicBezTo>
                    <a:pt x="1" y="14756"/>
                    <a:pt x="242" y="14988"/>
                    <a:pt x="536" y="14988"/>
                  </a:cubicBezTo>
                  <a:cubicBezTo>
                    <a:pt x="830" y="14988"/>
                    <a:pt x="1071" y="14756"/>
                    <a:pt x="1071" y="14461"/>
                  </a:cubicBezTo>
                  <a:cubicBezTo>
                    <a:pt x="1071" y="14167"/>
                    <a:pt x="830" y="13926"/>
                    <a:pt x="536" y="13926"/>
                  </a:cubicBezTo>
                  <a:close/>
                  <a:moveTo>
                    <a:pt x="536" y="16245"/>
                  </a:moveTo>
                  <a:cubicBezTo>
                    <a:pt x="242" y="16245"/>
                    <a:pt x="1" y="16486"/>
                    <a:pt x="1" y="16781"/>
                  </a:cubicBezTo>
                  <a:cubicBezTo>
                    <a:pt x="1" y="17075"/>
                    <a:pt x="242" y="17316"/>
                    <a:pt x="536" y="17316"/>
                  </a:cubicBezTo>
                  <a:cubicBezTo>
                    <a:pt x="830" y="17316"/>
                    <a:pt x="1071" y="17075"/>
                    <a:pt x="1071" y="16781"/>
                  </a:cubicBezTo>
                  <a:cubicBezTo>
                    <a:pt x="1071" y="16486"/>
                    <a:pt x="830" y="16245"/>
                    <a:pt x="536" y="16245"/>
                  </a:cubicBezTo>
                  <a:close/>
                  <a:moveTo>
                    <a:pt x="536" y="18574"/>
                  </a:moveTo>
                  <a:cubicBezTo>
                    <a:pt x="242" y="18574"/>
                    <a:pt x="1" y="18806"/>
                    <a:pt x="1" y="19100"/>
                  </a:cubicBezTo>
                  <a:cubicBezTo>
                    <a:pt x="1" y="19395"/>
                    <a:pt x="242" y="19635"/>
                    <a:pt x="536" y="19635"/>
                  </a:cubicBezTo>
                  <a:cubicBezTo>
                    <a:pt x="830" y="19635"/>
                    <a:pt x="1071" y="19395"/>
                    <a:pt x="1071" y="19100"/>
                  </a:cubicBezTo>
                  <a:cubicBezTo>
                    <a:pt x="1071" y="18806"/>
                    <a:pt x="830" y="18574"/>
                    <a:pt x="536" y="18574"/>
                  </a:cubicBezTo>
                  <a:close/>
                  <a:moveTo>
                    <a:pt x="536" y="20893"/>
                  </a:moveTo>
                  <a:cubicBezTo>
                    <a:pt x="242" y="20893"/>
                    <a:pt x="1" y="21134"/>
                    <a:pt x="1" y="21420"/>
                  </a:cubicBezTo>
                  <a:cubicBezTo>
                    <a:pt x="1" y="21714"/>
                    <a:pt x="242" y="21955"/>
                    <a:pt x="536" y="21955"/>
                  </a:cubicBezTo>
                  <a:cubicBezTo>
                    <a:pt x="830" y="21955"/>
                    <a:pt x="1071" y="21714"/>
                    <a:pt x="1071" y="21420"/>
                  </a:cubicBezTo>
                  <a:cubicBezTo>
                    <a:pt x="1071" y="21134"/>
                    <a:pt x="830" y="20893"/>
                    <a:pt x="536" y="20893"/>
                  </a:cubicBezTo>
                  <a:close/>
                  <a:moveTo>
                    <a:pt x="536" y="23213"/>
                  </a:moveTo>
                  <a:cubicBezTo>
                    <a:pt x="242" y="23213"/>
                    <a:pt x="1" y="23454"/>
                    <a:pt x="1" y="23748"/>
                  </a:cubicBezTo>
                  <a:cubicBezTo>
                    <a:pt x="1" y="24042"/>
                    <a:pt x="242" y="24274"/>
                    <a:pt x="536" y="24274"/>
                  </a:cubicBezTo>
                  <a:cubicBezTo>
                    <a:pt x="830" y="24274"/>
                    <a:pt x="1071" y="24042"/>
                    <a:pt x="1071" y="23748"/>
                  </a:cubicBezTo>
                  <a:cubicBezTo>
                    <a:pt x="1071" y="23454"/>
                    <a:pt x="830" y="23213"/>
                    <a:pt x="536" y="23213"/>
                  </a:cubicBezTo>
                  <a:close/>
                  <a:moveTo>
                    <a:pt x="536" y="25532"/>
                  </a:moveTo>
                  <a:cubicBezTo>
                    <a:pt x="242" y="25532"/>
                    <a:pt x="1" y="25773"/>
                    <a:pt x="1" y="26067"/>
                  </a:cubicBezTo>
                  <a:cubicBezTo>
                    <a:pt x="1" y="26362"/>
                    <a:pt x="242" y="26603"/>
                    <a:pt x="536" y="26603"/>
                  </a:cubicBezTo>
                  <a:cubicBezTo>
                    <a:pt x="830" y="26603"/>
                    <a:pt x="1071" y="26362"/>
                    <a:pt x="1071" y="26067"/>
                  </a:cubicBezTo>
                  <a:cubicBezTo>
                    <a:pt x="1071" y="25773"/>
                    <a:pt x="830" y="25532"/>
                    <a:pt x="536" y="255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2" name="Google Shape;2462;p32"/>
            <p:cNvSpPr/>
            <p:nvPr/>
          </p:nvSpPr>
          <p:spPr>
            <a:xfrm flipH="1">
              <a:off x="908275" y="393817"/>
              <a:ext cx="13889" cy="1336974"/>
            </a:xfrm>
            <a:custGeom>
              <a:avLst/>
              <a:gdLst/>
              <a:ahLst/>
              <a:cxnLst/>
              <a:rect l="l" t="t" r="r" b="b"/>
              <a:pathLst>
                <a:path w="286" h="27531" extrusionOk="0">
                  <a:moveTo>
                    <a:pt x="0" y="1"/>
                  </a:moveTo>
                  <a:lnTo>
                    <a:pt x="0" y="27531"/>
                  </a:lnTo>
                  <a:lnTo>
                    <a:pt x="286" y="27531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3" name="Google Shape;2463;p32"/>
            <p:cNvSpPr/>
            <p:nvPr/>
          </p:nvSpPr>
          <p:spPr>
            <a:xfrm flipH="1">
              <a:off x="707661" y="1713395"/>
              <a:ext cx="414675" cy="216249"/>
            </a:xfrm>
            <a:custGeom>
              <a:avLst/>
              <a:gdLst/>
              <a:ahLst/>
              <a:cxnLst/>
              <a:rect l="l" t="t" r="r" b="b"/>
              <a:pathLst>
                <a:path w="8539" h="4453" extrusionOk="0">
                  <a:moveTo>
                    <a:pt x="4265" y="376"/>
                  </a:moveTo>
                  <a:cubicBezTo>
                    <a:pt x="4729" y="724"/>
                    <a:pt x="6094" y="1446"/>
                    <a:pt x="7048" y="1749"/>
                  </a:cubicBezTo>
                  <a:cubicBezTo>
                    <a:pt x="7566" y="1910"/>
                    <a:pt x="7941" y="2311"/>
                    <a:pt x="8065" y="2847"/>
                  </a:cubicBezTo>
                  <a:cubicBezTo>
                    <a:pt x="8181" y="3320"/>
                    <a:pt x="8074" y="3810"/>
                    <a:pt x="7798" y="4122"/>
                  </a:cubicBezTo>
                  <a:lnTo>
                    <a:pt x="741" y="4122"/>
                  </a:lnTo>
                  <a:cubicBezTo>
                    <a:pt x="465" y="3810"/>
                    <a:pt x="358" y="3320"/>
                    <a:pt x="465" y="2847"/>
                  </a:cubicBezTo>
                  <a:cubicBezTo>
                    <a:pt x="598" y="2311"/>
                    <a:pt x="964" y="1910"/>
                    <a:pt x="1482" y="1749"/>
                  </a:cubicBezTo>
                  <a:cubicBezTo>
                    <a:pt x="2436" y="1446"/>
                    <a:pt x="3810" y="724"/>
                    <a:pt x="4265" y="376"/>
                  </a:cubicBezTo>
                  <a:close/>
                  <a:moveTo>
                    <a:pt x="4265" y="1"/>
                  </a:moveTo>
                  <a:cubicBezTo>
                    <a:pt x="4220" y="10"/>
                    <a:pt x="4167" y="28"/>
                    <a:pt x="4140" y="72"/>
                  </a:cubicBezTo>
                  <a:cubicBezTo>
                    <a:pt x="3988" y="188"/>
                    <a:pt x="2588" y="1054"/>
                    <a:pt x="1384" y="1428"/>
                  </a:cubicBezTo>
                  <a:cubicBezTo>
                    <a:pt x="750" y="1633"/>
                    <a:pt x="295" y="2115"/>
                    <a:pt x="144" y="2766"/>
                  </a:cubicBezTo>
                  <a:cubicBezTo>
                    <a:pt x="1" y="3382"/>
                    <a:pt x="161" y="4024"/>
                    <a:pt x="554" y="4408"/>
                  </a:cubicBezTo>
                  <a:cubicBezTo>
                    <a:pt x="590" y="4435"/>
                    <a:pt x="625" y="4452"/>
                    <a:pt x="670" y="4452"/>
                  </a:cubicBezTo>
                  <a:lnTo>
                    <a:pt x="7860" y="4452"/>
                  </a:lnTo>
                  <a:cubicBezTo>
                    <a:pt x="7905" y="4452"/>
                    <a:pt x="7949" y="4435"/>
                    <a:pt x="7976" y="4408"/>
                  </a:cubicBezTo>
                  <a:cubicBezTo>
                    <a:pt x="8369" y="4024"/>
                    <a:pt x="8538" y="3382"/>
                    <a:pt x="8387" y="2775"/>
                  </a:cubicBezTo>
                  <a:cubicBezTo>
                    <a:pt x="8235" y="2115"/>
                    <a:pt x="7789" y="1633"/>
                    <a:pt x="7147" y="1428"/>
                  </a:cubicBezTo>
                  <a:cubicBezTo>
                    <a:pt x="5951" y="1054"/>
                    <a:pt x="4542" y="188"/>
                    <a:pt x="4399" y="72"/>
                  </a:cubicBezTo>
                  <a:cubicBezTo>
                    <a:pt x="4372" y="28"/>
                    <a:pt x="4319" y="1"/>
                    <a:pt x="4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4" name="Google Shape;2464;p32"/>
            <p:cNvSpPr/>
            <p:nvPr/>
          </p:nvSpPr>
          <p:spPr>
            <a:xfrm flipH="1">
              <a:off x="796483" y="1713395"/>
              <a:ext cx="237034" cy="216249"/>
            </a:xfrm>
            <a:custGeom>
              <a:avLst/>
              <a:gdLst/>
              <a:ahLst/>
              <a:cxnLst/>
              <a:rect l="l" t="t" r="r" b="b"/>
              <a:pathLst>
                <a:path w="4881" h="4453" extrusionOk="0">
                  <a:moveTo>
                    <a:pt x="2436" y="456"/>
                  </a:moveTo>
                  <a:cubicBezTo>
                    <a:pt x="2730" y="822"/>
                    <a:pt x="3373" y="1446"/>
                    <a:pt x="3846" y="1732"/>
                  </a:cubicBezTo>
                  <a:cubicBezTo>
                    <a:pt x="4381" y="2053"/>
                    <a:pt x="4532" y="3435"/>
                    <a:pt x="4229" y="4122"/>
                  </a:cubicBezTo>
                  <a:lnTo>
                    <a:pt x="643" y="4122"/>
                  </a:lnTo>
                  <a:cubicBezTo>
                    <a:pt x="349" y="3435"/>
                    <a:pt x="491" y="2053"/>
                    <a:pt x="1027" y="1732"/>
                  </a:cubicBezTo>
                  <a:cubicBezTo>
                    <a:pt x="1508" y="1446"/>
                    <a:pt x="2142" y="822"/>
                    <a:pt x="2436" y="456"/>
                  </a:cubicBezTo>
                  <a:close/>
                  <a:moveTo>
                    <a:pt x="2436" y="1"/>
                  </a:moveTo>
                  <a:cubicBezTo>
                    <a:pt x="2374" y="1"/>
                    <a:pt x="2311" y="46"/>
                    <a:pt x="2284" y="108"/>
                  </a:cubicBezTo>
                  <a:cubicBezTo>
                    <a:pt x="2204" y="233"/>
                    <a:pt x="1473" y="1080"/>
                    <a:pt x="857" y="1446"/>
                  </a:cubicBezTo>
                  <a:cubicBezTo>
                    <a:pt x="81" y="1910"/>
                    <a:pt x="1" y="3632"/>
                    <a:pt x="393" y="4363"/>
                  </a:cubicBezTo>
                  <a:cubicBezTo>
                    <a:pt x="429" y="4417"/>
                    <a:pt x="482" y="4452"/>
                    <a:pt x="545" y="4452"/>
                  </a:cubicBezTo>
                  <a:lnTo>
                    <a:pt x="4336" y="4452"/>
                  </a:lnTo>
                  <a:cubicBezTo>
                    <a:pt x="4399" y="4452"/>
                    <a:pt x="4452" y="4417"/>
                    <a:pt x="4479" y="4363"/>
                  </a:cubicBezTo>
                  <a:cubicBezTo>
                    <a:pt x="4880" y="3632"/>
                    <a:pt x="4800" y="1910"/>
                    <a:pt x="4015" y="1446"/>
                  </a:cubicBezTo>
                  <a:cubicBezTo>
                    <a:pt x="3400" y="1080"/>
                    <a:pt x="2668" y="233"/>
                    <a:pt x="2597" y="108"/>
                  </a:cubicBezTo>
                  <a:cubicBezTo>
                    <a:pt x="2570" y="46"/>
                    <a:pt x="2507" y="1"/>
                    <a:pt x="2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5" name="Google Shape;2465;p32"/>
            <p:cNvSpPr/>
            <p:nvPr/>
          </p:nvSpPr>
          <p:spPr>
            <a:xfrm flipH="1">
              <a:off x="707661" y="2295654"/>
              <a:ext cx="414675" cy="215812"/>
            </a:xfrm>
            <a:custGeom>
              <a:avLst/>
              <a:gdLst/>
              <a:ahLst/>
              <a:cxnLst/>
              <a:rect l="l" t="t" r="r" b="b"/>
              <a:pathLst>
                <a:path w="8539" h="4444" extrusionOk="0">
                  <a:moveTo>
                    <a:pt x="7798" y="331"/>
                  </a:moveTo>
                  <a:cubicBezTo>
                    <a:pt x="8074" y="634"/>
                    <a:pt x="8181" y="1125"/>
                    <a:pt x="8065" y="1606"/>
                  </a:cubicBezTo>
                  <a:cubicBezTo>
                    <a:pt x="7941" y="2142"/>
                    <a:pt x="7566" y="2543"/>
                    <a:pt x="7048" y="2704"/>
                  </a:cubicBezTo>
                  <a:cubicBezTo>
                    <a:pt x="6103" y="3007"/>
                    <a:pt x="4729" y="3730"/>
                    <a:pt x="4265" y="4069"/>
                  </a:cubicBezTo>
                  <a:cubicBezTo>
                    <a:pt x="3801" y="3721"/>
                    <a:pt x="2436" y="3007"/>
                    <a:pt x="1482" y="2704"/>
                  </a:cubicBezTo>
                  <a:cubicBezTo>
                    <a:pt x="964" y="2543"/>
                    <a:pt x="598" y="2142"/>
                    <a:pt x="465" y="1606"/>
                  </a:cubicBezTo>
                  <a:cubicBezTo>
                    <a:pt x="358" y="1134"/>
                    <a:pt x="465" y="643"/>
                    <a:pt x="741" y="331"/>
                  </a:cubicBezTo>
                  <a:close/>
                  <a:moveTo>
                    <a:pt x="670" y="1"/>
                  </a:moveTo>
                  <a:cubicBezTo>
                    <a:pt x="625" y="1"/>
                    <a:pt x="590" y="19"/>
                    <a:pt x="554" y="45"/>
                  </a:cubicBezTo>
                  <a:cubicBezTo>
                    <a:pt x="161" y="429"/>
                    <a:pt x="1" y="1071"/>
                    <a:pt x="144" y="1678"/>
                  </a:cubicBezTo>
                  <a:cubicBezTo>
                    <a:pt x="295" y="2329"/>
                    <a:pt x="750" y="2820"/>
                    <a:pt x="1384" y="3025"/>
                  </a:cubicBezTo>
                  <a:cubicBezTo>
                    <a:pt x="2588" y="3400"/>
                    <a:pt x="3988" y="4256"/>
                    <a:pt x="4140" y="4381"/>
                  </a:cubicBezTo>
                  <a:cubicBezTo>
                    <a:pt x="4167" y="4417"/>
                    <a:pt x="4212" y="4443"/>
                    <a:pt x="4265" y="4443"/>
                  </a:cubicBezTo>
                  <a:cubicBezTo>
                    <a:pt x="4319" y="4443"/>
                    <a:pt x="4363" y="4426"/>
                    <a:pt x="4399" y="4381"/>
                  </a:cubicBezTo>
                  <a:cubicBezTo>
                    <a:pt x="4542" y="4265"/>
                    <a:pt x="5951" y="3400"/>
                    <a:pt x="7147" y="3025"/>
                  </a:cubicBezTo>
                  <a:cubicBezTo>
                    <a:pt x="7789" y="2820"/>
                    <a:pt x="8235" y="2329"/>
                    <a:pt x="8387" y="1678"/>
                  </a:cubicBezTo>
                  <a:cubicBezTo>
                    <a:pt x="8538" y="1071"/>
                    <a:pt x="8369" y="429"/>
                    <a:pt x="7976" y="45"/>
                  </a:cubicBezTo>
                  <a:cubicBezTo>
                    <a:pt x="7949" y="19"/>
                    <a:pt x="7905" y="1"/>
                    <a:pt x="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6" name="Google Shape;2466;p32"/>
            <p:cNvSpPr/>
            <p:nvPr/>
          </p:nvSpPr>
          <p:spPr>
            <a:xfrm flipH="1">
              <a:off x="796483" y="2295654"/>
              <a:ext cx="237034" cy="215812"/>
            </a:xfrm>
            <a:custGeom>
              <a:avLst/>
              <a:gdLst/>
              <a:ahLst/>
              <a:cxnLst/>
              <a:rect l="l" t="t" r="r" b="b"/>
              <a:pathLst>
                <a:path w="4881" h="4444" extrusionOk="0">
                  <a:moveTo>
                    <a:pt x="4229" y="331"/>
                  </a:moveTo>
                  <a:cubicBezTo>
                    <a:pt x="4532" y="1018"/>
                    <a:pt x="4381" y="2400"/>
                    <a:pt x="3846" y="2722"/>
                  </a:cubicBezTo>
                  <a:cubicBezTo>
                    <a:pt x="3373" y="3007"/>
                    <a:pt x="2730" y="3632"/>
                    <a:pt x="2436" y="3997"/>
                  </a:cubicBezTo>
                  <a:cubicBezTo>
                    <a:pt x="2142" y="3632"/>
                    <a:pt x="1508" y="3007"/>
                    <a:pt x="1027" y="2722"/>
                  </a:cubicBezTo>
                  <a:cubicBezTo>
                    <a:pt x="491" y="2400"/>
                    <a:pt x="349" y="1018"/>
                    <a:pt x="643" y="331"/>
                  </a:cubicBezTo>
                  <a:close/>
                  <a:moveTo>
                    <a:pt x="545" y="1"/>
                  </a:moveTo>
                  <a:cubicBezTo>
                    <a:pt x="482" y="1"/>
                    <a:pt x="429" y="36"/>
                    <a:pt x="393" y="90"/>
                  </a:cubicBezTo>
                  <a:cubicBezTo>
                    <a:pt x="1" y="821"/>
                    <a:pt x="81" y="2534"/>
                    <a:pt x="857" y="3007"/>
                  </a:cubicBezTo>
                  <a:cubicBezTo>
                    <a:pt x="1473" y="3373"/>
                    <a:pt x="2204" y="4220"/>
                    <a:pt x="2284" y="4345"/>
                  </a:cubicBezTo>
                  <a:cubicBezTo>
                    <a:pt x="2311" y="4408"/>
                    <a:pt x="2374" y="4443"/>
                    <a:pt x="2436" y="4443"/>
                  </a:cubicBezTo>
                  <a:cubicBezTo>
                    <a:pt x="2507" y="4443"/>
                    <a:pt x="2570" y="4408"/>
                    <a:pt x="2597" y="4345"/>
                  </a:cubicBezTo>
                  <a:cubicBezTo>
                    <a:pt x="2668" y="4220"/>
                    <a:pt x="3400" y="3373"/>
                    <a:pt x="4015" y="3007"/>
                  </a:cubicBezTo>
                  <a:cubicBezTo>
                    <a:pt x="4800" y="2534"/>
                    <a:pt x="4880" y="821"/>
                    <a:pt x="4479" y="90"/>
                  </a:cubicBezTo>
                  <a:cubicBezTo>
                    <a:pt x="4452" y="36"/>
                    <a:pt x="4399" y="1"/>
                    <a:pt x="4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7" name="Google Shape;2467;p32"/>
            <p:cNvSpPr/>
            <p:nvPr/>
          </p:nvSpPr>
          <p:spPr>
            <a:xfrm flipH="1">
              <a:off x="676484" y="1933915"/>
              <a:ext cx="477029" cy="357031"/>
            </a:xfrm>
            <a:custGeom>
              <a:avLst/>
              <a:gdLst/>
              <a:ahLst/>
              <a:cxnLst/>
              <a:rect l="l" t="t" r="r" b="b"/>
              <a:pathLst>
                <a:path w="9823" h="7352" extrusionOk="0">
                  <a:moveTo>
                    <a:pt x="8217" y="340"/>
                  </a:moveTo>
                  <a:cubicBezTo>
                    <a:pt x="8235" y="375"/>
                    <a:pt x="8270" y="429"/>
                    <a:pt x="8306" y="491"/>
                  </a:cubicBezTo>
                  <a:cubicBezTo>
                    <a:pt x="8377" y="598"/>
                    <a:pt x="8449" y="714"/>
                    <a:pt x="8538" y="839"/>
                  </a:cubicBezTo>
                  <a:cubicBezTo>
                    <a:pt x="8939" y="1419"/>
                    <a:pt x="9484" y="2213"/>
                    <a:pt x="9484" y="3676"/>
                  </a:cubicBezTo>
                  <a:cubicBezTo>
                    <a:pt x="9484" y="5139"/>
                    <a:pt x="8939" y="5942"/>
                    <a:pt x="8538" y="6522"/>
                  </a:cubicBezTo>
                  <a:cubicBezTo>
                    <a:pt x="8449" y="6647"/>
                    <a:pt x="8377" y="6763"/>
                    <a:pt x="8306" y="6870"/>
                  </a:cubicBezTo>
                  <a:cubicBezTo>
                    <a:pt x="8270" y="6932"/>
                    <a:pt x="8235" y="6986"/>
                    <a:pt x="8217" y="7022"/>
                  </a:cubicBezTo>
                  <a:lnTo>
                    <a:pt x="1606" y="7022"/>
                  </a:lnTo>
                  <a:cubicBezTo>
                    <a:pt x="1579" y="6986"/>
                    <a:pt x="1544" y="6932"/>
                    <a:pt x="1508" y="6870"/>
                  </a:cubicBezTo>
                  <a:cubicBezTo>
                    <a:pt x="1446" y="6763"/>
                    <a:pt x="1365" y="6647"/>
                    <a:pt x="1285" y="6522"/>
                  </a:cubicBezTo>
                  <a:cubicBezTo>
                    <a:pt x="884" y="5942"/>
                    <a:pt x="331" y="5139"/>
                    <a:pt x="331" y="3676"/>
                  </a:cubicBezTo>
                  <a:cubicBezTo>
                    <a:pt x="331" y="2213"/>
                    <a:pt x="884" y="1419"/>
                    <a:pt x="1285" y="839"/>
                  </a:cubicBezTo>
                  <a:cubicBezTo>
                    <a:pt x="1365" y="714"/>
                    <a:pt x="1446" y="598"/>
                    <a:pt x="1508" y="491"/>
                  </a:cubicBezTo>
                  <a:cubicBezTo>
                    <a:pt x="1544" y="429"/>
                    <a:pt x="1579" y="375"/>
                    <a:pt x="1606" y="340"/>
                  </a:cubicBezTo>
                  <a:close/>
                  <a:moveTo>
                    <a:pt x="1517" y="1"/>
                  </a:moveTo>
                  <a:cubicBezTo>
                    <a:pt x="1464" y="1"/>
                    <a:pt x="1410" y="27"/>
                    <a:pt x="1374" y="81"/>
                  </a:cubicBezTo>
                  <a:cubicBezTo>
                    <a:pt x="1374" y="81"/>
                    <a:pt x="1321" y="161"/>
                    <a:pt x="1223" y="322"/>
                  </a:cubicBezTo>
                  <a:cubicBezTo>
                    <a:pt x="1169" y="420"/>
                    <a:pt x="1089" y="527"/>
                    <a:pt x="1009" y="652"/>
                  </a:cubicBezTo>
                  <a:cubicBezTo>
                    <a:pt x="607" y="1232"/>
                    <a:pt x="0" y="2115"/>
                    <a:pt x="0" y="3676"/>
                  </a:cubicBezTo>
                  <a:cubicBezTo>
                    <a:pt x="0" y="5246"/>
                    <a:pt x="607" y="6129"/>
                    <a:pt x="1009" y="6709"/>
                  </a:cubicBezTo>
                  <a:cubicBezTo>
                    <a:pt x="1089" y="6834"/>
                    <a:pt x="1169" y="6941"/>
                    <a:pt x="1223" y="7039"/>
                  </a:cubicBezTo>
                  <a:cubicBezTo>
                    <a:pt x="1321" y="7191"/>
                    <a:pt x="1374" y="7280"/>
                    <a:pt x="1374" y="7280"/>
                  </a:cubicBezTo>
                  <a:cubicBezTo>
                    <a:pt x="1410" y="7325"/>
                    <a:pt x="1464" y="7352"/>
                    <a:pt x="1517" y="7352"/>
                  </a:cubicBezTo>
                  <a:lnTo>
                    <a:pt x="8306" y="7352"/>
                  </a:lnTo>
                  <a:cubicBezTo>
                    <a:pt x="8359" y="7352"/>
                    <a:pt x="8413" y="7325"/>
                    <a:pt x="8440" y="7280"/>
                  </a:cubicBezTo>
                  <a:cubicBezTo>
                    <a:pt x="8440" y="7280"/>
                    <a:pt x="8502" y="7191"/>
                    <a:pt x="8591" y="7039"/>
                  </a:cubicBezTo>
                  <a:cubicBezTo>
                    <a:pt x="8654" y="6941"/>
                    <a:pt x="8725" y="6834"/>
                    <a:pt x="8814" y="6709"/>
                  </a:cubicBezTo>
                  <a:cubicBezTo>
                    <a:pt x="9216" y="6129"/>
                    <a:pt x="9823" y="5246"/>
                    <a:pt x="9823" y="3676"/>
                  </a:cubicBezTo>
                  <a:cubicBezTo>
                    <a:pt x="9823" y="2115"/>
                    <a:pt x="9216" y="1232"/>
                    <a:pt x="8814" y="652"/>
                  </a:cubicBezTo>
                  <a:cubicBezTo>
                    <a:pt x="8725" y="527"/>
                    <a:pt x="8654" y="420"/>
                    <a:pt x="8591" y="322"/>
                  </a:cubicBezTo>
                  <a:cubicBezTo>
                    <a:pt x="8502" y="161"/>
                    <a:pt x="8440" y="72"/>
                    <a:pt x="8440" y="72"/>
                  </a:cubicBezTo>
                  <a:cubicBezTo>
                    <a:pt x="8413" y="27"/>
                    <a:pt x="8359" y="1"/>
                    <a:pt x="8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8" name="Google Shape;2468;p32"/>
            <p:cNvSpPr/>
            <p:nvPr/>
          </p:nvSpPr>
          <p:spPr>
            <a:xfrm flipH="1">
              <a:off x="780894" y="1933915"/>
              <a:ext cx="268211" cy="357031"/>
            </a:xfrm>
            <a:custGeom>
              <a:avLst/>
              <a:gdLst/>
              <a:ahLst/>
              <a:cxnLst/>
              <a:rect l="l" t="t" r="r" b="b"/>
              <a:pathLst>
                <a:path w="5523" h="7352" extrusionOk="0">
                  <a:moveTo>
                    <a:pt x="4523" y="340"/>
                  </a:moveTo>
                  <a:cubicBezTo>
                    <a:pt x="4675" y="634"/>
                    <a:pt x="5192" y="1776"/>
                    <a:pt x="5192" y="3676"/>
                  </a:cubicBezTo>
                  <a:cubicBezTo>
                    <a:pt x="5192" y="5585"/>
                    <a:pt x="4675" y="6727"/>
                    <a:pt x="4523" y="7022"/>
                  </a:cubicBezTo>
                  <a:lnTo>
                    <a:pt x="1000" y="7022"/>
                  </a:lnTo>
                  <a:cubicBezTo>
                    <a:pt x="848" y="6727"/>
                    <a:pt x="331" y="5585"/>
                    <a:pt x="331" y="3676"/>
                  </a:cubicBezTo>
                  <a:cubicBezTo>
                    <a:pt x="331" y="1776"/>
                    <a:pt x="848" y="634"/>
                    <a:pt x="1000" y="340"/>
                  </a:cubicBezTo>
                  <a:close/>
                  <a:moveTo>
                    <a:pt x="901" y="1"/>
                  </a:moveTo>
                  <a:cubicBezTo>
                    <a:pt x="839" y="1"/>
                    <a:pt x="785" y="36"/>
                    <a:pt x="759" y="81"/>
                  </a:cubicBezTo>
                  <a:cubicBezTo>
                    <a:pt x="732" y="135"/>
                    <a:pt x="0" y="1348"/>
                    <a:pt x="0" y="3676"/>
                  </a:cubicBezTo>
                  <a:cubicBezTo>
                    <a:pt x="0" y="6013"/>
                    <a:pt x="732" y="7227"/>
                    <a:pt x="759" y="7271"/>
                  </a:cubicBezTo>
                  <a:cubicBezTo>
                    <a:pt x="785" y="7325"/>
                    <a:pt x="839" y="7352"/>
                    <a:pt x="901" y="7352"/>
                  </a:cubicBezTo>
                  <a:lnTo>
                    <a:pt x="4622" y="7352"/>
                  </a:lnTo>
                  <a:cubicBezTo>
                    <a:pt x="4675" y="7352"/>
                    <a:pt x="4729" y="7325"/>
                    <a:pt x="4755" y="7271"/>
                  </a:cubicBezTo>
                  <a:cubicBezTo>
                    <a:pt x="4791" y="7227"/>
                    <a:pt x="5523" y="6013"/>
                    <a:pt x="5523" y="3676"/>
                  </a:cubicBezTo>
                  <a:cubicBezTo>
                    <a:pt x="5523" y="1348"/>
                    <a:pt x="4791" y="135"/>
                    <a:pt x="4755" y="81"/>
                  </a:cubicBezTo>
                  <a:cubicBezTo>
                    <a:pt x="4729" y="36"/>
                    <a:pt x="4675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9" name="Google Shape;2469;p32"/>
            <p:cNvSpPr/>
            <p:nvPr/>
          </p:nvSpPr>
          <p:spPr>
            <a:xfrm flipH="1">
              <a:off x="725435" y="1916578"/>
              <a:ext cx="379127" cy="32100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1"/>
                  </a:moveTo>
                  <a:cubicBezTo>
                    <a:pt x="143" y="1"/>
                    <a:pt x="1" y="144"/>
                    <a:pt x="1" y="331"/>
                  </a:cubicBezTo>
                  <a:cubicBezTo>
                    <a:pt x="1" y="420"/>
                    <a:pt x="36" y="500"/>
                    <a:pt x="99" y="563"/>
                  </a:cubicBezTo>
                  <a:cubicBezTo>
                    <a:pt x="152" y="625"/>
                    <a:pt x="241" y="661"/>
                    <a:pt x="331" y="661"/>
                  </a:cubicBezTo>
                  <a:lnTo>
                    <a:pt x="7476" y="661"/>
                  </a:lnTo>
                  <a:cubicBezTo>
                    <a:pt x="7655" y="661"/>
                    <a:pt x="7806" y="509"/>
                    <a:pt x="7806" y="331"/>
                  </a:cubicBezTo>
                  <a:cubicBezTo>
                    <a:pt x="7806" y="242"/>
                    <a:pt x="7771" y="153"/>
                    <a:pt x="7708" y="99"/>
                  </a:cubicBezTo>
                  <a:cubicBezTo>
                    <a:pt x="7646" y="37"/>
                    <a:pt x="7566" y="1"/>
                    <a:pt x="7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0" name="Google Shape;2470;p32"/>
            <p:cNvSpPr/>
            <p:nvPr/>
          </p:nvSpPr>
          <p:spPr>
            <a:xfrm flipH="1">
              <a:off x="725435" y="2277492"/>
              <a:ext cx="379127" cy="32100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0"/>
                  </a:moveTo>
                  <a:cubicBezTo>
                    <a:pt x="143" y="0"/>
                    <a:pt x="1" y="143"/>
                    <a:pt x="1" y="330"/>
                  </a:cubicBezTo>
                  <a:cubicBezTo>
                    <a:pt x="1" y="419"/>
                    <a:pt x="36" y="509"/>
                    <a:pt x="99" y="562"/>
                  </a:cubicBezTo>
                  <a:cubicBezTo>
                    <a:pt x="152" y="625"/>
                    <a:pt x="241" y="660"/>
                    <a:pt x="331" y="660"/>
                  </a:cubicBezTo>
                  <a:lnTo>
                    <a:pt x="7476" y="660"/>
                  </a:lnTo>
                  <a:cubicBezTo>
                    <a:pt x="7655" y="660"/>
                    <a:pt x="7806" y="517"/>
                    <a:pt x="7806" y="330"/>
                  </a:cubicBezTo>
                  <a:cubicBezTo>
                    <a:pt x="7806" y="241"/>
                    <a:pt x="7771" y="152"/>
                    <a:pt x="7708" y="98"/>
                  </a:cubicBezTo>
                  <a:cubicBezTo>
                    <a:pt x="7646" y="36"/>
                    <a:pt x="7566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1" name="Google Shape;2471;p32"/>
            <p:cNvSpPr/>
            <p:nvPr/>
          </p:nvSpPr>
          <p:spPr>
            <a:xfrm flipH="1">
              <a:off x="899145" y="1705625"/>
              <a:ext cx="32148" cy="32100"/>
            </a:xfrm>
            <a:custGeom>
              <a:avLst/>
              <a:gdLst/>
              <a:ahLst/>
              <a:cxnLst/>
              <a:rect l="l" t="t" r="r" b="b"/>
              <a:pathLst>
                <a:path w="662" h="661" extrusionOk="0">
                  <a:moveTo>
                    <a:pt x="331" y="0"/>
                  </a:moveTo>
                  <a:cubicBezTo>
                    <a:pt x="153" y="0"/>
                    <a:pt x="1" y="152"/>
                    <a:pt x="1" y="330"/>
                  </a:cubicBezTo>
                  <a:cubicBezTo>
                    <a:pt x="1" y="518"/>
                    <a:pt x="153" y="660"/>
                    <a:pt x="331" y="660"/>
                  </a:cubicBezTo>
                  <a:cubicBezTo>
                    <a:pt x="518" y="660"/>
                    <a:pt x="661" y="518"/>
                    <a:pt x="661" y="330"/>
                  </a:cubicBezTo>
                  <a:cubicBezTo>
                    <a:pt x="661" y="152"/>
                    <a:pt x="51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472" name="Google Shape;2472;p32"/>
            <p:cNvGrpSpPr/>
            <p:nvPr/>
          </p:nvGrpSpPr>
          <p:grpSpPr>
            <a:xfrm rot="-384679" flipH="1">
              <a:off x="-517242" y="-146854"/>
              <a:ext cx="2459371" cy="594674"/>
              <a:chOff x="1031200" y="3184325"/>
              <a:chExt cx="1425150" cy="344600"/>
            </a:xfrm>
          </p:grpSpPr>
          <p:sp>
            <p:nvSpPr>
              <p:cNvPr id="2473" name="Google Shape;2473;p32"/>
              <p:cNvSpPr/>
              <p:nvPr/>
            </p:nvSpPr>
            <p:spPr>
              <a:xfrm>
                <a:off x="1031200" y="3184325"/>
                <a:ext cx="1425150" cy="333225"/>
              </a:xfrm>
              <a:custGeom>
                <a:avLst/>
                <a:gdLst/>
                <a:ahLst/>
                <a:cxnLst/>
                <a:rect l="l" t="t" r="r" b="b"/>
                <a:pathLst>
                  <a:path w="57006" h="13329" extrusionOk="0">
                    <a:moveTo>
                      <a:pt x="321" y="0"/>
                    </a:moveTo>
                    <a:lnTo>
                      <a:pt x="0" y="89"/>
                    </a:lnTo>
                    <a:cubicBezTo>
                      <a:pt x="36" y="223"/>
                      <a:pt x="937" y="3453"/>
                      <a:pt x="4916" y="6736"/>
                    </a:cubicBezTo>
                    <a:cubicBezTo>
                      <a:pt x="8573" y="9742"/>
                      <a:pt x="15630" y="13328"/>
                      <a:pt x="28503" y="13328"/>
                    </a:cubicBezTo>
                    <a:cubicBezTo>
                      <a:pt x="41376" y="13328"/>
                      <a:pt x="48433" y="9742"/>
                      <a:pt x="52090" y="6736"/>
                    </a:cubicBezTo>
                    <a:cubicBezTo>
                      <a:pt x="56069" y="3453"/>
                      <a:pt x="56970" y="223"/>
                      <a:pt x="57006" y="89"/>
                    </a:cubicBezTo>
                    <a:lnTo>
                      <a:pt x="56676" y="0"/>
                    </a:lnTo>
                    <a:cubicBezTo>
                      <a:pt x="56667" y="27"/>
                      <a:pt x="55757" y="3283"/>
                      <a:pt x="51849" y="6486"/>
                    </a:cubicBezTo>
                    <a:cubicBezTo>
                      <a:pt x="48236" y="9456"/>
                      <a:pt x="41251" y="12989"/>
                      <a:pt x="28503" y="12989"/>
                    </a:cubicBezTo>
                    <a:cubicBezTo>
                      <a:pt x="15755" y="12989"/>
                      <a:pt x="8770" y="9456"/>
                      <a:pt x="5157" y="6486"/>
                    </a:cubicBezTo>
                    <a:cubicBezTo>
                      <a:pt x="1249" y="3283"/>
                      <a:pt x="330" y="27"/>
                      <a:pt x="3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4" name="Google Shape;2474;p32"/>
              <p:cNvSpPr/>
              <p:nvPr/>
            </p:nvSpPr>
            <p:spPr>
              <a:xfrm>
                <a:off x="1031200" y="3184325"/>
                <a:ext cx="1425150" cy="333225"/>
              </a:xfrm>
              <a:custGeom>
                <a:avLst/>
                <a:gdLst/>
                <a:ahLst/>
                <a:cxnLst/>
                <a:rect l="l" t="t" r="r" b="b"/>
                <a:pathLst>
                  <a:path w="57006" h="13329" extrusionOk="0">
                    <a:moveTo>
                      <a:pt x="321" y="0"/>
                    </a:moveTo>
                    <a:lnTo>
                      <a:pt x="0" y="89"/>
                    </a:lnTo>
                    <a:cubicBezTo>
                      <a:pt x="36" y="223"/>
                      <a:pt x="937" y="3453"/>
                      <a:pt x="4916" y="6736"/>
                    </a:cubicBezTo>
                    <a:cubicBezTo>
                      <a:pt x="8573" y="9742"/>
                      <a:pt x="15630" y="13328"/>
                      <a:pt x="28503" y="13328"/>
                    </a:cubicBezTo>
                    <a:cubicBezTo>
                      <a:pt x="41376" y="13328"/>
                      <a:pt x="48433" y="9742"/>
                      <a:pt x="52090" y="6736"/>
                    </a:cubicBezTo>
                    <a:cubicBezTo>
                      <a:pt x="56069" y="3453"/>
                      <a:pt x="56970" y="223"/>
                      <a:pt x="57006" y="89"/>
                    </a:cubicBezTo>
                    <a:lnTo>
                      <a:pt x="56676" y="0"/>
                    </a:lnTo>
                    <a:cubicBezTo>
                      <a:pt x="56667" y="27"/>
                      <a:pt x="55757" y="3283"/>
                      <a:pt x="51849" y="6486"/>
                    </a:cubicBezTo>
                    <a:cubicBezTo>
                      <a:pt x="48236" y="9456"/>
                      <a:pt x="41251" y="12989"/>
                      <a:pt x="28503" y="12989"/>
                    </a:cubicBezTo>
                    <a:cubicBezTo>
                      <a:pt x="15755" y="12989"/>
                      <a:pt x="8770" y="9456"/>
                      <a:pt x="5157" y="6486"/>
                    </a:cubicBezTo>
                    <a:cubicBezTo>
                      <a:pt x="1249" y="3283"/>
                      <a:pt x="330" y="27"/>
                      <a:pt x="3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5" name="Google Shape;2475;p32"/>
              <p:cNvSpPr/>
              <p:nvPr/>
            </p:nvSpPr>
            <p:spPr>
              <a:xfrm>
                <a:off x="1047475" y="3231700"/>
                <a:ext cx="1392150" cy="297225"/>
              </a:xfrm>
              <a:custGeom>
                <a:avLst/>
                <a:gdLst/>
                <a:ahLst/>
                <a:cxnLst/>
                <a:rect l="l" t="t" r="r" b="b"/>
                <a:pathLst>
                  <a:path w="55686" h="11889" extrusionOk="0">
                    <a:moveTo>
                      <a:pt x="710" y="0"/>
                    </a:moveTo>
                    <a:cubicBezTo>
                      <a:pt x="596" y="0"/>
                      <a:pt x="480" y="31"/>
                      <a:pt x="375" y="95"/>
                    </a:cubicBezTo>
                    <a:cubicBezTo>
                      <a:pt x="90" y="282"/>
                      <a:pt x="0" y="666"/>
                      <a:pt x="188" y="960"/>
                    </a:cubicBezTo>
                    <a:cubicBezTo>
                      <a:pt x="304" y="1147"/>
                      <a:pt x="500" y="1245"/>
                      <a:pt x="714" y="1245"/>
                    </a:cubicBezTo>
                    <a:cubicBezTo>
                      <a:pt x="821" y="1245"/>
                      <a:pt x="937" y="1210"/>
                      <a:pt x="1044" y="1147"/>
                    </a:cubicBezTo>
                    <a:cubicBezTo>
                      <a:pt x="1330" y="969"/>
                      <a:pt x="1419" y="585"/>
                      <a:pt x="1232" y="291"/>
                    </a:cubicBezTo>
                    <a:cubicBezTo>
                      <a:pt x="1117" y="101"/>
                      <a:pt x="917" y="0"/>
                      <a:pt x="710" y="0"/>
                    </a:cubicBezTo>
                    <a:close/>
                    <a:moveTo>
                      <a:pt x="54975" y="32"/>
                    </a:moveTo>
                    <a:cubicBezTo>
                      <a:pt x="54769" y="32"/>
                      <a:pt x="54569" y="134"/>
                      <a:pt x="54455" y="318"/>
                    </a:cubicBezTo>
                    <a:cubicBezTo>
                      <a:pt x="54267" y="612"/>
                      <a:pt x="54356" y="996"/>
                      <a:pt x="54642" y="1174"/>
                    </a:cubicBezTo>
                    <a:cubicBezTo>
                      <a:pt x="54749" y="1245"/>
                      <a:pt x="54865" y="1272"/>
                      <a:pt x="54972" y="1272"/>
                    </a:cubicBezTo>
                    <a:cubicBezTo>
                      <a:pt x="55177" y="1272"/>
                      <a:pt x="55382" y="1174"/>
                      <a:pt x="55498" y="987"/>
                    </a:cubicBezTo>
                    <a:cubicBezTo>
                      <a:pt x="55686" y="692"/>
                      <a:pt x="55596" y="309"/>
                      <a:pt x="55311" y="130"/>
                    </a:cubicBezTo>
                    <a:cubicBezTo>
                      <a:pt x="55206" y="63"/>
                      <a:pt x="55089" y="32"/>
                      <a:pt x="54975" y="32"/>
                    </a:cubicBezTo>
                    <a:close/>
                    <a:moveTo>
                      <a:pt x="2384" y="2189"/>
                    </a:moveTo>
                    <a:cubicBezTo>
                      <a:pt x="2235" y="2189"/>
                      <a:pt x="2084" y="2243"/>
                      <a:pt x="1963" y="2352"/>
                    </a:cubicBezTo>
                    <a:cubicBezTo>
                      <a:pt x="1713" y="2584"/>
                      <a:pt x="1695" y="2976"/>
                      <a:pt x="1927" y="3235"/>
                    </a:cubicBezTo>
                    <a:cubicBezTo>
                      <a:pt x="2043" y="3369"/>
                      <a:pt x="2213" y="3431"/>
                      <a:pt x="2382" y="3431"/>
                    </a:cubicBezTo>
                    <a:cubicBezTo>
                      <a:pt x="2393" y="3432"/>
                      <a:pt x="2404" y="3432"/>
                      <a:pt x="2415" y="3432"/>
                    </a:cubicBezTo>
                    <a:cubicBezTo>
                      <a:pt x="2554" y="3432"/>
                      <a:pt x="2686" y="3379"/>
                      <a:pt x="2802" y="3279"/>
                    </a:cubicBezTo>
                    <a:cubicBezTo>
                      <a:pt x="3051" y="3047"/>
                      <a:pt x="3078" y="2655"/>
                      <a:pt x="2846" y="2396"/>
                    </a:cubicBezTo>
                    <a:cubicBezTo>
                      <a:pt x="2723" y="2259"/>
                      <a:pt x="2554" y="2189"/>
                      <a:pt x="2384" y="2189"/>
                    </a:cubicBezTo>
                    <a:close/>
                    <a:moveTo>
                      <a:pt x="53297" y="2216"/>
                    </a:moveTo>
                    <a:cubicBezTo>
                      <a:pt x="53127" y="2216"/>
                      <a:pt x="52958" y="2285"/>
                      <a:pt x="52840" y="2423"/>
                    </a:cubicBezTo>
                    <a:cubicBezTo>
                      <a:pt x="52608" y="2673"/>
                      <a:pt x="52626" y="3065"/>
                      <a:pt x="52876" y="3297"/>
                    </a:cubicBezTo>
                    <a:cubicBezTo>
                      <a:pt x="53000" y="3404"/>
                      <a:pt x="53143" y="3458"/>
                      <a:pt x="53295" y="3458"/>
                    </a:cubicBezTo>
                    <a:cubicBezTo>
                      <a:pt x="53464" y="3458"/>
                      <a:pt x="53634" y="3395"/>
                      <a:pt x="53759" y="3253"/>
                    </a:cubicBezTo>
                    <a:cubicBezTo>
                      <a:pt x="53991" y="3003"/>
                      <a:pt x="53973" y="2610"/>
                      <a:pt x="53714" y="2378"/>
                    </a:cubicBezTo>
                    <a:cubicBezTo>
                      <a:pt x="53597" y="2270"/>
                      <a:pt x="53447" y="2216"/>
                      <a:pt x="53297" y="2216"/>
                    </a:cubicBezTo>
                    <a:close/>
                    <a:moveTo>
                      <a:pt x="4384" y="4090"/>
                    </a:moveTo>
                    <a:cubicBezTo>
                      <a:pt x="4205" y="4090"/>
                      <a:pt x="4025" y="4168"/>
                      <a:pt x="3899" y="4314"/>
                    </a:cubicBezTo>
                    <a:cubicBezTo>
                      <a:pt x="3685" y="4582"/>
                      <a:pt x="3721" y="4974"/>
                      <a:pt x="3988" y="5188"/>
                    </a:cubicBezTo>
                    <a:cubicBezTo>
                      <a:pt x="4104" y="5287"/>
                      <a:pt x="4238" y="5331"/>
                      <a:pt x="4381" y="5331"/>
                    </a:cubicBezTo>
                    <a:cubicBezTo>
                      <a:pt x="4559" y="5331"/>
                      <a:pt x="4738" y="5260"/>
                      <a:pt x="4862" y="5108"/>
                    </a:cubicBezTo>
                    <a:cubicBezTo>
                      <a:pt x="5077" y="4841"/>
                      <a:pt x="5041" y="4448"/>
                      <a:pt x="4773" y="4234"/>
                    </a:cubicBezTo>
                    <a:cubicBezTo>
                      <a:pt x="4661" y="4137"/>
                      <a:pt x="4522" y="4090"/>
                      <a:pt x="4384" y="4090"/>
                    </a:cubicBezTo>
                    <a:close/>
                    <a:moveTo>
                      <a:pt x="51293" y="4113"/>
                    </a:moveTo>
                    <a:cubicBezTo>
                      <a:pt x="51155" y="4113"/>
                      <a:pt x="51017" y="4159"/>
                      <a:pt x="50904" y="4252"/>
                    </a:cubicBezTo>
                    <a:cubicBezTo>
                      <a:pt x="50636" y="4475"/>
                      <a:pt x="50601" y="4858"/>
                      <a:pt x="50815" y="5126"/>
                    </a:cubicBezTo>
                    <a:cubicBezTo>
                      <a:pt x="50940" y="5278"/>
                      <a:pt x="51118" y="5358"/>
                      <a:pt x="51296" y="5358"/>
                    </a:cubicBezTo>
                    <a:cubicBezTo>
                      <a:pt x="51430" y="5358"/>
                      <a:pt x="51573" y="5313"/>
                      <a:pt x="51689" y="5215"/>
                    </a:cubicBezTo>
                    <a:cubicBezTo>
                      <a:pt x="51957" y="5001"/>
                      <a:pt x="51992" y="4609"/>
                      <a:pt x="51778" y="4341"/>
                    </a:cubicBezTo>
                    <a:cubicBezTo>
                      <a:pt x="51652" y="4190"/>
                      <a:pt x="51472" y="4113"/>
                      <a:pt x="51293" y="4113"/>
                    </a:cubicBezTo>
                    <a:close/>
                    <a:moveTo>
                      <a:pt x="6620" y="5697"/>
                    </a:moveTo>
                    <a:cubicBezTo>
                      <a:pt x="6413" y="5697"/>
                      <a:pt x="6209" y="5801"/>
                      <a:pt x="6094" y="5991"/>
                    </a:cubicBezTo>
                    <a:cubicBezTo>
                      <a:pt x="5906" y="6286"/>
                      <a:pt x="5995" y="6669"/>
                      <a:pt x="6290" y="6848"/>
                    </a:cubicBezTo>
                    <a:cubicBezTo>
                      <a:pt x="6388" y="6910"/>
                      <a:pt x="6504" y="6946"/>
                      <a:pt x="6620" y="6946"/>
                    </a:cubicBezTo>
                    <a:cubicBezTo>
                      <a:pt x="6825" y="6946"/>
                      <a:pt x="7030" y="6839"/>
                      <a:pt x="7146" y="6652"/>
                    </a:cubicBezTo>
                    <a:cubicBezTo>
                      <a:pt x="7325" y="6366"/>
                      <a:pt x="7244" y="5982"/>
                      <a:pt x="6950" y="5795"/>
                    </a:cubicBezTo>
                    <a:cubicBezTo>
                      <a:pt x="6849" y="5729"/>
                      <a:pt x="6734" y="5697"/>
                      <a:pt x="6620" y="5697"/>
                    </a:cubicBezTo>
                    <a:close/>
                    <a:moveTo>
                      <a:pt x="49056" y="5719"/>
                    </a:moveTo>
                    <a:cubicBezTo>
                      <a:pt x="48943" y="5719"/>
                      <a:pt x="48829" y="5749"/>
                      <a:pt x="48727" y="5813"/>
                    </a:cubicBezTo>
                    <a:cubicBezTo>
                      <a:pt x="48433" y="5991"/>
                      <a:pt x="48344" y="6375"/>
                      <a:pt x="48531" y="6669"/>
                    </a:cubicBezTo>
                    <a:cubicBezTo>
                      <a:pt x="48647" y="6857"/>
                      <a:pt x="48852" y="6964"/>
                      <a:pt x="49057" y="6964"/>
                    </a:cubicBezTo>
                    <a:cubicBezTo>
                      <a:pt x="49173" y="6964"/>
                      <a:pt x="49280" y="6928"/>
                      <a:pt x="49387" y="6866"/>
                    </a:cubicBezTo>
                    <a:cubicBezTo>
                      <a:pt x="49673" y="6687"/>
                      <a:pt x="49762" y="6304"/>
                      <a:pt x="49584" y="6009"/>
                    </a:cubicBezTo>
                    <a:cubicBezTo>
                      <a:pt x="49463" y="5820"/>
                      <a:pt x="49261" y="5719"/>
                      <a:pt x="49056" y="5719"/>
                    </a:cubicBezTo>
                    <a:close/>
                    <a:moveTo>
                      <a:pt x="9027" y="7033"/>
                    </a:moveTo>
                    <a:cubicBezTo>
                      <a:pt x="8797" y="7033"/>
                      <a:pt x="8577" y="7161"/>
                      <a:pt x="8475" y="7383"/>
                    </a:cubicBezTo>
                    <a:cubicBezTo>
                      <a:pt x="8324" y="7695"/>
                      <a:pt x="8449" y="8070"/>
                      <a:pt x="8761" y="8213"/>
                    </a:cubicBezTo>
                    <a:cubicBezTo>
                      <a:pt x="8850" y="8257"/>
                      <a:pt x="8939" y="8275"/>
                      <a:pt x="9029" y="8275"/>
                    </a:cubicBezTo>
                    <a:cubicBezTo>
                      <a:pt x="9261" y="8275"/>
                      <a:pt x="9484" y="8150"/>
                      <a:pt x="9591" y="7927"/>
                    </a:cubicBezTo>
                    <a:cubicBezTo>
                      <a:pt x="9742" y="7615"/>
                      <a:pt x="9608" y="7249"/>
                      <a:pt x="9305" y="7098"/>
                    </a:cubicBezTo>
                    <a:cubicBezTo>
                      <a:pt x="9215" y="7054"/>
                      <a:pt x="9120" y="7033"/>
                      <a:pt x="9027" y="7033"/>
                    </a:cubicBezTo>
                    <a:close/>
                    <a:moveTo>
                      <a:pt x="46639" y="7048"/>
                    </a:moveTo>
                    <a:cubicBezTo>
                      <a:pt x="46550" y="7048"/>
                      <a:pt x="46459" y="7067"/>
                      <a:pt x="46372" y="7107"/>
                    </a:cubicBezTo>
                    <a:cubicBezTo>
                      <a:pt x="46060" y="7258"/>
                      <a:pt x="45935" y="7633"/>
                      <a:pt x="46078" y="7936"/>
                    </a:cubicBezTo>
                    <a:cubicBezTo>
                      <a:pt x="46185" y="8159"/>
                      <a:pt x="46408" y="8293"/>
                      <a:pt x="46640" y="8293"/>
                    </a:cubicBezTo>
                    <a:cubicBezTo>
                      <a:pt x="46729" y="8293"/>
                      <a:pt x="46827" y="8275"/>
                      <a:pt x="46907" y="8231"/>
                    </a:cubicBezTo>
                    <a:cubicBezTo>
                      <a:pt x="47220" y="8079"/>
                      <a:pt x="47353" y="7704"/>
                      <a:pt x="47202" y="7401"/>
                    </a:cubicBezTo>
                    <a:cubicBezTo>
                      <a:pt x="47092" y="7176"/>
                      <a:pt x="46871" y="7048"/>
                      <a:pt x="46639" y="7048"/>
                    </a:cubicBezTo>
                    <a:close/>
                    <a:moveTo>
                      <a:pt x="11561" y="8117"/>
                    </a:moveTo>
                    <a:cubicBezTo>
                      <a:pt x="11312" y="8117"/>
                      <a:pt x="11078" y="8269"/>
                      <a:pt x="10982" y="8516"/>
                    </a:cubicBezTo>
                    <a:cubicBezTo>
                      <a:pt x="10866" y="8846"/>
                      <a:pt x="11027" y="9203"/>
                      <a:pt x="11348" y="9319"/>
                    </a:cubicBezTo>
                    <a:cubicBezTo>
                      <a:pt x="11419" y="9346"/>
                      <a:pt x="11500" y="9355"/>
                      <a:pt x="11571" y="9355"/>
                    </a:cubicBezTo>
                    <a:cubicBezTo>
                      <a:pt x="11821" y="9355"/>
                      <a:pt x="12053" y="9203"/>
                      <a:pt x="12151" y="8953"/>
                    </a:cubicBezTo>
                    <a:cubicBezTo>
                      <a:pt x="12276" y="8632"/>
                      <a:pt x="12106" y="8275"/>
                      <a:pt x="11785" y="8159"/>
                    </a:cubicBezTo>
                    <a:cubicBezTo>
                      <a:pt x="11711" y="8130"/>
                      <a:pt x="11635" y="8117"/>
                      <a:pt x="11561" y="8117"/>
                    </a:cubicBezTo>
                    <a:close/>
                    <a:moveTo>
                      <a:pt x="44106" y="8127"/>
                    </a:moveTo>
                    <a:cubicBezTo>
                      <a:pt x="44033" y="8127"/>
                      <a:pt x="43957" y="8140"/>
                      <a:pt x="43883" y="8168"/>
                    </a:cubicBezTo>
                    <a:cubicBezTo>
                      <a:pt x="43562" y="8284"/>
                      <a:pt x="43401" y="8641"/>
                      <a:pt x="43517" y="8962"/>
                    </a:cubicBezTo>
                    <a:cubicBezTo>
                      <a:pt x="43615" y="9212"/>
                      <a:pt x="43847" y="9372"/>
                      <a:pt x="44106" y="9372"/>
                    </a:cubicBezTo>
                    <a:cubicBezTo>
                      <a:pt x="44177" y="9372"/>
                      <a:pt x="44249" y="9355"/>
                      <a:pt x="44320" y="9328"/>
                    </a:cubicBezTo>
                    <a:cubicBezTo>
                      <a:pt x="44641" y="9212"/>
                      <a:pt x="44802" y="8855"/>
                      <a:pt x="44686" y="8534"/>
                    </a:cubicBezTo>
                    <a:cubicBezTo>
                      <a:pt x="44596" y="8285"/>
                      <a:pt x="44361" y="8127"/>
                      <a:pt x="44106" y="8127"/>
                    </a:cubicBezTo>
                    <a:close/>
                    <a:moveTo>
                      <a:pt x="14192" y="8967"/>
                    </a:moveTo>
                    <a:cubicBezTo>
                      <a:pt x="13924" y="8967"/>
                      <a:pt x="13670" y="9142"/>
                      <a:pt x="13596" y="9417"/>
                    </a:cubicBezTo>
                    <a:cubicBezTo>
                      <a:pt x="13498" y="9747"/>
                      <a:pt x="13694" y="10095"/>
                      <a:pt x="14024" y="10184"/>
                    </a:cubicBezTo>
                    <a:cubicBezTo>
                      <a:pt x="14078" y="10202"/>
                      <a:pt x="14131" y="10211"/>
                      <a:pt x="14194" y="10211"/>
                    </a:cubicBezTo>
                    <a:cubicBezTo>
                      <a:pt x="14461" y="10211"/>
                      <a:pt x="14711" y="10033"/>
                      <a:pt x="14792" y="9756"/>
                    </a:cubicBezTo>
                    <a:cubicBezTo>
                      <a:pt x="14881" y="9426"/>
                      <a:pt x="14685" y="9087"/>
                      <a:pt x="14354" y="8989"/>
                    </a:cubicBezTo>
                    <a:cubicBezTo>
                      <a:pt x="14300" y="8974"/>
                      <a:pt x="14246" y="8967"/>
                      <a:pt x="14192" y="8967"/>
                    </a:cubicBezTo>
                    <a:close/>
                    <a:moveTo>
                      <a:pt x="41475" y="8976"/>
                    </a:moveTo>
                    <a:cubicBezTo>
                      <a:pt x="41422" y="8976"/>
                      <a:pt x="41368" y="8983"/>
                      <a:pt x="41314" y="8998"/>
                    </a:cubicBezTo>
                    <a:cubicBezTo>
                      <a:pt x="40984" y="9096"/>
                      <a:pt x="40787" y="9435"/>
                      <a:pt x="40886" y="9765"/>
                    </a:cubicBezTo>
                    <a:cubicBezTo>
                      <a:pt x="40957" y="10042"/>
                      <a:pt x="41207" y="10220"/>
                      <a:pt x="41483" y="10220"/>
                    </a:cubicBezTo>
                    <a:cubicBezTo>
                      <a:pt x="41537" y="10220"/>
                      <a:pt x="41590" y="10211"/>
                      <a:pt x="41644" y="10193"/>
                    </a:cubicBezTo>
                    <a:cubicBezTo>
                      <a:pt x="41983" y="10104"/>
                      <a:pt x="42170" y="9765"/>
                      <a:pt x="42081" y="9435"/>
                    </a:cubicBezTo>
                    <a:cubicBezTo>
                      <a:pt x="41999" y="9159"/>
                      <a:pt x="41748" y="8976"/>
                      <a:pt x="41475" y="8976"/>
                    </a:cubicBezTo>
                    <a:close/>
                    <a:moveTo>
                      <a:pt x="16868" y="9618"/>
                    </a:moveTo>
                    <a:cubicBezTo>
                      <a:pt x="16579" y="9618"/>
                      <a:pt x="16326" y="9824"/>
                      <a:pt x="16264" y="10113"/>
                    </a:cubicBezTo>
                    <a:cubicBezTo>
                      <a:pt x="16192" y="10452"/>
                      <a:pt x="16406" y="10782"/>
                      <a:pt x="16745" y="10853"/>
                    </a:cubicBezTo>
                    <a:cubicBezTo>
                      <a:pt x="16790" y="10862"/>
                      <a:pt x="16826" y="10862"/>
                      <a:pt x="16870" y="10862"/>
                    </a:cubicBezTo>
                    <a:cubicBezTo>
                      <a:pt x="17156" y="10862"/>
                      <a:pt x="17414" y="10657"/>
                      <a:pt x="17477" y="10372"/>
                    </a:cubicBezTo>
                    <a:cubicBezTo>
                      <a:pt x="17548" y="10033"/>
                      <a:pt x="17334" y="9703"/>
                      <a:pt x="16995" y="9631"/>
                    </a:cubicBezTo>
                    <a:cubicBezTo>
                      <a:pt x="16952" y="9622"/>
                      <a:pt x="16910" y="9618"/>
                      <a:pt x="16868" y="9618"/>
                    </a:cubicBezTo>
                    <a:close/>
                    <a:moveTo>
                      <a:pt x="38804" y="9626"/>
                    </a:moveTo>
                    <a:cubicBezTo>
                      <a:pt x="38761" y="9626"/>
                      <a:pt x="38717" y="9631"/>
                      <a:pt x="38673" y="9640"/>
                    </a:cubicBezTo>
                    <a:cubicBezTo>
                      <a:pt x="38343" y="9711"/>
                      <a:pt x="38120" y="10033"/>
                      <a:pt x="38191" y="10372"/>
                    </a:cubicBezTo>
                    <a:cubicBezTo>
                      <a:pt x="38254" y="10666"/>
                      <a:pt x="38513" y="10871"/>
                      <a:pt x="38798" y="10871"/>
                    </a:cubicBezTo>
                    <a:cubicBezTo>
                      <a:pt x="38843" y="10871"/>
                      <a:pt x="38887" y="10862"/>
                      <a:pt x="38923" y="10853"/>
                    </a:cubicBezTo>
                    <a:cubicBezTo>
                      <a:pt x="39262" y="10782"/>
                      <a:pt x="39476" y="10461"/>
                      <a:pt x="39414" y="10122"/>
                    </a:cubicBezTo>
                    <a:cubicBezTo>
                      <a:pt x="39352" y="9827"/>
                      <a:pt x="39093" y="9626"/>
                      <a:pt x="38804" y="9626"/>
                    </a:cubicBezTo>
                    <a:close/>
                    <a:moveTo>
                      <a:pt x="19588" y="10090"/>
                    </a:moveTo>
                    <a:cubicBezTo>
                      <a:pt x="19283" y="10090"/>
                      <a:pt x="19016" y="10311"/>
                      <a:pt x="18976" y="10630"/>
                    </a:cubicBezTo>
                    <a:cubicBezTo>
                      <a:pt x="18922" y="10969"/>
                      <a:pt x="19163" y="11282"/>
                      <a:pt x="19502" y="11335"/>
                    </a:cubicBezTo>
                    <a:lnTo>
                      <a:pt x="19502" y="11326"/>
                    </a:lnTo>
                    <a:cubicBezTo>
                      <a:pt x="19529" y="11335"/>
                      <a:pt x="19555" y="11335"/>
                      <a:pt x="19591" y="11335"/>
                    </a:cubicBezTo>
                    <a:cubicBezTo>
                      <a:pt x="19894" y="11335"/>
                      <a:pt x="20153" y="11112"/>
                      <a:pt x="20198" y="10800"/>
                    </a:cubicBezTo>
                    <a:cubicBezTo>
                      <a:pt x="20251" y="10461"/>
                      <a:pt x="20010" y="10149"/>
                      <a:pt x="19671" y="10095"/>
                    </a:cubicBezTo>
                    <a:cubicBezTo>
                      <a:pt x="19643" y="10091"/>
                      <a:pt x="19616" y="10090"/>
                      <a:pt x="19588" y="10090"/>
                    </a:cubicBezTo>
                    <a:close/>
                    <a:moveTo>
                      <a:pt x="36091" y="10097"/>
                    </a:moveTo>
                    <a:cubicBezTo>
                      <a:pt x="36060" y="10097"/>
                      <a:pt x="36029" y="10099"/>
                      <a:pt x="35997" y="10104"/>
                    </a:cubicBezTo>
                    <a:cubicBezTo>
                      <a:pt x="35658" y="10149"/>
                      <a:pt x="35417" y="10470"/>
                      <a:pt x="35471" y="10809"/>
                    </a:cubicBezTo>
                    <a:cubicBezTo>
                      <a:pt x="35515" y="11112"/>
                      <a:pt x="35783" y="11344"/>
                      <a:pt x="36086" y="11344"/>
                    </a:cubicBezTo>
                    <a:cubicBezTo>
                      <a:pt x="36113" y="11344"/>
                      <a:pt x="36140" y="11335"/>
                      <a:pt x="36175" y="11335"/>
                    </a:cubicBezTo>
                    <a:cubicBezTo>
                      <a:pt x="36514" y="11290"/>
                      <a:pt x="36746" y="10969"/>
                      <a:pt x="36702" y="10630"/>
                    </a:cubicBezTo>
                    <a:cubicBezTo>
                      <a:pt x="36653" y="10323"/>
                      <a:pt x="36392" y="10097"/>
                      <a:pt x="36091" y="10097"/>
                    </a:cubicBezTo>
                    <a:close/>
                    <a:moveTo>
                      <a:pt x="22319" y="10413"/>
                    </a:moveTo>
                    <a:cubicBezTo>
                      <a:pt x="22007" y="10413"/>
                      <a:pt x="21739" y="10653"/>
                      <a:pt x="21705" y="10978"/>
                    </a:cubicBezTo>
                    <a:cubicBezTo>
                      <a:pt x="21679" y="11317"/>
                      <a:pt x="21928" y="11621"/>
                      <a:pt x="22267" y="11647"/>
                    </a:cubicBezTo>
                    <a:cubicBezTo>
                      <a:pt x="22294" y="11656"/>
                      <a:pt x="22312" y="11656"/>
                      <a:pt x="22330" y="11656"/>
                    </a:cubicBezTo>
                    <a:cubicBezTo>
                      <a:pt x="22642" y="11656"/>
                      <a:pt x="22919" y="11406"/>
                      <a:pt x="22945" y="11085"/>
                    </a:cubicBezTo>
                    <a:cubicBezTo>
                      <a:pt x="22972" y="10746"/>
                      <a:pt x="22722" y="10443"/>
                      <a:pt x="22383" y="10416"/>
                    </a:cubicBezTo>
                    <a:cubicBezTo>
                      <a:pt x="22362" y="10414"/>
                      <a:pt x="22340" y="10413"/>
                      <a:pt x="22319" y="10413"/>
                    </a:cubicBezTo>
                    <a:close/>
                    <a:moveTo>
                      <a:pt x="33356" y="10413"/>
                    </a:moveTo>
                    <a:cubicBezTo>
                      <a:pt x="33336" y="10413"/>
                      <a:pt x="33315" y="10414"/>
                      <a:pt x="33294" y="10416"/>
                    </a:cubicBezTo>
                    <a:cubicBezTo>
                      <a:pt x="32946" y="10443"/>
                      <a:pt x="32696" y="10746"/>
                      <a:pt x="32723" y="11085"/>
                    </a:cubicBezTo>
                    <a:cubicBezTo>
                      <a:pt x="32750" y="11415"/>
                      <a:pt x="33026" y="11656"/>
                      <a:pt x="33347" y="11656"/>
                    </a:cubicBezTo>
                    <a:lnTo>
                      <a:pt x="33401" y="11656"/>
                    </a:lnTo>
                    <a:cubicBezTo>
                      <a:pt x="33740" y="11621"/>
                      <a:pt x="33999" y="11317"/>
                      <a:pt x="33963" y="10978"/>
                    </a:cubicBezTo>
                    <a:cubicBezTo>
                      <a:pt x="33938" y="10660"/>
                      <a:pt x="33669" y="10413"/>
                      <a:pt x="33356" y="10413"/>
                    </a:cubicBezTo>
                    <a:close/>
                    <a:moveTo>
                      <a:pt x="25087" y="10585"/>
                    </a:moveTo>
                    <a:cubicBezTo>
                      <a:pt x="24747" y="10585"/>
                      <a:pt x="24471" y="10850"/>
                      <a:pt x="24453" y="11183"/>
                    </a:cubicBezTo>
                    <a:cubicBezTo>
                      <a:pt x="24444" y="11531"/>
                      <a:pt x="24712" y="11817"/>
                      <a:pt x="25051" y="11835"/>
                    </a:cubicBezTo>
                    <a:lnTo>
                      <a:pt x="25078" y="11835"/>
                    </a:lnTo>
                    <a:cubicBezTo>
                      <a:pt x="25408" y="11835"/>
                      <a:pt x="25684" y="11567"/>
                      <a:pt x="25702" y="11237"/>
                    </a:cubicBezTo>
                    <a:cubicBezTo>
                      <a:pt x="25711" y="10889"/>
                      <a:pt x="25452" y="10604"/>
                      <a:pt x="25104" y="10586"/>
                    </a:cubicBezTo>
                    <a:cubicBezTo>
                      <a:pt x="25099" y="10586"/>
                      <a:pt x="25093" y="10585"/>
                      <a:pt x="25087" y="10585"/>
                    </a:cubicBezTo>
                    <a:close/>
                    <a:moveTo>
                      <a:pt x="30581" y="10585"/>
                    </a:moveTo>
                    <a:cubicBezTo>
                      <a:pt x="30575" y="10585"/>
                      <a:pt x="30570" y="10586"/>
                      <a:pt x="30564" y="10586"/>
                    </a:cubicBezTo>
                    <a:cubicBezTo>
                      <a:pt x="30225" y="10604"/>
                      <a:pt x="29957" y="10898"/>
                      <a:pt x="29975" y="11237"/>
                    </a:cubicBezTo>
                    <a:cubicBezTo>
                      <a:pt x="29984" y="11576"/>
                      <a:pt x="30261" y="11835"/>
                      <a:pt x="30591" y="11835"/>
                    </a:cubicBezTo>
                    <a:lnTo>
                      <a:pt x="30618" y="11835"/>
                    </a:lnTo>
                    <a:cubicBezTo>
                      <a:pt x="30957" y="11817"/>
                      <a:pt x="31233" y="11531"/>
                      <a:pt x="31215" y="11183"/>
                    </a:cubicBezTo>
                    <a:cubicBezTo>
                      <a:pt x="31198" y="10850"/>
                      <a:pt x="30921" y="10585"/>
                      <a:pt x="30581" y="10585"/>
                    </a:cubicBezTo>
                    <a:close/>
                    <a:moveTo>
                      <a:pt x="27834" y="10648"/>
                    </a:moveTo>
                    <a:cubicBezTo>
                      <a:pt x="27495" y="10648"/>
                      <a:pt x="27219" y="10925"/>
                      <a:pt x="27219" y="11264"/>
                    </a:cubicBezTo>
                    <a:cubicBezTo>
                      <a:pt x="27219" y="11612"/>
                      <a:pt x="27495" y="11888"/>
                      <a:pt x="27834" y="11888"/>
                    </a:cubicBezTo>
                    <a:cubicBezTo>
                      <a:pt x="28182" y="11888"/>
                      <a:pt x="28459" y="11612"/>
                      <a:pt x="28459" y="11264"/>
                    </a:cubicBezTo>
                    <a:cubicBezTo>
                      <a:pt x="28459" y="10925"/>
                      <a:pt x="28182" y="10648"/>
                      <a:pt x="27834" y="106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476" name="Google Shape;2476;p32"/>
          <p:cNvGrpSpPr/>
          <p:nvPr/>
        </p:nvGrpSpPr>
        <p:grpSpPr>
          <a:xfrm>
            <a:off x="7556538" y="-571031"/>
            <a:ext cx="1749716" cy="2996783"/>
            <a:chOff x="7517700" y="-239606"/>
            <a:chExt cx="1749716" cy="2996783"/>
          </a:xfrm>
        </p:grpSpPr>
        <p:sp>
          <p:nvSpPr>
            <p:cNvPr id="2477" name="Google Shape;2477;p32"/>
            <p:cNvSpPr/>
            <p:nvPr/>
          </p:nvSpPr>
          <p:spPr>
            <a:xfrm>
              <a:off x="7539768" y="-215009"/>
              <a:ext cx="1700791" cy="716431"/>
            </a:xfrm>
            <a:custGeom>
              <a:avLst/>
              <a:gdLst/>
              <a:ahLst/>
              <a:cxnLst/>
              <a:rect l="l" t="t" r="r" b="b"/>
              <a:pathLst>
                <a:path w="31600" h="13311" extrusionOk="0">
                  <a:moveTo>
                    <a:pt x="242" y="0"/>
                  </a:moveTo>
                  <a:lnTo>
                    <a:pt x="1" y="152"/>
                  </a:lnTo>
                  <a:cubicBezTo>
                    <a:pt x="28" y="197"/>
                    <a:pt x="2695" y="4434"/>
                    <a:pt x="7896" y="8056"/>
                  </a:cubicBezTo>
                  <a:cubicBezTo>
                    <a:pt x="11607" y="10643"/>
                    <a:pt x="17236" y="13311"/>
                    <a:pt x="24614" y="13311"/>
                  </a:cubicBezTo>
                  <a:cubicBezTo>
                    <a:pt x="26791" y="13311"/>
                    <a:pt x="29119" y="13079"/>
                    <a:pt x="31599" y="12543"/>
                  </a:cubicBezTo>
                  <a:lnTo>
                    <a:pt x="31537" y="12258"/>
                  </a:lnTo>
                  <a:cubicBezTo>
                    <a:pt x="29077" y="12791"/>
                    <a:pt x="26765" y="13023"/>
                    <a:pt x="24605" y="13023"/>
                  </a:cubicBezTo>
                  <a:cubicBezTo>
                    <a:pt x="17305" y="13023"/>
                    <a:pt x="11744" y="10378"/>
                    <a:pt x="8074" y="7824"/>
                  </a:cubicBezTo>
                  <a:cubicBezTo>
                    <a:pt x="2918" y="4238"/>
                    <a:pt x="268" y="36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8" name="Google Shape;2478;p32"/>
            <p:cNvSpPr/>
            <p:nvPr/>
          </p:nvSpPr>
          <p:spPr>
            <a:xfrm>
              <a:off x="7539768" y="-215009"/>
              <a:ext cx="1700791" cy="716431"/>
            </a:xfrm>
            <a:custGeom>
              <a:avLst/>
              <a:gdLst/>
              <a:ahLst/>
              <a:cxnLst/>
              <a:rect l="l" t="t" r="r" b="b"/>
              <a:pathLst>
                <a:path w="31600" h="13311" extrusionOk="0">
                  <a:moveTo>
                    <a:pt x="242" y="0"/>
                  </a:moveTo>
                  <a:lnTo>
                    <a:pt x="1" y="152"/>
                  </a:lnTo>
                  <a:cubicBezTo>
                    <a:pt x="28" y="197"/>
                    <a:pt x="2695" y="4434"/>
                    <a:pt x="7896" y="8056"/>
                  </a:cubicBezTo>
                  <a:cubicBezTo>
                    <a:pt x="11607" y="10643"/>
                    <a:pt x="17236" y="13311"/>
                    <a:pt x="24614" y="13311"/>
                  </a:cubicBezTo>
                  <a:cubicBezTo>
                    <a:pt x="26791" y="13311"/>
                    <a:pt x="29119" y="13079"/>
                    <a:pt x="31599" y="12543"/>
                  </a:cubicBezTo>
                  <a:lnTo>
                    <a:pt x="31537" y="12258"/>
                  </a:lnTo>
                  <a:cubicBezTo>
                    <a:pt x="29077" y="12791"/>
                    <a:pt x="26765" y="13023"/>
                    <a:pt x="24605" y="13023"/>
                  </a:cubicBezTo>
                  <a:cubicBezTo>
                    <a:pt x="17305" y="13023"/>
                    <a:pt x="11744" y="10378"/>
                    <a:pt x="8074" y="7824"/>
                  </a:cubicBezTo>
                  <a:cubicBezTo>
                    <a:pt x="2918" y="4238"/>
                    <a:pt x="268" y="36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9" name="Google Shape;2479;p32"/>
            <p:cNvSpPr/>
            <p:nvPr/>
          </p:nvSpPr>
          <p:spPr>
            <a:xfrm>
              <a:off x="7517700" y="-239606"/>
              <a:ext cx="57213" cy="57321"/>
            </a:xfrm>
            <a:custGeom>
              <a:avLst/>
              <a:gdLst/>
              <a:ahLst/>
              <a:cxnLst/>
              <a:rect l="l" t="t" r="r" b="b"/>
              <a:pathLst>
                <a:path w="1063" h="1065" extrusionOk="0">
                  <a:moveTo>
                    <a:pt x="534" y="1"/>
                  </a:moveTo>
                  <a:cubicBezTo>
                    <a:pt x="499" y="1"/>
                    <a:pt x="463" y="4"/>
                    <a:pt x="429" y="11"/>
                  </a:cubicBezTo>
                  <a:cubicBezTo>
                    <a:pt x="393" y="20"/>
                    <a:pt x="357" y="29"/>
                    <a:pt x="331" y="38"/>
                  </a:cubicBezTo>
                  <a:cubicBezTo>
                    <a:pt x="295" y="56"/>
                    <a:pt x="259" y="65"/>
                    <a:pt x="232" y="92"/>
                  </a:cubicBezTo>
                  <a:cubicBezTo>
                    <a:pt x="206" y="109"/>
                    <a:pt x="179" y="127"/>
                    <a:pt x="152" y="154"/>
                  </a:cubicBezTo>
                  <a:cubicBezTo>
                    <a:pt x="134" y="181"/>
                    <a:pt x="108" y="208"/>
                    <a:pt x="90" y="234"/>
                  </a:cubicBezTo>
                  <a:cubicBezTo>
                    <a:pt x="72" y="261"/>
                    <a:pt x="54" y="297"/>
                    <a:pt x="36" y="324"/>
                  </a:cubicBezTo>
                  <a:cubicBezTo>
                    <a:pt x="27" y="359"/>
                    <a:pt x="18" y="395"/>
                    <a:pt x="9" y="431"/>
                  </a:cubicBezTo>
                  <a:cubicBezTo>
                    <a:pt x="0" y="457"/>
                    <a:pt x="0" y="493"/>
                    <a:pt x="0" y="529"/>
                  </a:cubicBezTo>
                  <a:cubicBezTo>
                    <a:pt x="0" y="672"/>
                    <a:pt x="54" y="805"/>
                    <a:pt x="152" y="903"/>
                  </a:cubicBezTo>
                  <a:cubicBezTo>
                    <a:pt x="259" y="1011"/>
                    <a:pt x="393" y="1064"/>
                    <a:pt x="527" y="1064"/>
                  </a:cubicBezTo>
                  <a:cubicBezTo>
                    <a:pt x="670" y="1064"/>
                    <a:pt x="803" y="1011"/>
                    <a:pt x="910" y="903"/>
                  </a:cubicBezTo>
                  <a:cubicBezTo>
                    <a:pt x="1009" y="805"/>
                    <a:pt x="1062" y="672"/>
                    <a:pt x="1062" y="529"/>
                  </a:cubicBezTo>
                  <a:cubicBezTo>
                    <a:pt x="1062" y="493"/>
                    <a:pt x="1062" y="457"/>
                    <a:pt x="1053" y="431"/>
                  </a:cubicBezTo>
                  <a:cubicBezTo>
                    <a:pt x="1044" y="395"/>
                    <a:pt x="1035" y="359"/>
                    <a:pt x="1017" y="324"/>
                  </a:cubicBezTo>
                  <a:cubicBezTo>
                    <a:pt x="1009" y="297"/>
                    <a:pt x="991" y="261"/>
                    <a:pt x="973" y="234"/>
                  </a:cubicBezTo>
                  <a:cubicBezTo>
                    <a:pt x="955" y="208"/>
                    <a:pt x="928" y="181"/>
                    <a:pt x="910" y="154"/>
                  </a:cubicBezTo>
                  <a:cubicBezTo>
                    <a:pt x="811" y="55"/>
                    <a:pt x="672" y="1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0" name="Google Shape;2480;p32"/>
            <p:cNvSpPr/>
            <p:nvPr/>
          </p:nvSpPr>
          <p:spPr>
            <a:xfrm>
              <a:off x="7590684" y="-136267"/>
              <a:ext cx="1551918" cy="659272"/>
            </a:xfrm>
            <a:custGeom>
              <a:avLst/>
              <a:gdLst/>
              <a:ahLst/>
              <a:cxnLst/>
              <a:rect l="l" t="t" r="r" b="b"/>
              <a:pathLst>
                <a:path w="28834" h="12249" extrusionOk="0">
                  <a:moveTo>
                    <a:pt x="598" y="0"/>
                  </a:moveTo>
                  <a:cubicBezTo>
                    <a:pt x="479" y="0"/>
                    <a:pt x="360" y="39"/>
                    <a:pt x="259" y="116"/>
                  </a:cubicBezTo>
                  <a:cubicBezTo>
                    <a:pt x="36" y="304"/>
                    <a:pt x="0" y="643"/>
                    <a:pt x="188" y="875"/>
                  </a:cubicBezTo>
                  <a:cubicBezTo>
                    <a:pt x="295" y="1000"/>
                    <a:pt x="447" y="1062"/>
                    <a:pt x="598" y="1062"/>
                  </a:cubicBezTo>
                  <a:cubicBezTo>
                    <a:pt x="714" y="1062"/>
                    <a:pt x="839" y="1026"/>
                    <a:pt x="937" y="946"/>
                  </a:cubicBezTo>
                  <a:cubicBezTo>
                    <a:pt x="1160" y="759"/>
                    <a:pt x="1196" y="420"/>
                    <a:pt x="1009" y="197"/>
                  </a:cubicBezTo>
                  <a:cubicBezTo>
                    <a:pt x="903" y="66"/>
                    <a:pt x="751" y="0"/>
                    <a:pt x="598" y="0"/>
                  </a:cubicBezTo>
                  <a:close/>
                  <a:moveTo>
                    <a:pt x="2190" y="1791"/>
                  </a:moveTo>
                  <a:cubicBezTo>
                    <a:pt x="2058" y="1791"/>
                    <a:pt x="1925" y="1840"/>
                    <a:pt x="1820" y="1936"/>
                  </a:cubicBezTo>
                  <a:cubicBezTo>
                    <a:pt x="1606" y="2141"/>
                    <a:pt x="1606" y="2480"/>
                    <a:pt x="1803" y="2695"/>
                  </a:cubicBezTo>
                  <a:cubicBezTo>
                    <a:pt x="1910" y="2802"/>
                    <a:pt x="2052" y="2855"/>
                    <a:pt x="2186" y="2855"/>
                  </a:cubicBezTo>
                  <a:cubicBezTo>
                    <a:pt x="2320" y="2855"/>
                    <a:pt x="2454" y="2811"/>
                    <a:pt x="2552" y="2704"/>
                  </a:cubicBezTo>
                  <a:cubicBezTo>
                    <a:pt x="2766" y="2507"/>
                    <a:pt x="2775" y="2168"/>
                    <a:pt x="2570" y="1954"/>
                  </a:cubicBezTo>
                  <a:cubicBezTo>
                    <a:pt x="2465" y="1845"/>
                    <a:pt x="2328" y="1791"/>
                    <a:pt x="2190" y="1791"/>
                  </a:cubicBezTo>
                  <a:close/>
                  <a:moveTo>
                    <a:pt x="3906" y="3459"/>
                  </a:moveTo>
                  <a:cubicBezTo>
                    <a:pt x="3762" y="3459"/>
                    <a:pt x="3620" y="3517"/>
                    <a:pt x="3515" y="3631"/>
                  </a:cubicBezTo>
                  <a:cubicBezTo>
                    <a:pt x="3319" y="3854"/>
                    <a:pt x="3337" y="4193"/>
                    <a:pt x="3551" y="4390"/>
                  </a:cubicBezTo>
                  <a:cubicBezTo>
                    <a:pt x="3658" y="4479"/>
                    <a:pt x="3783" y="4523"/>
                    <a:pt x="3908" y="4523"/>
                  </a:cubicBezTo>
                  <a:cubicBezTo>
                    <a:pt x="4051" y="4523"/>
                    <a:pt x="4202" y="4461"/>
                    <a:pt x="4300" y="4345"/>
                  </a:cubicBezTo>
                  <a:cubicBezTo>
                    <a:pt x="4497" y="4131"/>
                    <a:pt x="4479" y="3792"/>
                    <a:pt x="4265" y="3596"/>
                  </a:cubicBezTo>
                  <a:cubicBezTo>
                    <a:pt x="4160" y="3504"/>
                    <a:pt x="4033" y="3459"/>
                    <a:pt x="3906" y="3459"/>
                  </a:cubicBezTo>
                  <a:close/>
                  <a:moveTo>
                    <a:pt x="5746" y="4994"/>
                  </a:moveTo>
                  <a:cubicBezTo>
                    <a:pt x="5588" y="4994"/>
                    <a:pt x="5431" y="5065"/>
                    <a:pt x="5326" y="5201"/>
                  </a:cubicBezTo>
                  <a:cubicBezTo>
                    <a:pt x="5139" y="5433"/>
                    <a:pt x="5184" y="5763"/>
                    <a:pt x="5416" y="5951"/>
                  </a:cubicBezTo>
                  <a:cubicBezTo>
                    <a:pt x="5514" y="6022"/>
                    <a:pt x="5630" y="6058"/>
                    <a:pt x="5746" y="6058"/>
                  </a:cubicBezTo>
                  <a:cubicBezTo>
                    <a:pt x="5906" y="6058"/>
                    <a:pt x="6058" y="5986"/>
                    <a:pt x="6165" y="5853"/>
                  </a:cubicBezTo>
                  <a:cubicBezTo>
                    <a:pt x="6343" y="5621"/>
                    <a:pt x="6299" y="5282"/>
                    <a:pt x="6067" y="5103"/>
                  </a:cubicBezTo>
                  <a:cubicBezTo>
                    <a:pt x="5971" y="5029"/>
                    <a:pt x="5858" y="4994"/>
                    <a:pt x="5746" y="4994"/>
                  </a:cubicBezTo>
                  <a:close/>
                  <a:moveTo>
                    <a:pt x="7686" y="6389"/>
                  </a:moveTo>
                  <a:cubicBezTo>
                    <a:pt x="7513" y="6389"/>
                    <a:pt x="7345" y="6472"/>
                    <a:pt x="7244" y="6629"/>
                  </a:cubicBezTo>
                  <a:cubicBezTo>
                    <a:pt x="7084" y="6870"/>
                    <a:pt x="7155" y="7200"/>
                    <a:pt x="7396" y="7360"/>
                  </a:cubicBezTo>
                  <a:cubicBezTo>
                    <a:pt x="7485" y="7423"/>
                    <a:pt x="7592" y="7449"/>
                    <a:pt x="7690" y="7449"/>
                  </a:cubicBezTo>
                  <a:cubicBezTo>
                    <a:pt x="7860" y="7449"/>
                    <a:pt x="8029" y="7369"/>
                    <a:pt x="8136" y="7209"/>
                  </a:cubicBezTo>
                  <a:cubicBezTo>
                    <a:pt x="8297" y="6968"/>
                    <a:pt x="8226" y="6638"/>
                    <a:pt x="7985" y="6477"/>
                  </a:cubicBezTo>
                  <a:cubicBezTo>
                    <a:pt x="7892" y="6418"/>
                    <a:pt x="7788" y="6389"/>
                    <a:pt x="7686" y="6389"/>
                  </a:cubicBezTo>
                  <a:close/>
                  <a:moveTo>
                    <a:pt x="9744" y="7624"/>
                  </a:moveTo>
                  <a:cubicBezTo>
                    <a:pt x="9554" y="7624"/>
                    <a:pt x="9370" y="7724"/>
                    <a:pt x="9278" y="7896"/>
                  </a:cubicBezTo>
                  <a:cubicBezTo>
                    <a:pt x="9136" y="8154"/>
                    <a:pt x="9225" y="8484"/>
                    <a:pt x="9484" y="8618"/>
                  </a:cubicBezTo>
                  <a:cubicBezTo>
                    <a:pt x="9564" y="8663"/>
                    <a:pt x="9653" y="8690"/>
                    <a:pt x="9742" y="8690"/>
                  </a:cubicBezTo>
                  <a:cubicBezTo>
                    <a:pt x="9930" y="8690"/>
                    <a:pt x="10108" y="8591"/>
                    <a:pt x="10206" y="8413"/>
                  </a:cubicBezTo>
                  <a:cubicBezTo>
                    <a:pt x="10349" y="8154"/>
                    <a:pt x="10251" y="7833"/>
                    <a:pt x="10001" y="7690"/>
                  </a:cubicBezTo>
                  <a:cubicBezTo>
                    <a:pt x="9920" y="7645"/>
                    <a:pt x="9831" y="7624"/>
                    <a:pt x="9744" y="7624"/>
                  </a:cubicBezTo>
                  <a:close/>
                  <a:moveTo>
                    <a:pt x="11880" y="8694"/>
                  </a:moveTo>
                  <a:cubicBezTo>
                    <a:pt x="11677" y="8694"/>
                    <a:pt x="11484" y="8814"/>
                    <a:pt x="11393" y="9011"/>
                  </a:cubicBezTo>
                  <a:cubicBezTo>
                    <a:pt x="11277" y="9278"/>
                    <a:pt x="11393" y="9591"/>
                    <a:pt x="11660" y="9706"/>
                  </a:cubicBezTo>
                  <a:cubicBezTo>
                    <a:pt x="11732" y="9742"/>
                    <a:pt x="11812" y="9760"/>
                    <a:pt x="11883" y="9760"/>
                  </a:cubicBezTo>
                  <a:cubicBezTo>
                    <a:pt x="12080" y="9760"/>
                    <a:pt x="12276" y="9635"/>
                    <a:pt x="12365" y="9439"/>
                  </a:cubicBezTo>
                  <a:cubicBezTo>
                    <a:pt x="12490" y="9171"/>
                    <a:pt x="12365" y="8859"/>
                    <a:pt x="12097" y="8743"/>
                  </a:cubicBezTo>
                  <a:cubicBezTo>
                    <a:pt x="12026" y="8710"/>
                    <a:pt x="11952" y="8694"/>
                    <a:pt x="11880" y="8694"/>
                  </a:cubicBezTo>
                  <a:close/>
                  <a:moveTo>
                    <a:pt x="14104" y="9578"/>
                  </a:moveTo>
                  <a:cubicBezTo>
                    <a:pt x="13886" y="9578"/>
                    <a:pt x="13674" y="9719"/>
                    <a:pt x="13596" y="9938"/>
                  </a:cubicBezTo>
                  <a:cubicBezTo>
                    <a:pt x="13507" y="10215"/>
                    <a:pt x="13650" y="10518"/>
                    <a:pt x="13926" y="10616"/>
                  </a:cubicBezTo>
                  <a:cubicBezTo>
                    <a:pt x="13989" y="10634"/>
                    <a:pt x="14042" y="10643"/>
                    <a:pt x="14105" y="10643"/>
                  </a:cubicBezTo>
                  <a:cubicBezTo>
                    <a:pt x="14319" y="10643"/>
                    <a:pt x="14524" y="10509"/>
                    <a:pt x="14604" y="10286"/>
                  </a:cubicBezTo>
                  <a:cubicBezTo>
                    <a:pt x="14702" y="10010"/>
                    <a:pt x="14560" y="9706"/>
                    <a:pt x="14274" y="9608"/>
                  </a:cubicBezTo>
                  <a:cubicBezTo>
                    <a:pt x="14219" y="9588"/>
                    <a:pt x="14161" y="9578"/>
                    <a:pt x="14104" y="9578"/>
                  </a:cubicBezTo>
                  <a:close/>
                  <a:moveTo>
                    <a:pt x="16391" y="10279"/>
                  </a:moveTo>
                  <a:cubicBezTo>
                    <a:pt x="16154" y="10279"/>
                    <a:pt x="15940" y="10437"/>
                    <a:pt x="15880" y="10679"/>
                  </a:cubicBezTo>
                  <a:cubicBezTo>
                    <a:pt x="15800" y="10955"/>
                    <a:pt x="15978" y="11250"/>
                    <a:pt x="16255" y="11321"/>
                  </a:cubicBezTo>
                  <a:cubicBezTo>
                    <a:pt x="16299" y="11339"/>
                    <a:pt x="16353" y="11339"/>
                    <a:pt x="16388" y="11339"/>
                  </a:cubicBezTo>
                  <a:cubicBezTo>
                    <a:pt x="16629" y="11339"/>
                    <a:pt x="16843" y="11178"/>
                    <a:pt x="16906" y="10938"/>
                  </a:cubicBezTo>
                  <a:cubicBezTo>
                    <a:pt x="16977" y="10661"/>
                    <a:pt x="16808" y="10367"/>
                    <a:pt x="16522" y="10295"/>
                  </a:cubicBezTo>
                  <a:cubicBezTo>
                    <a:pt x="16478" y="10284"/>
                    <a:pt x="16434" y="10279"/>
                    <a:pt x="16391" y="10279"/>
                  </a:cubicBezTo>
                  <a:close/>
                  <a:moveTo>
                    <a:pt x="18721" y="10777"/>
                  </a:moveTo>
                  <a:cubicBezTo>
                    <a:pt x="18471" y="10777"/>
                    <a:pt x="18248" y="10961"/>
                    <a:pt x="18208" y="11223"/>
                  </a:cubicBezTo>
                  <a:cubicBezTo>
                    <a:pt x="18155" y="11509"/>
                    <a:pt x="18351" y="11785"/>
                    <a:pt x="18645" y="11830"/>
                  </a:cubicBezTo>
                  <a:cubicBezTo>
                    <a:pt x="18672" y="11839"/>
                    <a:pt x="18699" y="11839"/>
                    <a:pt x="18735" y="11839"/>
                  </a:cubicBezTo>
                  <a:cubicBezTo>
                    <a:pt x="18984" y="11839"/>
                    <a:pt x="19208" y="11660"/>
                    <a:pt x="19252" y="11393"/>
                  </a:cubicBezTo>
                  <a:cubicBezTo>
                    <a:pt x="19306" y="11107"/>
                    <a:pt x="19109" y="10831"/>
                    <a:pt x="18815" y="10786"/>
                  </a:cubicBezTo>
                  <a:cubicBezTo>
                    <a:pt x="18783" y="10780"/>
                    <a:pt x="18752" y="10777"/>
                    <a:pt x="18721" y="10777"/>
                  </a:cubicBezTo>
                  <a:close/>
                  <a:moveTo>
                    <a:pt x="28269" y="10833"/>
                  </a:moveTo>
                  <a:cubicBezTo>
                    <a:pt x="28243" y="10833"/>
                    <a:pt x="28217" y="10835"/>
                    <a:pt x="28191" y="10839"/>
                  </a:cubicBezTo>
                  <a:cubicBezTo>
                    <a:pt x="27897" y="10884"/>
                    <a:pt x="27691" y="11152"/>
                    <a:pt x="27736" y="11446"/>
                  </a:cubicBezTo>
                  <a:cubicBezTo>
                    <a:pt x="27781" y="11714"/>
                    <a:pt x="28004" y="11901"/>
                    <a:pt x="28262" y="11901"/>
                  </a:cubicBezTo>
                  <a:cubicBezTo>
                    <a:pt x="28289" y="11901"/>
                    <a:pt x="28316" y="11901"/>
                    <a:pt x="28343" y="11892"/>
                  </a:cubicBezTo>
                  <a:cubicBezTo>
                    <a:pt x="28628" y="11856"/>
                    <a:pt x="28833" y="11580"/>
                    <a:pt x="28789" y="11294"/>
                  </a:cubicBezTo>
                  <a:cubicBezTo>
                    <a:pt x="28756" y="11027"/>
                    <a:pt x="28525" y="10833"/>
                    <a:pt x="28269" y="10833"/>
                  </a:cubicBezTo>
                  <a:close/>
                  <a:moveTo>
                    <a:pt x="21103" y="11078"/>
                  </a:moveTo>
                  <a:cubicBezTo>
                    <a:pt x="20829" y="11078"/>
                    <a:pt x="20598" y="11284"/>
                    <a:pt x="20572" y="11562"/>
                  </a:cubicBezTo>
                  <a:cubicBezTo>
                    <a:pt x="20546" y="11856"/>
                    <a:pt x="20769" y="12115"/>
                    <a:pt x="21063" y="12142"/>
                  </a:cubicBezTo>
                  <a:lnTo>
                    <a:pt x="21108" y="12142"/>
                  </a:lnTo>
                  <a:cubicBezTo>
                    <a:pt x="21375" y="12142"/>
                    <a:pt x="21616" y="11928"/>
                    <a:pt x="21634" y="11651"/>
                  </a:cubicBezTo>
                  <a:cubicBezTo>
                    <a:pt x="21661" y="11366"/>
                    <a:pt x="21438" y="11107"/>
                    <a:pt x="21152" y="11080"/>
                  </a:cubicBezTo>
                  <a:cubicBezTo>
                    <a:pt x="21136" y="11079"/>
                    <a:pt x="21119" y="11078"/>
                    <a:pt x="21103" y="11078"/>
                  </a:cubicBezTo>
                  <a:close/>
                  <a:moveTo>
                    <a:pt x="25879" y="11097"/>
                  </a:moveTo>
                  <a:cubicBezTo>
                    <a:pt x="25868" y="11097"/>
                    <a:pt x="25856" y="11097"/>
                    <a:pt x="25845" y="11098"/>
                  </a:cubicBezTo>
                  <a:cubicBezTo>
                    <a:pt x="25550" y="11125"/>
                    <a:pt x="25336" y="11375"/>
                    <a:pt x="25354" y="11669"/>
                  </a:cubicBezTo>
                  <a:cubicBezTo>
                    <a:pt x="25381" y="11946"/>
                    <a:pt x="25613" y="12160"/>
                    <a:pt x="25889" y="12160"/>
                  </a:cubicBezTo>
                  <a:lnTo>
                    <a:pt x="25925" y="12160"/>
                  </a:lnTo>
                  <a:cubicBezTo>
                    <a:pt x="26219" y="12142"/>
                    <a:pt x="26434" y="11883"/>
                    <a:pt x="26416" y="11589"/>
                  </a:cubicBezTo>
                  <a:cubicBezTo>
                    <a:pt x="26399" y="11306"/>
                    <a:pt x="26159" y="11097"/>
                    <a:pt x="25879" y="11097"/>
                  </a:cubicBezTo>
                  <a:close/>
                  <a:moveTo>
                    <a:pt x="23499" y="11178"/>
                  </a:moveTo>
                  <a:cubicBezTo>
                    <a:pt x="23204" y="11178"/>
                    <a:pt x="22963" y="11419"/>
                    <a:pt x="22963" y="11714"/>
                  </a:cubicBezTo>
                  <a:cubicBezTo>
                    <a:pt x="22963" y="12008"/>
                    <a:pt x="23195" y="12249"/>
                    <a:pt x="23490" y="12249"/>
                  </a:cubicBezTo>
                  <a:lnTo>
                    <a:pt x="23499" y="12249"/>
                  </a:lnTo>
                  <a:cubicBezTo>
                    <a:pt x="23784" y="12249"/>
                    <a:pt x="24025" y="12008"/>
                    <a:pt x="24025" y="11714"/>
                  </a:cubicBezTo>
                  <a:cubicBezTo>
                    <a:pt x="24025" y="11419"/>
                    <a:pt x="23793" y="11187"/>
                    <a:pt x="23499" y="111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1" name="Google Shape;2481;p32"/>
            <p:cNvSpPr/>
            <p:nvPr/>
          </p:nvSpPr>
          <p:spPr>
            <a:xfrm>
              <a:off x="9210257" y="424295"/>
              <a:ext cx="57159" cy="56944"/>
            </a:xfrm>
            <a:custGeom>
              <a:avLst/>
              <a:gdLst/>
              <a:ahLst/>
              <a:cxnLst/>
              <a:rect l="l" t="t" r="r" b="b"/>
              <a:pathLst>
                <a:path w="1062" h="1058" extrusionOk="0">
                  <a:moveTo>
                    <a:pt x="528" y="1"/>
                  </a:moveTo>
                  <a:cubicBezTo>
                    <a:pt x="388" y="1"/>
                    <a:pt x="250" y="50"/>
                    <a:pt x="152" y="148"/>
                  </a:cubicBezTo>
                  <a:cubicBezTo>
                    <a:pt x="125" y="175"/>
                    <a:pt x="107" y="201"/>
                    <a:pt x="89" y="228"/>
                  </a:cubicBezTo>
                  <a:cubicBezTo>
                    <a:pt x="72" y="264"/>
                    <a:pt x="54" y="291"/>
                    <a:pt x="36" y="326"/>
                  </a:cubicBezTo>
                  <a:cubicBezTo>
                    <a:pt x="27" y="353"/>
                    <a:pt x="18" y="389"/>
                    <a:pt x="9" y="424"/>
                  </a:cubicBezTo>
                  <a:cubicBezTo>
                    <a:pt x="0" y="460"/>
                    <a:pt x="0" y="487"/>
                    <a:pt x="0" y="523"/>
                  </a:cubicBezTo>
                  <a:cubicBezTo>
                    <a:pt x="0" y="558"/>
                    <a:pt x="0" y="594"/>
                    <a:pt x="9" y="630"/>
                  </a:cubicBezTo>
                  <a:cubicBezTo>
                    <a:pt x="18" y="665"/>
                    <a:pt x="27" y="701"/>
                    <a:pt x="36" y="728"/>
                  </a:cubicBezTo>
                  <a:cubicBezTo>
                    <a:pt x="54" y="763"/>
                    <a:pt x="72" y="790"/>
                    <a:pt x="89" y="817"/>
                  </a:cubicBezTo>
                  <a:cubicBezTo>
                    <a:pt x="107" y="853"/>
                    <a:pt x="125" y="879"/>
                    <a:pt x="152" y="906"/>
                  </a:cubicBezTo>
                  <a:cubicBezTo>
                    <a:pt x="179" y="924"/>
                    <a:pt x="205" y="951"/>
                    <a:pt x="232" y="969"/>
                  </a:cubicBezTo>
                  <a:cubicBezTo>
                    <a:pt x="268" y="986"/>
                    <a:pt x="295" y="1004"/>
                    <a:pt x="330" y="1013"/>
                  </a:cubicBezTo>
                  <a:cubicBezTo>
                    <a:pt x="357" y="1031"/>
                    <a:pt x="393" y="1040"/>
                    <a:pt x="428" y="1049"/>
                  </a:cubicBezTo>
                  <a:cubicBezTo>
                    <a:pt x="464" y="1058"/>
                    <a:pt x="491" y="1058"/>
                    <a:pt x="527" y="1058"/>
                  </a:cubicBezTo>
                  <a:cubicBezTo>
                    <a:pt x="562" y="1058"/>
                    <a:pt x="598" y="1058"/>
                    <a:pt x="634" y="1049"/>
                  </a:cubicBezTo>
                  <a:cubicBezTo>
                    <a:pt x="669" y="1040"/>
                    <a:pt x="705" y="1031"/>
                    <a:pt x="732" y="1013"/>
                  </a:cubicBezTo>
                  <a:cubicBezTo>
                    <a:pt x="767" y="1004"/>
                    <a:pt x="794" y="986"/>
                    <a:pt x="821" y="969"/>
                  </a:cubicBezTo>
                  <a:cubicBezTo>
                    <a:pt x="857" y="951"/>
                    <a:pt x="883" y="924"/>
                    <a:pt x="901" y="906"/>
                  </a:cubicBezTo>
                  <a:cubicBezTo>
                    <a:pt x="928" y="879"/>
                    <a:pt x="955" y="853"/>
                    <a:pt x="973" y="817"/>
                  </a:cubicBezTo>
                  <a:cubicBezTo>
                    <a:pt x="990" y="790"/>
                    <a:pt x="1008" y="763"/>
                    <a:pt x="1017" y="728"/>
                  </a:cubicBezTo>
                  <a:cubicBezTo>
                    <a:pt x="1035" y="701"/>
                    <a:pt x="1044" y="665"/>
                    <a:pt x="1053" y="630"/>
                  </a:cubicBezTo>
                  <a:cubicBezTo>
                    <a:pt x="1062" y="594"/>
                    <a:pt x="1062" y="558"/>
                    <a:pt x="1062" y="523"/>
                  </a:cubicBezTo>
                  <a:cubicBezTo>
                    <a:pt x="1062" y="487"/>
                    <a:pt x="1062" y="460"/>
                    <a:pt x="1053" y="424"/>
                  </a:cubicBezTo>
                  <a:cubicBezTo>
                    <a:pt x="1044" y="389"/>
                    <a:pt x="1035" y="353"/>
                    <a:pt x="1017" y="326"/>
                  </a:cubicBezTo>
                  <a:cubicBezTo>
                    <a:pt x="1008" y="291"/>
                    <a:pt x="990" y="264"/>
                    <a:pt x="973" y="228"/>
                  </a:cubicBezTo>
                  <a:cubicBezTo>
                    <a:pt x="955" y="201"/>
                    <a:pt x="928" y="175"/>
                    <a:pt x="910" y="148"/>
                  </a:cubicBezTo>
                  <a:cubicBezTo>
                    <a:pt x="808" y="50"/>
                    <a:pt x="667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2" name="Google Shape;2482;p32"/>
            <p:cNvSpPr/>
            <p:nvPr/>
          </p:nvSpPr>
          <p:spPr>
            <a:xfrm>
              <a:off x="8511156" y="1443424"/>
              <a:ext cx="320298" cy="303989"/>
            </a:xfrm>
            <a:custGeom>
              <a:avLst/>
              <a:gdLst/>
              <a:ahLst/>
              <a:cxnLst/>
              <a:rect l="l" t="t" r="r" b="b"/>
              <a:pathLst>
                <a:path w="5951" h="5648" extrusionOk="0">
                  <a:moveTo>
                    <a:pt x="2971" y="982"/>
                  </a:moveTo>
                  <a:lnTo>
                    <a:pt x="3479" y="2150"/>
                  </a:lnTo>
                  <a:cubicBezTo>
                    <a:pt x="3524" y="2240"/>
                    <a:pt x="3613" y="2311"/>
                    <a:pt x="3711" y="2320"/>
                  </a:cubicBezTo>
                  <a:lnTo>
                    <a:pt x="4987" y="2436"/>
                  </a:lnTo>
                  <a:lnTo>
                    <a:pt x="4024" y="3283"/>
                  </a:lnTo>
                  <a:cubicBezTo>
                    <a:pt x="3952" y="3346"/>
                    <a:pt x="3916" y="3453"/>
                    <a:pt x="3934" y="3551"/>
                  </a:cubicBezTo>
                  <a:lnTo>
                    <a:pt x="4220" y="4800"/>
                  </a:lnTo>
                  <a:lnTo>
                    <a:pt x="3114" y="4149"/>
                  </a:lnTo>
                  <a:cubicBezTo>
                    <a:pt x="3073" y="4122"/>
                    <a:pt x="3024" y="4109"/>
                    <a:pt x="2975" y="4109"/>
                  </a:cubicBezTo>
                  <a:cubicBezTo>
                    <a:pt x="2926" y="4109"/>
                    <a:pt x="2877" y="4122"/>
                    <a:pt x="2837" y="4149"/>
                  </a:cubicBezTo>
                  <a:lnTo>
                    <a:pt x="1731" y="4800"/>
                  </a:lnTo>
                  <a:lnTo>
                    <a:pt x="2007" y="3551"/>
                  </a:lnTo>
                  <a:cubicBezTo>
                    <a:pt x="2034" y="3453"/>
                    <a:pt x="1998" y="3346"/>
                    <a:pt x="1927" y="3283"/>
                  </a:cubicBezTo>
                  <a:lnTo>
                    <a:pt x="964" y="2436"/>
                  </a:lnTo>
                  <a:lnTo>
                    <a:pt x="2239" y="2320"/>
                  </a:lnTo>
                  <a:cubicBezTo>
                    <a:pt x="2337" y="2311"/>
                    <a:pt x="2427" y="2240"/>
                    <a:pt x="2462" y="2150"/>
                  </a:cubicBezTo>
                  <a:lnTo>
                    <a:pt x="2971" y="982"/>
                  </a:lnTo>
                  <a:close/>
                  <a:moveTo>
                    <a:pt x="2971" y="1"/>
                  </a:moveTo>
                  <a:cubicBezTo>
                    <a:pt x="2864" y="1"/>
                    <a:pt x="2766" y="63"/>
                    <a:pt x="2721" y="170"/>
                  </a:cubicBezTo>
                  <a:lnTo>
                    <a:pt x="2025" y="1776"/>
                  </a:lnTo>
                  <a:lnTo>
                    <a:pt x="277" y="1945"/>
                  </a:lnTo>
                  <a:cubicBezTo>
                    <a:pt x="161" y="1954"/>
                    <a:pt x="72" y="2026"/>
                    <a:pt x="36" y="2133"/>
                  </a:cubicBezTo>
                  <a:cubicBezTo>
                    <a:pt x="0" y="2240"/>
                    <a:pt x="36" y="2356"/>
                    <a:pt x="116" y="2427"/>
                  </a:cubicBezTo>
                  <a:lnTo>
                    <a:pt x="1428" y="3596"/>
                  </a:lnTo>
                  <a:lnTo>
                    <a:pt x="1053" y="5309"/>
                  </a:lnTo>
                  <a:cubicBezTo>
                    <a:pt x="1026" y="5416"/>
                    <a:pt x="1071" y="5523"/>
                    <a:pt x="1160" y="5594"/>
                  </a:cubicBezTo>
                  <a:cubicBezTo>
                    <a:pt x="1204" y="5630"/>
                    <a:pt x="1267" y="5648"/>
                    <a:pt x="1320" y="5648"/>
                  </a:cubicBezTo>
                  <a:cubicBezTo>
                    <a:pt x="1374" y="5648"/>
                    <a:pt x="1419" y="5630"/>
                    <a:pt x="1463" y="5603"/>
                  </a:cubicBezTo>
                  <a:lnTo>
                    <a:pt x="2971" y="4711"/>
                  </a:lnTo>
                  <a:lnTo>
                    <a:pt x="4487" y="5603"/>
                  </a:lnTo>
                  <a:cubicBezTo>
                    <a:pt x="4533" y="5632"/>
                    <a:pt x="4582" y="5646"/>
                    <a:pt x="4631" y="5646"/>
                  </a:cubicBezTo>
                  <a:cubicBezTo>
                    <a:pt x="4688" y="5646"/>
                    <a:pt x="4743" y="5627"/>
                    <a:pt x="4791" y="5594"/>
                  </a:cubicBezTo>
                  <a:cubicBezTo>
                    <a:pt x="4880" y="5523"/>
                    <a:pt x="4925" y="5416"/>
                    <a:pt x="4898" y="5309"/>
                  </a:cubicBezTo>
                  <a:lnTo>
                    <a:pt x="4514" y="3596"/>
                  </a:lnTo>
                  <a:lnTo>
                    <a:pt x="5834" y="2427"/>
                  </a:lnTo>
                  <a:cubicBezTo>
                    <a:pt x="5915" y="2356"/>
                    <a:pt x="5950" y="2240"/>
                    <a:pt x="5915" y="2133"/>
                  </a:cubicBezTo>
                  <a:cubicBezTo>
                    <a:pt x="5879" y="2026"/>
                    <a:pt x="5790" y="1954"/>
                    <a:pt x="5674" y="1945"/>
                  </a:cubicBezTo>
                  <a:lnTo>
                    <a:pt x="3925" y="1776"/>
                  </a:lnTo>
                  <a:lnTo>
                    <a:pt x="3230" y="170"/>
                  </a:lnTo>
                  <a:cubicBezTo>
                    <a:pt x="3185" y="63"/>
                    <a:pt x="3087" y="1"/>
                    <a:pt x="2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3" name="Google Shape;2483;p32"/>
            <p:cNvSpPr/>
            <p:nvPr/>
          </p:nvSpPr>
          <p:spPr>
            <a:xfrm>
              <a:off x="8642698" y="454812"/>
              <a:ext cx="57213" cy="931506"/>
            </a:xfrm>
            <a:custGeom>
              <a:avLst/>
              <a:gdLst/>
              <a:ahLst/>
              <a:cxnLst/>
              <a:rect l="l" t="t" r="r" b="b"/>
              <a:pathLst>
                <a:path w="1063" h="17307" extrusionOk="0">
                  <a:moveTo>
                    <a:pt x="527" y="0"/>
                  </a:moveTo>
                  <a:cubicBezTo>
                    <a:pt x="232" y="0"/>
                    <a:pt x="1" y="232"/>
                    <a:pt x="1" y="527"/>
                  </a:cubicBezTo>
                  <a:cubicBezTo>
                    <a:pt x="1" y="821"/>
                    <a:pt x="232" y="1062"/>
                    <a:pt x="527" y="1062"/>
                  </a:cubicBezTo>
                  <a:cubicBezTo>
                    <a:pt x="821" y="1062"/>
                    <a:pt x="1062" y="821"/>
                    <a:pt x="1062" y="527"/>
                  </a:cubicBezTo>
                  <a:cubicBezTo>
                    <a:pt x="1062" y="232"/>
                    <a:pt x="821" y="0"/>
                    <a:pt x="527" y="0"/>
                  </a:cubicBezTo>
                  <a:close/>
                  <a:moveTo>
                    <a:pt x="527" y="2320"/>
                  </a:moveTo>
                  <a:cubicBezTo>
                    <a:pt x="232" y="2320"/>
                    <a:pt x="1" y="2561"/>
                    <a:pt x="1" y="2846"/>
                  </a:cubicBezTo>
                  <a:cubicBezTo>
                    <a:pt x="1" y="3140"/>
                    <a:pt x="232" y="3381"/>
                    <a:pt x="527" y="3381"/>
                  </a:cubicBezTo>
                  <a:cubicBezTo>
                    <a:pt x="821" y="3381"/>
                    <a:pt x="1062" y="3140"/>
                    <a:pt x="1062" y="2846"/>
                  </a:cubicBezTo>
                  <a:cubicBezTo>
                    <a:pt x="1062" y="2561"/>
                    <a:pt x="821" y="2320"/>
                    <a:pt x="527" y="2320"/>
                  </a:cubicBezTo>
                  <a:close/>
                  <a:moveTo>
                    <a:pt x="527" y="4639"/>
                  </a:moveTo>
                  <a:cubicBezTo>
                    <a:pt x="232" y="4639"/>
                    <a:pt x="1" y="4880"/>
                    <a:pt x="1" y="5174"/>
                  </a:cubicBezTo>
                  <a:cubicBezTo>
                    <a:pt x="1" y="5469"/>
                    <a:pt x="232" y="5701"/>
                    <a:pt x="527" y="5701"/>
                  </a:cubicBezTo>
                  <a:cubicBezTo>
                    <a:pt x="821" y="5701"/>
                    <a:pt x="1062" y="5469"/>
                    <a:pt x="1062" y="5174"/>
                  </a:cubicBezTo>
                  <a:cubicBezTo>
                    <a:pt x="1062" y="4880"/>
                    <a:pt x="821" y="4639"/>
                    <a:pt x="527" y="4639"/>
                  </a:cubicBezTo>
                  <a:close/>
                  <a:moveTo>
                    <a:pt x="527" y="6959"/>
                  </a:moveTo>
                  <a:cubicBezTo>
                    <a:pt x="232" y="6959"/>
                    <a:pt x="1" y="7199"/>
                    <a:pt x="1" y="7494"/>
                  </a:cubicBezTo>
                  <a:cubicBezTo>
                    <a:pt x="1" y="7788"/>
                    <a:pt x="232" y="8020"/>
                    <a:pt x="527" y="8020"/>
                  </a:cubicBezTo>
                  <a:cubicBezTo>
                    <a:pt x="821" y="8020"/>
                    <a:pt x="1062" y="7788"/>
                    <a:pt x="1062" y="7494"/>
                  </a:cubicBezTo>
                  <a:cubicBezTo>
                    <a:pt x="1062" y="7199"/>
                    <a:pt x="821" y="6959"/>
                    <a:pt x="527" y="6959"/>
                  </a:cubicBezTo>
                  <a:close/>
                  <a:moveTo>
                    <a:pt x="527" y="9287"/>
                  </a:moveTo>
                  <a:cubicBezTo>
                    <a:pt x="232" y="9287"/>
                    <a:pt x="1" y="9519"/>
                    <a:pt x="1" y="9813"/>
                  </a:cubicBezTo>
                  <a:cubicBezTo>
                    <a:pt x="1" y="10108"/>
                    <a:pt x="232" y="10349"/>
                    <a:pt x="527" y="10349"/>
                  </a:cubicBezTo>
                  <a:cubicBezTo>
                    <a:pt x="821" y="10349"/>
                    <a:pt x="1062" y="10108"/>
                    <a:pt x="1062" y="9813"/>
                  </a:cubicBezTo>
                  <a:cubicBezTo>
                    <a:pt x="1062" y="9519"/>
                    <a:pt x="821" y="9287"/>
                    <a:pt x="527" y="9287"/>
                  </a:cubicBezTo>
                  <a:close/>
                  <a:moveTo>
                    <a:pt x="527" y="11606"/>
                  </a:moveTo>
                  <a:cubicBezTo>
                    <a:pt x="232" y="11606"/>
                    <a:pt x="1" y="11838"/>
                    <a:pt x="1" y="12133"/>
                  </a:cubicBezTo>
                  <a:cubicBezTo>
                    <a:pt x="1" y="12427"/>
                    <a:pt x="232" y="12668"/>
                    <a:pt x="527" y="12668"/>
                  </a:cubicBezTo>
                  <a:cubicBezTo>
                    <a:pt x="821" y="12668"/>
                    <a:pt x="1062" y="12427"/>
                    <a:pt x="1062" y="12133"/>
                  </a:cubicBezTo>
                  <a:cubicBezTo>
                    <a:pt x="1062" y="11838"/>
                    <a:pt x="821" y="11606"/>
                    <a:pt x="527" y="11606"/>
                  </a:cubicBezTo>
                  <a:close/>
                  <a:moveTo>
                    <a:pt x="527" y="13926"/>
                  </a:moveTo>
                  <a:cubicBezTo>
                    <a:pt x="232" y="13926"/>
                    <a:pt x="1" y="14167"/>
                    <a:pt x="1" y="14461"/>
                  </a:cubicBezTo>
                  <a:cubicBezTo>
                    <a:pt x="1" y="14747"/>
                    <a:pt x="232" y="14987"/>
                    <a:pt x="527" y="14987"/>
                  </a:cubicBezTo>
                  <a:cubicBezTo>
                    <a:pt x="821" y="14987"/>
                    <a:pt x="1062" y="14747"/>
                    <a:pt x="1062" y="14461"/>
                  </a:cubicBezTo>
                  <a:cubicBezTo>
                    <a:pt x="1062" y="14167"/>
                    <a:pt x="821" y="13926"/>
                    <a:pt x="527" y="13926"/>
                  </a:cubicBezTo>
                  <a:close/>
                  <a:moveTo>
                    <a:pt x="527" y="16245"/>
                  </a:moveTo>
                  <a:cubicBezTo>
                    <a:pt x="232" y="16245"/>
                    <a:pt x="1" y="16486"/>
                    <a:pt x="1" y="16781"/>
                  </a:cubicBezTo>
                  <a:cubicBezTo>
                    <a:pt x="1" y="17075"/>
                    <a:pt x="232" y="17307"/>
                    <a:pt x="527" y="17307"/>
                  </a:cubicBezTo>
                  <a:cubicBezTo>
                    <a:pt x="821" y="17307"/>
                    <a:pt x="1062" y="17075"/>
                    <a:pt x="1062" y="16781"/>
                  </a:cubicBezTo>
                  <a:cubicBezTo>
                    <a:pt x="1062" y="16486"/>
                    <a:pt x="821" y="16245"/>
                    <a:pt x="527" y="162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4" name="Google Shape;2484;p32"/>
            <p:cNvSpPr/>
            <p:nvPr/>
          </p:nvSpPr>
          <p:spPr>
            <a:xfrm>
              <a:off x="8663366" y="483123"/>
              <a:ext cx="15878" cy="983391"/>
            </a:xfrm>
            <a:custGeom>
              <a:avLst/>
              <a:gdLst/>
              <a:ahLst/>
              <a:cxnLst/>
              <a:rect l="l" t="t" r="r" b="b"/>
              <a:pathLst>
                <a:path w="295" h="18271" extrusionOk="0">
                  <a:moveTo>
                    <a:pt x="0" y="1"/>
                  </a:moveTo>
                  <a:lnTo>
                    <a:pt x="0" y="18271"/>
                  </a:lnTo>
                  <a:lnTo>
                    <a:pt x="295" y="18271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5" name="Google Shape;2485;p32"/>
            <p:cNvSpPr/>
            <p:nvPr/>
          </p:nvSpPr>
          <p:spPr>
            <a:xfrm>
              <a:off x="7847094" y="781299"/>
              <a:ext cx="320298" cy="303667"/>
            </a:xfrm>
            <a:custGeom>
              <a:avLst/>
              <a:gdLst/>
              <a:ahLst/>
              <a:cxnLst/>
              <a:rect l="l" t="t" r="r" b="b"/>
              <a:pathLst>
                <a:path w="5951" h="5642" extrusionOk="0">
                  <a:moveTo>
                    <a:pt x="2971" y="973"/>
                  </a:moveTo>
                  <a:lnTo>
                    <a:pt x="3480" y="2150"/>
                  </a:lnTo>
                  <a:cubicBezTo>
                    <a:pt x="3515" y="2240"/>
                    <a:pt x="3604" y="2302"/>
                    <a:pt x="3711" y="2311"/>
                  </a:cubicBezTo>
                  <a:lnTo>
                    <a:pt x="4978" y="2436"/>
                  </a:lnTo>
                  <a:lnTo>
                    <a:pt x="4024" y="3283"/>
                  </a:lnTo>
                  <a:cubicBezTo>
                    <a:pt x="3943" y="3346"/>
                    <a:pt x="3917" y="3453"/>
                    <a:pt x="3935" y="3551"/>
                  </a:cubicBezTo>
                  <a:lnTo>
                    <a:pt x="4211" y="4800"/>
                  </a:lnTo>
                  <a:lnTo>
                    <a:pt x="3114" y="4149"/>
                  </a:lnTo>
                  <a:cubicBezTo>
                    <a:pt x="3069" y="4122"/>
                    <a:pt x="3025" y="4113"/>
                    <a:pt x="2971" y="4113"/>
                  </a:cubicBezTo>
                  <a:cubicBezTo>
                    <a:pt x="2926" y="4113"/>
                    <a:pt x="2873" y="4122"/>
                    <a:pt x="2828" y="4149"/>
                  </a:cubicBezTo>
                  <a:lnTo>
                    <a:pt x="1731" y="4800"/>
                  </a:lnTo>
                  <a:lnTo>
                    <a:pt x="2008" y="3551"/>
                  </a:lnTo>
                  <a:cubicBezTo>
                    <a:pt x="2034" y="3453"/>
                    <a:pt x="1999" y="3346"/>
                    <a:pt x="1918" y="3283"/>
                  </a:cubicBezTo>
                  <a:lnTo>
                    <a:pt x="964" y="2436"/>
                  </a:lnTo>
                  <a:lnTo>
                    <a:pt x="2231" y="2311"/>
                  </a:lnTo>
                  <a:cubicBezTo>
                    <a:pt x="2338" y="2302"/>
                    <a:pt x="2427" y="2240"/>
                    <a:pt x="2463" y="2150"/>
                  </a:cubicBezTo>
                  <a:lnTo>
                    <a:pt x="2971" y="973"/>
                  </a:lnTo>
                  <a:close/>
                  <a:moveTo>
                    <a:pt x="2971" y="0"/>
                  </a:moveTo>
                  <a:cubicBezTo>
                    <a:pt x="2864" y="0"/>
                    <a:pt x="2757" y="63"/>
                    <a:pt x="2712" y="161"/>
                  </a:cubicBezTo>
                  <a:lnTo>
                    <a:pt x="2016" y="1776"/>
                  </a:lnTo>
                  <a:lnTo>
                    <a:pt x="268" y="1945"/>
                  </a:lnTo>
                  <a:cubicBezTo>
                    <a:pt x="161" y="1954"/>
                    <a:pt x="63" y="2026"/>
                    <a:pt x="27" y="2133"/>
                  </a:cubicBezTo>
                  <a:cubicBezTo>
                    <a:pt x="0" y="2240"/>
                    <a:pt x="27" y="2356"/>
                    <a:pt x="116" y="2427"/>
                  </a:cubicBezTo>
                  <a:lnTo>
                    <a:pt x="1428" y="3587"/>
                  </a:lnTo>
                  <a:lnTo>
                    <a:pt x="1044" y="5300"/>
                  </a:lnTo>
                  <a:cubicBezTo>
                    <a:pt x="1026" y="5416"/>
                    <a:pt x="1062" y="5523"/>
                    <a:pt x="1151" y="5594"/>
                  </a:cubicBezTo>
                  <a:cubicBezTo>
                    <a:pt x="1197" y="5626"/>
                    <a:pt x="1253" y="5642"/>
                    <a:pt x="1310" y="5642"/>
                  </a:cubicBezTo>
                  <a:cubicBezTo>
                    <a:pt x="1363" y="5642"/>
                    <a:pt x="1416" y="5629"/>
                    <a:pt x="1463" y="5603"/>
                  </a:cubicBezTo>
                  <a:lnTo>
                    <a:pt x="2971" y="4711"/>
                  </a:lnTo>
                  <a:lnTo>
                    <a:pt x="4488" y="5603"/>
                  </a:lnTo>
                  <a:cubicBezTo>
                    <a:pt x="4523" y="5630"/>
                    <a:pt x="4577" y="5639"/>
                    <a:pt x="4621" y="5639"/>
                  </a:cubicBezTo>
                  <a:cubicBezTo>
                    <a:pt x="4684" y="5639"/>
                    <a:pt x="4737" y="5621"/>
                    <a:pt x="4791" y="5594"/>
                  </a:cubicBezTo>
                  <a:cubicBezTo>
                    <a:pt x="4880" y="5523"/>
                    <a:pt x="4925" y="5416"/>
                    <a:pt x="4898" y="5300"/>
                  </a:cubicBezTo>
                  <a:lnTo>
                    <a:pt x="4514" y="3587"/>
                  </a:lnTo>
                  <a:lnTo>
                    <a:pt x="5835" y="2427"/>
                  </a:lnTo>
                  <a:cubicBezTo>
                    <a:pt x="5915" y="2356"/>
                    <a:pt x="5951" y="2240"/>
                    <a:pt x="5915" y="2133"/>
                  </a:cubicBezTo>
                  <a:cubicBezTo>
                    <a:pt x="5879" y="2026"/>
                    <a:pt x="5781" y="1954"/>
                    <a:pt x="5674" y="1945"/>
                  </a:cubicBezTo>
                  <a:lnTo>
                    <a:pt x="3926" y="1776"/>
                  </a:lnTo>
                  <a:lnTo>
                    <a:pt x="3230" y="161"/>
                  </a:lnTo>
                  <a:cubicBezTo>
                    <a:pt x="3185" y="63"/>
                    <a:pt x="3087" y="0"/>
                    <a:pt x="2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6" name="Google Shape;2486;p32"/>
            <p:cNvSpPr/>
            <p:nvPr/>
          </p:nvSpPr>
          <p:spPr>
            <a:xfrm>
              <a:off x="7978152" y="219016"/>
              <a:ext cx="57698" cy="557063"/>
            </a:xfrm>
            <a:custGeom>
              <a:avLst/>
              <a:gdLst/>
              <a:ahLst/>
              <a:cxnLst/>
              <a:rect l="l" t="t" r="r" b="b"/>
              <a:pathLst>
                <a:path w="1072" h="10350" extrusionOk="0">
                  <a:moveTo>
                    <a:pt x="536" y="1"/>
                  </a:moveTo>
                  <a:cubicBezTo>
                    <a:pt x="242" y="1"/>
                    <a:pt x="1" y="242"/>
                    <a:pt x="1" y="536"/>
                  </a:cubicBezTo>
                  <a:cubicBezTo>
                    <a:pt x="1" y="831"/>
                    <a:pt x="242" y="1063"/>
                    <a:pt x="536" y="1063"/>
                  </a:cubicBezTo>
                  <a:cubicBezTo>
                    <a:pt x="830" y="1063"/>
                    <a:pt x="1071" y="831"/>
                    <a:pt x="1071" y="536"/>
                  </a:cubicBezTo>
                  <a:cubicBezTo>
                    <a:pt x="1071" y="242"/>
                    <a:pt x="830" y="1"/>
                    <a:pt x="536" y="1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6"/>
                  </a:cubicBezTo>
                  <a:cubicBezTo>
                    <a:pt x="1" y="3150"/>
                    <a:pt x="242" y="3382"/>
                    <a:pt x="536" y="3382"/>
                  </a:cubicBezTo>
                  <a:cubicBezTo>
                    <a:pt x="830" y="3382"/>
                    <a:pt x="1071" y="3150"/>
                    <a:pt x="1071" y="2856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40"/>
                  </a:moveTo>
                  <a:cubicBezTo>
                    <a:pt x="242" y="4640"/>
                    <a:pt x="1" y="4881"/>
                    <a:pt x="1" y="5175"/>
                  </a:cubicBezTo>
                  <a:cubicBezTo>
                    <a:pt x="1" y="5470"/>
                    <a:pt x="242" y="5710"/>
                    <a:pt x="536" y="5710"/>
                  </a:cubicBezTo>
                  <a:cubicBezTo>
                    <a:pt x="830" y="5710"/>
                    <a:pt x="1071" y="5470"/>
                    <a:pt x="1071" y="5175"/>
                  </a:cubicBezTo>
                  <a:cubicBezTo>
                    <a:pt x="1071" y="4881"/>
                    <a:pt x="830" y="4640"/>
                    <a:pt x="536" y="4640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5"/>
                  </a:cubicBezTo>
                  <a:cubicBezTo>
                    <a:pt x="1" y="7789"/>
                    <a:pt x="242" y="8030"/>
                    <a:pt x="536" y="8030"/>
                  </a:cubicBezTo>
                  <a:cubicBezTo>
                    <a:pt x="830" y="8030"/>
                    <a:pt x="1071" y="7789"/>
                    <a:pt x="1071" y="7495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8"/>
                  </a:moveTo>
                  <a:cubicBezTo>
                    <a:pt x="242" y="9288"/>
                    <a:pt x="1" y="9520"/>
                    <a:pt x="1" y="9814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4"/>
                  </a:cubicBezTo>
                  <a:cubicBezTo>
                    <a:pt x="1071" y="9520"/>
                    <a:pt x="830" y="9288"/>
                    <a:pt x="536" y="92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7" name="Google Shape;2487;p32"/>
            <p:cNvSpPr/>
            <p:nvPr/>
          </p:nvSpPr>
          <p:spPr>
            <a:xfrm>
              <a:off x="7999304" y="247865"/>
              <a:ext cx="15393" cy="556040"/>
            </a:xfrm>
            <a:custGeom>
              <a:avLst/>
              <a:gdLst/>
              <a:ahLst/>
              <a:cxnLst/>
              <a:rect l="l" t="t" r="r" b="b"/>
              <a:pathLst>
                <a:path w="286" h="10331" extrusionOk="0">
                  <a:moveTo>
                    <a:pt x="0" y="0"/>
                  </a:moveTo>
                  <a:lnTo>
                    <a:pt x="0" y="10331"/>
                  </a:lnTo>
                  <a:lnTo>
                    <a:pt x="286" y="10331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8" name="Google Shape;2488;p32"/>
            <p:cNvSpPr/>
            <p:nvPr/>
          </p:nvSpPr>
          <p:spPr>
            <a:xfrm>
              <a:off x="8324823" y="381344"/>
              <a:ext cx="57698" cy="1431840"/>
            </a:xfrm>
            <a:custGeom>
              <a:avLst/>
              <a:gdLst/>
              <a:ahLst/>
              <a:cxnLst/>
              <a:rect l="l" t="t" r="r" b="b"/>
              <a:pathLst>
                <a:path w="1072" h="26603" extrusionOk="0">
                  <a:moveTo>
                    <a:pt x="536" y="0"/>
                  </a:moveTo>
                  <a:cubicBezTo>
                    <a:pt x="242" y="0"/>
                    <a:pt x="1" y="241"/>
                    <a:pt x="1" y="536"/>
                  </a:cubicBezTo>
                  <a:cubicBezTo>
                    <a:pt x="1" y="830"/>
                    <a:pt x="242" y="1062"/>
                    <a:pt x="536" y="1062"/>
                  </a:cubicBezTo>
                  <a:cubicBezTo>
                    <a:pt x="830" y="1062"/>
                    <a:pt x="1071" y="830"/>
                    <a:pt x="1071" y="536"/>
                  </a:cubicBezTo>
                  <a:cubicBezTo>
                    <a:pt x="1071" y="241"/>
                    <a:pt x="830" y="0"/>
                    <a:pt x="536" y="0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5"/>
                  </a:cubicBezTo>
                  <a:cubicBezTo>
                    <a:pt x="1" y="3149"/>
                    <a:pt x="242" y="3381"/>
                    <a:pt x="536" y="3381"/>
                  </a:cubicBezTo>
                  <a:cubicBezTo>
                    <a:pt x="830" y="3381"/>
                    <a:pt x="1071" y="3149"/>
                    <a:pt x="1071" y="2855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39"/>
                  </a:moveTo>
                  <a:cubicBezTo>
                    <a:pt x="242" y="4639"/>
                    <a:pt x="1" y="4880"/>
                    <a:pt x="1" y="5174"/>
                  </a:cubicBezTo>
                  <a:cubicBezTo>
                    <a:pt x="1" y="5469"/>
                    <a:pt x="242" y="5710"/>
                    <a:pt x="536" y="5710"/>
                  </a:cubicBezTo>
                  <a:cubicBezTo>
                    <a:pt x="830" y="5710"/>
                    <a:pt x="1071" y="5469"/>
                    <a:pt x="1071" y="5174"/>
                  </a:cubicBezTo>
                  <a:cubicBezTo>
                    <a:pt x="1071" y="4880"/>
                    <a:pt x="830" y="4639"/>
                    <a:pt x="536" y="4639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4"/>
                  </a:cubicBezTo>
                  <a:cubicBezTo>
                    <a:pt x="1" y="7788"/>
                    <a:pt x="242" y="8029"/>
                    <a:pt x="536" y="8029"/>
                  </a:cubicBezTo>
                  <a:cubicBezTo>
                    <a:pt x="830" y="8029"/>
                    <a:pt x="1071" y="7788"/>
                    <a:pt x="1071" y="7494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7"/>
                  </a:moveTo>
                  <a:cubicBezTo>
                    <a:pt x="242" y="9287"/>
                    <a:pt x="1" y="9519"/>
                    <a:pt x="1" y="9813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3"/>
                  </a:cubicBezTo>
                  <a:cubicBezTo>
                    <a:pt x="1071" y="9519"/>
                    <a:pt x="830" y="9287"/>
                    <a:pt x="536" y="9287"/>
                  </a:cubicBezTo>
                  <a:close/>
                  <a:moveTo>
                    <a:pt x="536" y="11607"/>
                  </a:moveTo>
                  <a:cubicBezTo>
                    <a:pt x="242" y="11607"/>
                    <a:pt x="1" y="11847"/>
                    <a:pt x="1" y="12142"/>
                  </a:cubicBezTo>
                  <a:cubicBezTo>
                    <a:pt x="1" y="12436"/>
                    <a:pt x="242" y="12668"/>
                    <a:pt x="536" y="12668"/>
                  </a:cubicBezTo>
                  <a:cubicBezTo>
                    <a:pt x="830" y="12668"/>
                    <a:pt x="1071" y="12436"/>
                    <a:pt x="1071" y="12142"/>
                  </a:cubicBezTo>
                  <a:cubicBezTo>
                    <a:pt x="1071" y="11847"/>
                    <a:pt x="830" y="11607"/>
                    <a:pt x="536" y="11607"/>
                  </a:cubicBezTo>
                  <a:close/>
                  <a:moveTo>
                    <a:pt x="536" y="13926"/>
                  </a:moveTo>
                  <a:cubicBezTo>
                    <a:pt x="242" y="13926"/>
                    <a:pt x="1" y="14167"/>
                    <a:pt x="1" y="14461"/>
                  </a:cubicBezTo>
                  <a:cubicBezTo>
                    <a:pt x="1" y="14756"/>
                    <a:pt x="242" y="14988"/>
                    <a:pt x="536" y="14988"/>
                  </a:cubicBezTo>
                  <a:cubicBezTo>
                    <a:pt x="830" y="14988"/>
                    <a:pt x="1071" y="14756"/>
                    <a:pt x="1071" y="14461"/>
                  </a:cubicBezTo>
                  <a:cubicBezTo>
                    <a:pt x="1071" y="14167"/>
                    <a:pt x="830" y="13926"/>
                    <a:pt x="536" y="13926"/>
                  </a:cubicBezTo>
                  <a:close/>
                  <a:moveTo>
                    <a:pt x="536" y="16245"/>
                  </a:moveTo>
                  <a:cubicBezTo>
                    <a:pt x="242" y="16245"/>
                    <a:pt x="1" y="16486"/>
                    <a:pt x="1" y="16781"/>
                  </a:cubicBezTo>
                  <a:cubicBezTo>
                    <a:pt x="1" y="17075"/>
                    <a:pt x="242" y="17316"/>
                    <a:pt x="536" y="17316"/>
                  </a:cubicBezTo>
                  <a:cubicBezTo>
                    <a:pt x="830" y="17316"/>
                    <a:pt x="1071" y="17075"/>
                    <a:pt x="1071" y="16781"/>
                  </a:cubicBezTo>
                  <a:cubicBezTo>
                    <a:pt x="1071" y="16486"/>
                    <a:pt x="830" y="16245"/>
                    <a:pt x="536" y="16245"/>
                  </a:cubicBezTo>
                  <a:close/>
                  <a:moveTo>
                    <a:pt x="536" y="18574"/>
                  </a:moveTo>
                  <a:cubicBezTo>
                    <a:pt x="242" y="18574"/>
                    <a:pt x="1" y="18806"/>
                    <a:pt x="1" y="19100"/>
                  </a:cubicBezTo>
                  <a:cubicBezTo>
                    <a:pt x="1" y="19395"/>
                    <a:pt x="242" y="19635"/>
                    <a:pt x="536" y="19635"/>
                  </a:cubicBezTo>
                  <a:cubicBezTo>
                    <a:pt x="830" y="19635"/>
                    <a:pt x="1071" y="19395"/>
                    <a:pt x="1071" y="19100"/>
                  </a:cubicBezTo>
                  <a:cubicBezTo>
                    <a:pt x="1071" y="18806"/>
                    <a:pt x="830" y="18574"/>
                    <a:pt x="536" y="18574"/>
                  </a:cubicBezTo>
                  <a:close/>
                  <a:moveTo>
                    <a:pt x="536" y="20893"/>
                  </a:moveTo>
                  <a:cubicBezTo>
                    <a:pt x="242" y="20893"/>
                    <a:pt x="1" y="21134"/>
                    <a:pt x="1" y="21420"/>
                  </a:cubicBezTo>
                  <a:cubicBezTo>
                    <a:pt x="1" y="21714"/>
                    <a:pt x="242" y="21955"/>
                    <a:pt x="536" y="21955"/>
                  </a:cubicBezTo>
                  <a:cubicBezTo>
                    <a:pt x="830" y="21955"/>
                    <a:pt x="1071" y="21714"/>
                    <a:pt x="1071" y="21420"/>
                  </a:cubicBezTo>
                  <a:cubicBezTo>
                    <a:pt x="1071" y="21134"/>
                    <a:pt x="830" y="20893"/>
                    <a:pt x="536" y="20893"/>
                  </a:cubicBezTo>
                  <a:close/>
                  <a:moveTo>
                    <a:pt x="536" y="23213"/>
                  </a:moveTo>
                  <a:cubicBezTo>
                    <a:pt x="242" y="23213"/>
                    <a:pt x="1" y="23454"/>
                    <a:pt x="1" y="23748"/>
                  </a:cubicBezTo>
                  <a:cubicBezTo>
                    <a:pt x="1" y="24042"/>
                    <a:pt x="242" y="24274"/>
                    <a:pt x="536" y="24274"/>
                  </a:cubicBezTo>
                  <a:cubicBezTo>
                    <a:pt x="830" y="24274"/>
                    <a:pt x="1071" y="24042"/>
                    <a:pt x="1071" y="23748"/>
                  </a:cubicBezTo>
                  <a:cubicBezTo>
                    <a:pt x="1071" y="23454"/>
                    <a:pt x="830" y="23213"/>
                    <a:pt x="536" y="23213"/>
                  </a:cubicBezTo>
                  <a:close/>
                  <a:moveTo>
                    <a:pt x="536" y="25532"/>
                  </a:moveTo>
                  <a:cubicBezTo>
                    <a:pt x="242" y="25532"/>
                    <a:pt x="1" y="25773"/>
                    <a:pt x="1" y="26067"/>
                  </a:cubicBezTo>
                  <a:cubicBezTo>
                    <a:pt x="1" y="26362"/>
                    <a:pt x="242" y="26603"/>
                    <a:pt x="536" y="26603"/>
                  </a:cubicBezTo>
                  <a:cubicBezTo>
                    <a:pt x="830" y="26603"/>
                    <a:pt x="1071" y="26362"/>
                    <a:pt x="1071" y="26067"/>
                  </a:cubicBezTo>
                  <a:cubicBezTo>
                    <a:pt x="1071" y="25773"/>
                    <a:pt x="830" y="25532"/>
                    <a:pt x="536" y="255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9" name="Google Shape;2489;p32"/>
            <p:cNvSpPr/>
            <p:nvPr/>
          </p:nvSpPr>
          <p:spPr>
            <a:xfrm>
              <a:off x="8345975" y="410139"/>
              <a:ext cx="15393" cy="1481787"/>
            </a:xfrm>
            <a:custGeom>
              <a:avLst/>
              <a:gdLst/>
              <a:ahLst/>
              <a:cxnLst/>
              <a:rect l="l" t="t" r="r" b="b"/>
              <a:pathLst>
                <a:path w="286" h="27531" extrusionOk="0">
                  <a:moveTo>
                    <a:pt x="0" y="1"/>
                  </a:moveTo>
                  <a:lnTo>
                    <a:pt x="0" y="27531"/>
                  </a:lnTo>
                  <a:lnTo>
                    <a:pt x="286" y="27531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0" name="Google Shape;2490;p32"/>
            <p:cNvSpPr/>
            <p:nvPr/>
          </p:nvSpPr>
          <p:spPr>
            <a:xfrm>
              <a:off x="8124119" y="1872658"/>
              <a:ext cx="459590" cy="239672"/>
            </a:xfrm>
            <a:custGeom>
              <a:avLst/>
              <a:gdLst/>
              <a:ahLst/>
              <a:cxnLst/>
              <a:rect l="l" t="t" r="r" b="b"/>
              <a:pathLst>
                <a:path w="8539" h="4453" extrusionOk="0">
                  <a:moveTo>
                    <a:pt x="4265" y="376"/>
                  </a:moveTo>
                  <a:cubicBezTo>
                    <a:pt x="4729" y="724"/>
                    <a:pt x="6094" y="1446"/>
                    <a:pt x="7048" y="1749"/>
                  </a:cubicBezTo>
                  <a:cubicBezTo>
                    <a:pt x="7566" y="1910"/>
                    <a:pt x="7941" y="2311"/>
                    <a:pt x="8065" y="2847"/>
                  </a:cubicBezTo>
                  <a:cubicBezTo>
                    <a:pt x="8181" y="3320"/>
                    <a:pt x="8074" y="3810"/>
                    <a:pt x="7798" y="4122"/>
                  </a:cubicBezTo>
                  <a:lnTo>
                    <a:pt x="741" y="4122"/>
                  </a:lnTo>
                  <a:cubicBezTo>
                    <a:pt x="465" y="3810"/>
                    <a:pt x="358" y="3320"/>
                    <a:pt x="465" y="2847"/>
                  </a:cubicBezTo>
                  <a:cubicBezTo>
                    <a:pt x="598" y="2311"/>
                    <a:pt x="964" y="1910"/>
                    <a:pt x="1482" y="1749"/>
                  </a:cubicBezTo>
                  <a:cubicBezTo>
                    <a:pt x="2436" y="1446"/>
                    <a:pt x="3810" y="724"/>
                    <a:pt x="4265" y="376"/>
                  </a:cubicBezTo>
                  <a:close/>
                  <a:moveTo>
                    <a:pt x="4265" y="1"/>
                  </a:moveTo>
                  <a:cubicBezTo>
                    <a:pt x="4220" y="10"/>
                    <a:pt x="4167" y="28"/>
                    <a:pt x="4140" y="72"/>
                  </a:cubicBezTo>
                  <a:cubicBezTo>
                    <a:pt x="3988" y="188"/>
                    <a:pt x="2588" y="1054"/>
                    <a:pt x="1384" y="1428"/>
                  </a:cubicBezTo>
                  <a:cubicBezTo>
                    <a:pt x="750" y="1633"/>
                    <a:pt x="295" y="2115"/>
                    <a:pt x="144" y="2766"/>
                  </a:cubicBezTo>
                  <a:cubicBezTo>
                    <a:pt x="1" y="3382"/>
                    <a:pt x="161" y="4024"/>
                    <a:pt x="554" y="4408"/>
                  </a:cubicBezTo>
                  <a:cubicBezTo>
                    <a:pt x="590" y="4435"/>
                    <a:pt x="625" y="4452"/>
                    <a:pt x="670" y="4452"/>
                  </a:cubicBezTo>
                  <a:lnTo>
                    <a:pt x="7860" y="4452"/>
                  </a:lnTo>
                  <a:cubicBezTo>
                    <a:pt x="7905" y="4452"/>
                    <a:pt x="7949" y="4435"/>
                    <a:pt x="7976" y="4408"/>
                  </a:cubicBezTo>
                  <a:cubicBezTo>
                    <a:pt x="8369" y="4024"/>
                    <a:pt x="8538" y="3382"/>
                    <a:pt x="8387" y="2775"/>
                  </a:cubicBezTo>
                  <a:cubicBezTo>
                    <a:pt x="8235" y="2115"/>
                    <a:pt x="7789" y="1633"/>
                    <a:pt x="7147" y="1428"/>
                  </a:cubicBezTo>
                  <a:cubicBezTo>
                    <a:pt x="5951" y="1054"/>
                    <a:pt x="4542" y="188"/>
                    <a:pt x="4399" y="72"/>
                  </a:cubicBezTo>
                  <a:cubicBezTo>
                    <a:pt x="4372" y="28"/>
                    <a:pt x="4319" y="1"/>
                    <a:pt x="42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1" name="Google Shape;2491;p32"/>
            <p:cNvSpPr/>
            <p:nvPr/>
          </p:nvSpPr>
          <p:spPr>
            <a:xfrm>
              <a:off x="8222560" y="1872658"/>
              <a:ext cx="262708" cy="239672"/>
            </a:xfrm>
            <a:custGeom>
              <a:avLst/>
              <a:gdLst/>
              <a:ahLst/>
              <a:cxnLst/>
              <a:rect l="l" t="t" r="r" b="b"/>
              <a:pathLst>
                <a:path w="4881" h="4453" extrusionOk="0">
                  <a:moveTo>
                    <a:pt x="2436" y="456"/>
                  </a:moveTo>
                  <a:cubicBezTo>
                    <a:pt x="2730" y="822"/>
                    <a:pt x="3373" y="1446"/>
                    <a:pt x="3846" y="1732"/>
                  </a:cubicBezTo>
                  <a:cubicBezTo>
                    <a:pt x="4381" y="2053"/>
                    <a:pt x="4532" y="3435"/>
                    <a:pt x="4229" y="4122"/>
                  </a:cubicBezTo>
                  <a:lnTo>
                    <a:pt x="643" y="4122"/>
                  </a:lnTo>
                  <a:cubicBezTo>
                    <a:pt x="349" y="3435"/>
                    <a:pt x="491" y="2053"/>
                    <a:pt x="1027" y="1732"/>
                  </a:cubicBezTo>
                  <a:cubicBezTo>
                    <a:pt x="1508" y="1446"/>
                    <a:pt x="2142" y="822"/>
                    <a:pt x="2436" y="456"/>
                  </a:cubicBezTo>
                  <a:close/>
                  <a:moveTo>
                    <a:pt x="2436" y="1"/>
                  </a:moveTo>
                  <a:cubicBezTo>
                    <a:pt x="2374" y="1"/>
                    <a:pt x="2311" y="46"/>
                    <a:pt x="2284" y="108"/>
                  </a:cubicBezTo>
                  <a:cubicBezTo>
                    <a:pt x="2204" y="233"/>
                    <a:pt x="1473" y="1080"/>
                    <a:pt x="857" y="1446"/>
                  </a:cubicBezTo>
                  <a:cubicBezTo>
                    <a:pt x="81" y="1910"/>
                    <a:pt x="1" y="3632"/>
                    <a:pt x="393" y="4363"/>
                  </a:cubicBezTo>
                  <a:cubicBezTo>
                    <a:pt x="429" y="4417"/>
                    <a:pt x="482" y="4452"/>
                    <a:pt x="545" y="4452"/>
                  </a:cubicBezTo>
                  <a:lnTo>
                    <a:pt x="4336" y="4452"/>
                  </a:lnTo>
                  <a:cubicBezTo>
                    <a:pt x="4399" y="4452"/>
                    <a:pt x="4452" y="4417"/>
                    <a:pt x="4479" y="4363"/>
                  </a:cubicBezTo>
                  <a:cubicBezTo>
                    <a:pt x="4880" y="3632"/>
                    <a:pt x="4800" y="1910"/>
                    <a:pt x="4015" y="1446"/>
                  </a:cubicBezTo>
                  <a:cubicBezTo>
                    <a:pt x="3400" y="1080"/>
                    <a:pt x="2668" y="233"/>
                    <a:pt x="2597" y="108"/>
                  </a:cubicBezTo>
                  <a:cubicBezTo>
                    <a:pt x="2570" y="46"/>
                    <a:pt x="2507" y="1"/>
                    <a:pt x="2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2" name="Google Shape;2492;p32"/>
            <p:cNvSpPr/>
            <p:nvPr/>
          </p:nvSpPr>
          <p:spPr>
            <a:xfrm>
              <a:off x="8124119" y="2517990"/>
              <a:ext cx="459590" cy="239187"/>
            </a:xfrm>
            <a:custGeom>
              <a:avLst/>
              <a:gdLst/>
              <a:ahLst/>
              <a:cxnLst/>
              <a:rect l="l" t="t" r="r" b="b"/>
              <a:pathLst>
                <a:path w="8539" h="4444" extrusionOk="0">
                  <a:moveTo>
                    <a:pt x="7798" y="331"/>
                  </a:moveTo>
                  <a:cubicBezTo>
                    <a:pt x="8074" y="634"/>
                    <a:pt x="8181" y="1125"/>
                    <a:pt x="8065" y="1606"/>
                  </a:cubicBezTo>
                  <a:cubicBezTo>
                    <a:pt x="7941" y="2142"/>
                    <a:pt x="7566" y="2543"/>
                    <a:pt x="7048" y="2704"/>
                  </a:cubicBezTo>
                  <a:cubicBezTo>
                    <a:pt x="6103" y="3007"/>
                    <a:pt x="4729" y="3730"/>
                    <a:pt x="4265" y="4069"/>
                  </a:cubicBezTo>
                  <a:cubicBezTo>
                    <a:pt x="3801" y="3721"/>
                    <a:pt x="2436" y="3007"/>
                    <a:pt x="1482" y="2704"/>
                  </a:cubicBezTo>
                  <a:cubicBezTo>
                    <a:pt x="964" y="2543"/>
                    <a:pt x="598" y="2142"/>
                    <a:pt x="465" y="1606"/>
                  </a:cubicBezTo>
                  <a:cubicBezTo>
                    <a:pt x="358" y="1134"/>
                    <a:pt x="465" y="643"/>
                    <a:pt x="741" y="331"/>
                  </a:cubicBezTo>
                  <a:close/>
                  <a:moveTo>
                    <a:pt x="670" y="1"/>
                  </a:moveTo>
                  <a:cubicBezTo>
                    <a:pt x="625" y="1"/>
                    <a:pt x="590" y="19"/>
                    <a:pt x="554" y="45"/>
                  </a:cubicBezTo>
                  <a:cubicBezTo>
                    <a:pt x="161" y="429"/>
                    <a:pt x="1" y="1071"/>
                    <a:pt x="144" y="1678"/>
                  </a:cubicBezTo>
                  <a:cubicBezTo>
                    <a:pt x="295" y="2329"/>
                    <a:pt x="750" y="2820"/>
                    <a:pt x="1384" y="3025"/>
                  </a:cubicBezTo>
                  <a:cubicBezTo>
                    <a:pt x="2588" y="3400"/>
                    <a:pt x="3988" y="4256"/>
                    <a:pt x="4140" y="4381"/>
                  </a:cubicBezTo>
                  <a:cubicBezTo>
                    <a:pt x="4167" y="4417"/>
                    <a:pt x="4212" y="4443"/>
                    <a:pt x="4265" y="4443"/>
                  </a:cubicBezTo>
                  <a:cubicBezTo>
                    <a:pt x="4319" y="4443"/>
                    <a:pt x="4363" y="4426"/>
                    <a:pt x="4399" y="4381"/>
                  </a:cubicBezTo>
                  <a:cubicBezTo>
                    <a:pt x="4542" y="4265"/>
                    <a:pt x="5951" y="3400"/>
                    <a:pt x="7147" y="3025"/>
                  </a:cubicBezTo>
                  <a:cubicBezTo>
                    <a:pt x="7789" y="2820"/>
                    <a:pt x="8235" y="2329"/>
                    <a:pt x="8387" y="1678"/>
                  </a:cubicBezTo>
                  <a:cubicBezTo>
                    <a:pt x="8538" y="1071"/>
                    <a:pt x="8369" y="429"/>
                    <a:pt x="7976" y="45"/>
                  </a:cubicBezTo>
                  <a:cubicBezTo>
                    <a:pt x="7949" y="19"/>
                    <a:pt x="7905" y="1"/>
                    <a:pt x="7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3" name="Google Shape;2493;p32"/>
            <p:cNvSpPr/>
            <p:nvPr/>
          </p:nvSpPr>
          <p:spPr>
            <a:xfrm>
              <a:off x="8222560" y="2517990"/>
              <a:ext cx="262708" cy="239187"/>
            </a:xfrm>
            <a:custGeom>
              <a:avLst/>
              <a:gdLst/>
              <a:ahLst/>
              <a:cxnLst/>
              <a:rect l="l" t="t" r="r" b="b"/>
              <a:pathLst>
                <a:path w="4881" h="4444" extrusionOk="0">
                  <a:moveTo>
                    <a:pt x="4229" y="331"/>
                  </a:moveTo>
                  <a:cubicBezTo>
                    <a:pt x="4532" y="1018"/>
                    <a:pt x="4381" y="2400"/>
                    <a:pt x="3846" y="2722"/>
                  </a:cubicBezTo>
                  <a:cubicBezTo>
                    <a:pt x="3373" y="3007"/>
                    <a:pt x="2730" y="3632"/>
                    <a:pt x="2436" y="3997"/>
                  </a:cubicBezTo>
                  <a:cubicBezTo>
                    <a:pt x="2142" y="3632"/>
                    <a:pt x="1508" y="3007"/>
                    <a:pt x="1027" y="2722"/>
                  </a:cubicBezTo>
                  <a:cubicBezTo>
                    <a:pt x="491" y="2400"/>
                    <a:pt x="349" y="1018"/>
                    <a:pt x="643" y="331"/>
                  </a:cubicBezTo>
                  <a:close/>
                  <a:moveTo>
                    <a:pt x="545" y="1"/>
                  </a:moveTo>
                  <a:cubicBezTo>
                    <a:pt x="482" y="1"/>
                    <a:pt x="429" y="36"/>
                    <a:pt x="393" y="90"/>
                  </a:cubicBezTo>
                  <a:cubicBezTo>
                    <a:pt x="1" y="821"/>
                    <a:pt x="81" y="2534"/>
                    <a:pt x="857" y="3007"/>
                  </a:cubicBezTo>
                  <a:cubicBezTo>
                    <a:pt x="1473" y="3373"/>
                    <a:pt x="2204" y="4220"/>
                    <a:pt x="2284" y="4345"/>
                  </a:cubicBezTo>
                  <a:cubicBezTo>
                    <a:pt x="2311" y="4408"/>
                    <a:pt x="2374" y="4443"/>
                    <a:pt x="2436" y="4443"/>
                  </a:cubicBezTo>
                  <a:cubicBezTo>
                    <a:pt x="2507" y="4443"/>
                    <a:pt x="2570" y="4408"/>
                    <a:pt x="2597" y="4345"/>
                  </a:cubicBezTo>
                  <a:cubicBezTo>
                    <a:pt x="2668" y="4220"/>
                    <a:pt x="3400" y="3373"/>
                    <a:pt x="4015" y="3007"/>
                  </a:cubicBezTo>
                  <a:cubicBezTo>
                    <a:pt x="4800" y="2534"/>
                    <a:pt x="4880" y="821"/>
                    <a:pt x="4479" y="90"/>
                  </a:cubicBezTo>
                  <a:cubicBezTo>
                    <a:pt x="4452" y="36"/>
                    <a:pt x="4399" y="1"/>
                    <a:pt x="4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4" name="Google Shape;2494;p32"/>
            <p:cNvSpPr/>
            <p:nvPr/>
          </p:nvSpPr>
          <p:spPr>
            <a:xfrm>
              <a:off x="8089565" y="2117066"/>
              <a:ext cx="528698" cy="395703"/>
            </a:xfrm>
            <a:custGeom>
              <a:avLst/>
              <a:gdLst/>
              <a:ahLst/>
              <a:cxnLst/>
              <a:rect l="l" t="t" r="r" b="b"/>
              <a:pathLst>
                <a:path w="9823" h="7352" extrusionOk="0">
                  <a:moveTo>
                    <a:pt x="8217" y="340"/>
                  </a:moveTo>
                  <a:cubicBezTo>
                    <a:pt x="8235" y="375"/>
                    <a:pt x="8270" y="429"/>
                    <a:pt x="8306" y="491"/>
                  </a:cubicBezTo>
                  <a:cubicBezTo>
                    <a:pt x="8377" y="598"/>
                    <a:pt x="8449" y="714"/>
                    <a:pt x="8538" y="839"/>
                  </a:cubicBezTo>
                  <a:cubicBezTo>
                    <a:pt x="8939" y="1419"/>
                    <a:pt x="9484" y="2213"/>
                    <a:pt x="9484" y="3676"/>
                  </a:cubicBezTo>
                  <a:cubicBezTo>
                    <a:pt x="9484" y="5139"/>
                    <a:pt x="8939" y="5942"/>
                    <a:pt x="8538" y="6522"/>
                  </a:cubicBezTo>
                  <a:cubicBezTo>
                    <a:pt x="8449" y="6647"/>
                    <a:pt x="8377" y="6763"/>
                    <a:pt x="8306" y="6870"/>
                  </a:cubicBezTo>
                  <a:cubicBezTo>
                    <a:pt x="8270" y="6932"/>
                    <a:pt x="8235" y="6986"/>
                    <a:pt x="8217" y="7022"/>
                  </a:cubicBezTo>
                  <a:lnTo>
                    <a:pt x="1606" y="7022"/>
                  </a:lnTo>
                  <a:cubicBezTo>
                    <a:pt x="1579" y="6986"/>
                    <a:pt x="1544" y="6932"/>
                    <a:pt x="1508" y="6870"/>
                  </a:cubicBezTo>
                  <a:cubicBezTo>
                    <a:pt x="1446" y="6763"/>
                    <a:pt x="1365" y="6647"/>
                    <a:pt x="1285" y="6522"/>
                  </a:cubicBezTo>
                  <a:cubicBezTo>
                    <a:pt x="884" y="5942"/>
                    <a:pt x="331" y="5139"/>
                    <a:pt x="331" y="3676"/>
                  </a:cubicBezTo>
                  <a:cubicBezTo>
                    <a:pt x="331" y="2213"/>
                    <a:pt x="884" y="1419"/>
                    <a:pt x="1285" y="839"/>
                  </a:cubicBezTo>
                  <a:cubicBezTo>
                    <a:pt x="1365" y="714"/>
                    <a:pt x="1446" y="598"/>
                    <a:pt x="1508" y="491"/>
                  </a:cubicBezTo>
                  <a:cubicBezTo>
                    <a:pt x="1544" y="429"/>
                    <a:pt x="1579" y="375"/>
                    <a:pt x="1606" y="340"/>
                  </a:cubicBezTo>
                  <a:close/>
                  <a:moveTo>
                    <a:pt x="1517" y="1"/>
                  </a:moveTo>
                  <a:cubicBezTo>
                    <a:pt x="1464" y="1"/>
                    <a:pt x="1410" y="27"/>
                    <a:pt x="1374" y="81"/>
                  </a:cubicBezTo>
                  <a:cubicBezTo>
                    <a:pt x="1374" y="81"/>
                    <a:pt x="1321" y="161"/>
                    <a:pt x="1223" y="322"/>
                  </a:cubicBezTo>
                  <a:cubicBezTo>
                    <a:pt x="1169" y="420"/>
                    <a:pt x="1089" y="527"/>
                    <a:pt x="1009" y="652"/>
                  </a:cubicBezTo>
                  <a:cubicBezTo>
                    <a:pt x="607" y="1232"/>
                    <a:pt x="0" y="2115"/>
                    <a:pt x="0" y="3676"/>
                  </a:cubicBezTo>
                  <a:cubicBezTo>
                    <a:pt x="0" y="5246"/>
                    <a:pt x="607" y="6129"/>
                    <a:pt x="1009" y="6709"/>
                  </a:cubicBezTo>
                  <a:cubicBezTo>
                    <a:pt x="1089" y="6834"/>
                    <a:pt x="1169" y="6941"/>
                    <a:pt x="1223" y="7039"/>
                  </a:cubicBezTo>
                  <a:cubicBezTo>
                    <a:pt x="1321" y="7191"/>
                    <a:pt x="1374" y="7280"/>
                    <a:pt x="1374" y="7280"/>
                  </a:cubicBezTo>
                  <a:cubicBezTo>
                    <a:pt x="1410" y="7325"/>
                    <a:pt x="1464" y="7352"/>
                    <a:pt x="1517" y="7352"/>
                  </a:cubicBezTo>
                  <a:lnTo>
                    <a:pt x="8306" y="7352"/>
                  </a:lnTo>
                  <a:cubicBezTo>
                    <a:pt x="8359" y="7352"/>
                    <a:pt x="8413" y="7325"/>
                    <a:pt x="8440" y="7280"/>
                  </a:cubicBezTo>
                  <a:cubicBezTo>
                    <a:pt x="8440" y="7280"/>
                    <a:pt x="8502" y="7191"/>
                    <a:pt x="8591" y="7039"/>
                  </a:cubicBezTo>
                  <a:cubicBezTo>
                    <a:pt x="8654" y="6941"/>
                    <a:pt x="8725" y="6834"/>
                    <a:pt x="8814" y="6709"/>
                  </a:cubicBezTo>
                  <a:cubicBezTo>
                    <a:pt x="9216" y="6129"/>
                    <a:pt x="9823" y="5246"/>
                    <a:pt x="9823" y="3676"/>
                  </a:cubicBezTo>
                  <a:cubicBezTo>
                    <a:pt x="9823" y="2115"/>
                    <a:pt x="9216" y="1232"/>
                    <a:pt x="8814" y="652"/>
                  </a:cubicBezTo>
                  <a:cubicBezTo>
                    <a:pt x="8725" y="527"/>
                    <a:pt x="8654" y="420"/>
                    <a:pt x="8591" y="322"/>
                  </a:cubicBezTo>
                  <a:cubicBezTo>
                    <a:pt x="8502" y="161"/>
                    <a:pt x="8440" y="72"/>
                    <a:pt x="8440" y="72"/>
                  </a:cubicBezTo>
                  <a:cubicBezTo>
                    <a:pt x="8413" y="27"/>
                    <a:pt x="8359" y="1"/>
                    <a:pt x="8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5" name="Google Shape;2495;p32"/>
            <p:cNvSpPr/>
            <p:nvPr/>
          </p:nvSpPr>
          <p:spPr>
            <a:xfrm>
              <a:off x="8205283" y="2117066"/>
              <a:ext cx="297262" cy="395703"/>
            </a:xfrm>
            <a:custGeom>
              <a:avLst/>
              <a:gdLst/>
              <a:ahLst/>
              <a:cxnLst/>
              <a:rect l="l" t="t" r="r" b="b"/>
              <a:pathLst>
                <a:path w="5523" h="7352" extrusionOk="0">
                  <a:moveTo>
                    <a:pt x="4523" y="340"/>
                  </a:moveTo>
                  <a:cubicBezTo>
                    <a:pt x="4675" y="634"/>
                    <a:pt x="5192" y="1776"/>
                    <a:pt x="5192" y="3676"/>
                  </a:cubicBezTo>
                  <a:cubicBezTo>
                    <a:pt x="5192" y="5585"/>
                    <a:pt x="4675" y="6727"/>
                    <a:pt x="4523" y="7022"/>
                  </a:cubicBezTo>
                  <a:lnTo>
                    <a:pt x="1000" y="7022"/>
                  </a:lnTo>
                  <a:cubicBezTo>
                    <a:pt x="848" y="6727"/>
                    <a:pt x="331" y="5585"/>
                    <a:pt x="331" y="3676"/>
                  </a:cubicBezTo>
                  <a:cubicBezTo>
                    <a:pt x="331" y="1776"/>
                    <a:pt x="848" y="634"/>
                    <a:pt x="1000" y="340"/>
                  </a:cubicBezTo>
                  <a:close/>
                  <a:moveTo>
                    <a:pt x="901" y="1"/>
                  </a:moveTo>
                  <a:cubicBezTo>
                    <a:pt x="839" y="1"/>
                    <a:pt x="785" y="36"/>
                    <a:pt x="759" y="81"/>
                  </a:cubicBezTo>
                  <a:cubicBezTo>
                    <a:pt x="732" y="135"/>
                    <a:pt x="0" y="1348"/>
                    <a:pt x="0" y="3676"/>
                  </a:cubicBezTo>
                  <a:cubicBezTo>
                    <a:pt x="0" y="6013"/>
                    <a:pt x="732" y="7227"/>
                    <a:pt x="759" y="7271"/>
                  </a:cubicBezTo>
                  <a:cubicBezTo>
                    <a:pt x="785" y="7325"/>
                    <a:pt x="839" y="7352"/>
                    <a:pt x="901" y="7352"/>
                  </a:cubicBezTo>
                  <a:lnTo>
                    <a:pt x="4622" y="7352"/>
                  </a:lnTo>
                  <a:cubicBezTo>
                    <a:pt x="4675" y="7352"/>
                    <a:pt x="4729" y="7325"/>
                    <a:pt x="4755" y="7271"/>
                  </a:cubicBezTo>
                  <a:cubicBezTo>
                    <a:pt x="4791" y="7227"/>
                    <a:pt x="5523" y="6013"/>
                    <a:pt x="5523" y="3676"/>
                  </a:cubicBezTo>
                  <a:cubicBezTo>
                    <a:pt x="5523" y="1348"/>
                    <a:pt x="4791" y="135"/>
                    <a:pt x="4755" y="81"/>
                  </a:cubicBezTo>
                  <a:cubicBezTo>
                    <a:pt x="4729" y="36"/>
                    <a:pt x="4675" y="1"/>
                    <a:pt x="4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6" name="Google Shape;2496;p32"/>
            <p:cNvSpPr/>
            <p:nvPr/>
          </p:nvSpPr>
          <p:spPr>
            <a:xfrm>
              <a:off x="8143818" y="2097852"/>
              <a:ext cx="420192" cy="35577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1"/>
                  </a:moveTo>
                  <a:cubicBezTo>
                    <a:pt x="143" y="1"/>
                    <a:pt x="1" y="144"/>
                    <a:pt x="1" y="331"/>
                  </a:cubicBezTo>
                  <a:cubicBezTo>
                    <a:pt x="1" y="420"/>
                    <a:pt x="36" y="500"/>
                    <a:pt x="99" y="563"/>
                  </a:cubicBezTo>
                  <a:cubicBezTo>
                    <a:pt x="152" y="625"/>
                    <a:pt x="241" y="661"/>
                    <a:pt x="331" y="661"/>
                  </a:cubicBezTo>
                  <a:lnTo>
                    <a:pt x="7476" y="661"/>
                  </a:lnTo>
                  <a:cubicBezTo>
                    <a:pt x="7655" y="661"/>
                    <a:pt x="7806" y="509"/>
                    <a:pt x="7806" y="331"/>
                  </a:cubicBezTo>
                  <a:cubicBezTo>
                    <a:pt x="7806" y="242"/>
                    <a:pt x="7771" y="153"/>
                    <a:pt x="7708" y="99"/>
                  </a:cubicBezTo>
                  <a:cubicBezTo>
                    <a:pt x="7646" y="37"/>
                    <a:pt x="7566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7" name="Google Shape;2497;p32"/>
            <p:cNvSpPr/>
            <p:nvPr/>
          </p:nvSpPr>
          <p:spPr>
            <a:xfrm>
              <a:off x="8143818" y="2497860"/>
              <a:ext cx="420192" cy="35577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0"/>
                  </a:moveTo>
                  <a:cubicBezTo>
                    <a:pt x="143" y="0"/>
                    <a:pt x="1" y="143"/>
                    <a:pt x="1" y="330"/>
                  </a:cubicBezTo>
                  <a:cubicBezTo>
                    <a:pt x="1" y="419"/>
                    <a:pt x="36" y="509"/>
                    <a:pt x="99" y="562"/>
                  </a:cubicBezTo>
                  <a:cubicBezTo>
                    <a:pt x="152" y="625"/>
                    <a:pt x="241" y="660"/>
                    <a:pt x="331" y="660"/>
                  </a:cubicBezTo>
                  <a:lnTo>
                    <a:pt x="7476" y="660"/>
                  </a:lnTo>
                  <a:cubicBezTo>
                    <a:pt x="7655" y="660"/>
                    <a:pt x="7806" y="517"/>
                    <a:pt x="7806" y="330"/>
                  </a:cubicBezTo>
                  <a:cubicBezTo>
                    <a:pt x="7806" y="241"/>
                    <a:pt x="7771" y="152"/>
                    <a:pt x="7708" y="98"/>
                  </a:cubicBezTo>
                  <a:cubicBezTo>
                    <a:pt x="7646" y="36"/>
                    <a:pt x="7566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8" name="Google Shape;2498;p32"/>
            <p:cNvSpPr/>
            <p:nvPr/>
          </p:nvSpPr>
          <p:spPr>
            <a:xfrm>
              <a:off x="8335856" y="1864047"/>
              <a:ext cx="35630" cy="35577"/>
            </a:xfrm>
            <a:custGeom>
              <a:avLst/>
              <a:gdLst/>
              <a:ahLst/>
              <a:cxnLst/>
              <a:rect l="l" t="t" r="r" b="b"/>
              <a:pathLst>
                <a:path w="662" h="661" extrusionOk="0">
                  <a:moveTo>
                    <a:pt x="331" y="0"/>
                  </a:moveTo>
                  <a:cubicBezTo>
                    <a:pt x="153" y="0"/>
                    <a:pt x="1" y="152"/>
                    <a:pt x="1" y="330"/>
                  </a:cubicBezTo>
                  <a:cubicBezTo>
                    <a:pt x="1" y="518"/>
                    <a:pt x="153" y="660"/>
                    <a:pt x="331" y="660"/>
                  </a:cubicBezTo>
                  <a:cubicBezTo>
                    <a:pt x="518" y="660"/>
                    <a:pt x="661" y="518"/>
                    <a:pt x="661" y="330"/>
                  </a:cubicBezTo>
                  <a:cubicBezTo>
                    <a:pt x="661" y="152"/>
                    <a:pt x="518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99" name="Google Shape;2499;p32"/>
          <p:cNvGrpSpPr/>
          <p:nvPr/>
        </p:nvGrpSpPr>
        <p:grpSpPr>
          <a:xfrm>
            <a:off x="4190511" y="4223779"/>
            <a:ext cx="762985" cy="762897"/>
            <a:chOff x="8021087" y="4295195"/>
            <a:chExt cx="1136578" cy="1136447"/>
          </a:xfrm>
        </p:grpSpPr>
        <p:sp>
          <p:nvSpPr>
            <p:cNvPr id="2500" name="Google Shape;2500;p32"/>
            <p:cNvSpPr/>
            <p:nvPr/>
          </p:nvSpPr>
          <p:spPr>
            <a:xfrm>
              <a:off x="8084049" y="4358026"/>
              <a:ext cx="1010657" cy="1010788"/>
            </a:xfrm>
            <a:custGeom>
              <a:avLst/>
              <a:gdLst/>
              <a:ahLst/>
              <a:cxnLst/>
              <a:rect l="l" t="t" r="r" b="b"/>
              <a:pathLst>
                <a:path w="61994" h="62002" extrusionOk="0">
                  <a:moveTo>
                    <a:pt x="30903" y="1"/>
                  </a:moveTo>
                  <a:lnTo>
                    <a:pt x="21893" y="9011"/>
                  </a:lnTo>
                  <a:lnTo>
                    <a:pt x="9145" y="9011"/>
                  </a:lnTo>
                  <a:lnTo>
                    <a:pt x="9145" y="21759"/>
                  </a:lnTo>
                  <a:lnTo>
                    <a:pt x="1" y="30903"/>
                  </a:lnTo>
                  <a:lnTo>
                    <a:pt x="9145" y="40056"/>
                  </a:lnTo>
                  <a:lnTo>
                    <a:pt x="9145" y="52982"/>
                  </a:lnTo>
                  <a:lnTo>
                    <a:pt x="22080" y="52982"/>
                  </a:lnTo>
                  <a:lnTo>
                    <a:pt x="31091" y="62002"/>
                  </a:lnTo>
                  <a:lnTo>
                    <a:pt x="40101" y="52982"/>
                  </a:lnTo>
                  <a:lnTo>
                    <a:pt x="52849" y="52982"/>
                  </a:lnTo>
                  <a:lnTo>
                    <a:pt x="52849" y="40234"/>
                  </a:lnTo>
                  <a:lnTo>
                    <a:pt x="61993" y="31090"/>
                  </a:lnTo>
                  <a:lnTo>
                    <a:pt x="52849" y="21946"/>
                  </a:lnTo>
                  <a:lnTo>
                    <a:pt x="52849" y="9011"/>
                  </a:lnTo>
                  <a:lnTo>
                    <a:pt x="39914" y="9011"/>
                  </a:lnTo>
                  <a:lnTo>
                    <a:pt x="309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1" name="Google Shape;2501;p32"/>
            <p:cNvSpPr/>
            <p:nvPr/>
          </p:nvSpPr>
          <p:spPr>
            <a:xfrm>
              <a:off x="8021087" y="4295195"/>
              <a:ext cx="1136578" cy="1136447"/>
            </a:xfrm>
            <a:custGeom>
              <a:avLst/>
              <a:gdLst/>
              <a:ahLst/>
              <a:cxnLst/>
              <a:rect l="l" t="t" r="r" b="b"/>
              <a:pathLst>
                <a:path w="69718" h="69710" extrusionOk="0">
                  <a:moveTo>
                    <a:pt x="34756" y="1812"/>
                  </a:moveTo>
                  <a:lnTo>
                    <a:pt x="44364" y="11420"/>
                  </a:lnTo>
                  <a:lnTo>
                    <a:pt x="58147" y="11420"/>
                  </a:lnTo>
                  <a:lnTo>
                    <a:pt x="58147" y="25203"/>
                  </a:lnTo>
                  <a:lnTo>
                    <a:pt x="67898" y="34953"/>
                  </a:lnTo>
                  <a:lnTo>
                    <a:pt x="58147" y="44704"/>
                  </a:lnTo>
                  <a:lnTo>
                    <a:pt x="58147" y="58291"/>
                  </a:lnTo>
                  <a:lnTo>
                    <a:pt x="44570" y="58291"/>
                  </a:lnTo>
                  <a:lnTo>
                    <a:pt x="34962" y="67899"/>
                  </a:lnTo>
                  <a:lnTo>
                    <a:pt x="25354" y="58291"/>
                  </a:lnTo>
                  <a:lnTo>
                    <a:pt x="11571" y="58291"/>
                  </a:lnTo>
                  <a:lnTo>
                    <a:pt x="11571" y="44499"/>
                  </a:lnTo>
                  <a:lnTo>
                    <a:pt x="1820" y="34748"/>
                  </a:lnTo>
                  <a:lnTo>
                    <a:pt x="11571" y="24997"/>
                  </a:lnTo>
                  <a:lnTo>
                    <a:pt x="11571" y="11420"/>
                  </a:lnTo>
                  <a:lnTo>
                    <a:pt x="25148" y="11420"/>
                  </a:lnTo>
                  <a:lnTo>
                    <a:pt x="34756" y="1812"/>
                  </a:lnTo>
                  <a:close/>
                  <a:moveTo>
                    <a:pt x="34756" y="1"/>
                  </a:moveTo>
                  <a:lnTo>
                    <a:pt x="24622" y="10135"/>
                  </a:lnTo>
                  <a:lnTo>
                    <a:pt x="10286" y="10135"/>
                  </a:lnTo>
                  <a:lnTo>
                    <a:pt x="10286" y="24471"/>
                  </a:lnTo>
                  <a:lnTo>
                    <a:pt x="0" y="34748"/>
                  </a:lnTo>
                  <a:lnTo>
                    <a:pt x="10286" y="45034"/>
                  </a:lnTo>
                  <a:lnTo>
                    <a:pt x="10286" y="59575"/>
                  </a:lnTo>
                  <a:lnTo>
                    <a:pt x="24827" y="59575"/>
                  </a:lnTo>
                  <a:lnTo>
                    <a:pt x="34962" y="69709"/>
                  </a:lnTo>
                  <a:lnTo>
                    <a:pt x="45096" y="59575"/>
                  </a:lnTo>
                  <a:lnTo>
                    <a:pt x="59432" y="59575"/>
                  </a:lnTo>
                  <a:lnTo>
                    <a:pt x="59432" y="45239"/>
                  </a:lnTo>
                  <a:lnTo>
                    <a:pt x="69718" y="34953"/>
                  </a:lnTo>
                  <a:lnTo>
                    <a:pt x="59432" y="24676"/>
                  </a:lnTo>
                  <a:lnTo>
                    <a:pt x="59432" y="10135"/>
                  </a:lnTo>
                  <a:lnTo>
                    <a:pt x="44891" y="10135"/>
                  </a:lnTo>
                  <a:lnTo>
                    <a:pt x="347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2" name="Google Shape;2502;p32"/>
            <p:cNvSpPr/>
            <p:nvPr/>
          </p:nvSpPr>
          <p:spPr>
            <a:xfrm>
              <a:off x="8121871" y="4393371"/>
              <a:ext cx="937051" cy="937051"/>
            </a:xfrm>
            <a:custGeom>
              <a:avLst/>
              <a:gdLst/>
              <a:ahLst/>
              <a:cxnLst/>
              <a:rect l="l" t="t" r="r" b="b"/>
              <a:pathLst>
                <a:path w="57479" h="57479" extrusionOk="0">
                  <a:moveTo>
                    <a:pt x="28655" y="0"/>
                  </a:moveTo>
                  <a:lnTo>
                    <a:pt x="20296" y="8351"/>
                  </a:lnTo>
                  <a:lnTo>
                    <a:pt x="8484" y="8351"/>
                  </a:lnTo>
                  <a:lnTo>
                    <a:pt x="8484" y="20171"/>
                  </a:lnTo>
                  <a:lnTo>
                    <a:pt x="0" y="28646"/>
                  </a:lnTo>
                  <a:lnTo>
                    <a:pt x="8484" y="37130"/>
                  </a:lnTo>
                  <a:lnTo>
                    <a:pt x="8484" y="49119"/>
                  </a:lnTo>
                  <a:lnTo>
                    <a:pt x="20474" y="49119"/>
                  </a:lnTo>
                  <a:lnTo>
                    <a:pt x="28824" y="57478"/>
                  </a:lnTo>
                  <a:lnTo>
                    <a:pt x="37183" y="49119"/>
                  </a:lnTo>
                  <a:lnTo>
                    <a:pt x="49004" y="49119"/>
                  </a:lnTo>
                  <a:lnTo>
                    <a:pt x="49004" y="37299"/>
                  </a:lnTo>
                  <a:lnTo>
                    <a:pt x="57479" y="28824"/>
                  </a:lnTo>
                  <a:lnTo>
                    <a:pt x="49004" y="20340"/>
                  </a:lnTo>
                  <a:lnTo>
                    <a:pt x="49004" y="8351"/>
                  </a:lnTo>
                  <a:lnTo>
                    <a:pt x="37014" y="8351"/>
                  </a:lnTo>
                  <a:lnTo>
                    <a:pt x="286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2503" name="Shape 2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" name="Google Shape;2504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505" name="Google Shape;2505;p33"/>
          <p:cNvGrpSpPr/>
          <p:nvPr/>
        </p:nvGrpSpPr>
        <p:grpSpPr>
          <a:xfrm>
            <a:off x="-1442947" y="-1125415"/>
            <a:ext cx="2214473" cy="2214597"/>
            <a:chOff x="2924725" y="208150"/>
            <a:chExt cx="1242550" cy="1242550"/>
          </a:xfrm>
        </p:grpSpPr>
        <p:sp>
          <p:nvSpPr>
            <p:cNvPr id="2506" name="Google Shape;2506;p33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7" name="Google Shape;2507;p33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8" name="Google Shape;2508;p33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9" name="Google Shape;2509;p33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0" name="Google Shape;2510;p33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1" name="Google Shape;2511;p33"/>
            <p:cNvSpPr/>
            <p:nvPr/>
          </p:nvSpPr>
          <p:spPr>
            <a:xfrm>
              <a:off x="3188350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2" name="Google Shape;2512;p33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3" name="Google Shape;2513;p33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4" name="Google Shape;2514;p33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5" name="Google Shape;2515;p33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6" name="Google Shape;2516;p33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7" name="Google Shape;2517;p33"/>
            <p:cNvSpPr/>
            <p:nvPr/>
          </p:nvSpPr>
          <p:spPr>
            <a:xfrm>
              <a:off x="3743450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8" name="Google Shape;2518;p33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9" name="Google Shape;2519;p33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0" name="Google Shape;2520;p33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1" name="Google Shape;2521;p33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2" name="Google Shape;2522;p33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3" name="Google Shape;2523;p33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24" name="Google Shape;2524;p33"/>
          <p:cNvGrpSpPr/>
          <p:nvPr/>
        </p:nvGrpSpPr>
        <p:grpSpPr>
          <a:xfrm>
            <a:off x="7832588" y="3801730"/>
            <a:ext cx="2590965" cy="2590965"/>
            <a:chOff x="2924725" y="208150"/>
            <a:chExt cx="1242550" cy="1242550"/>
          </a:xfrm>
        </p:grpSpPr>
        <p:sp>
          <p:nvSpPr>
            <p:cNvPr id="2525" name="Google Shape;2525;p33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6" name="Google Shape;2526;p33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7" name="Google Shape;2527;p33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8" name="Google Shape;2528;p33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9" name="Google Shape;2529;p33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0" name="Google Shape;2530;p33"/>
            <p:cNvSpPr/>
            <p:nvPr/>
          </p:nvSpPr>
          <p:spPr>
            <a:xfrm>
              <a:off x="3188350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1" name="Google Shape;2531;p33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2" name="Google Shape;2532;p33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3" name="Google Shape;2533;p33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4" name="Google Shape;2534;p33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5" name="Google Shape;2535;p33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6" name="Google Shape;2536;p33"/>
            <p:cNvSpPr/>
            <p:nvPr/>
          </p:nvSpPr>
          <p:spPr>
            <a:xfrm>
              <a:off x="3743450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7" name="Google Shape;2537;p33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8" name="Google Shape;2538;p33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9" name="Google Shape;2539;p33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0" name="Google Shape;2540;p33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1" name="Google Shape;2541;p33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2" name="Google Shape;2542;p33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43" name="Google Shape;2543;p33"/>
          <p:cNvGrpSpPr/>
          <p:nvPr/>
        </p:nvGrpSpPr>
        <p:grpSpPr>
          <a:xfrm>
            <a:off x="8047423" y="4226968"/>
            <a:ext cx="762954" cy="763070"/>
            <a:chOff x="940300" y="793900"/>
            <a:chExt cx="1313400" cy="1313600"/>
          </a:xfrm>
        </p:grpSpPr>
        <p:sp>
          <p:nvSpPr>
            <p:cNvPr id="2544" name="Google Shape;2544;p33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5" name="Google Shape;2545;p33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6" name="Google Shape;2546;p33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7" name="Google Shape;2547;p33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8" name="Google Shape;2548;p33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9" name="Google Shape;2549;p33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0" name="Google Shape;2550;p33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1" name="Google Shape;2551;p33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2" name="Google Shape;2552;p33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3" name="Google Shape;2553;p33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4" name="Google Shape;2554;p33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5" name="Google Shape;2555;p33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6" name="Google Shape;2556;p33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7" name="Google Shape;2557;p33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8" name="Google Shape;2558;p33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9" name="Google Shape;2559;p33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0" name="Google Shape;2560;p33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1" name="Google Shape;2561;p33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2" name="Google Shape;2562;p33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3" name="Google Shape;2563;p33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4" name="Google Shape;2564;p33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5" name="Google Shape;2565;p33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6" name="Google Shape;2566;p33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7" name="Google Shape;2567;p33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8" name="Google Shape;2568;p33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9" name="Google Shape;2569;p33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0" name="Google Shape;2570;p33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1" name="Google Shape;2571;p33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2" name="Google Shape;2572;p33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3" name="Google Shape;2573;p33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4" name="Google Shape;2574;p33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5" name="Google Shape;2575;p33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6" name="Google Shape;2576;p33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7" name="Google Shape;2577;p33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8" name="Google Shape;2578;p33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9" name="Google Shape;2579;p33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80" name="Google Shape;2580;p33"/>
          <p:cNvGrpSpPr/>
          <p:nvPr/>
        </p:nvGrpSpPr>
        <p:grpSpPr>
          <a:xfrm flipH="1">
            <a:off x="7597754" y="-2252020"/>
            <a:ext cx="394386" cy="3137876"/>
            <a:chOff x="7324500" y="2391875"/>
            <a:chExt cx="177300" cy="1410725"/>
          </a:xfrm>
        </p:grpSpPr>
        <p:sp>
          <p:nvSpPr>
            <p:cNvPr id="2581" name="Google Shape;2581;p33"/>
            <p:cNvSpPr/>
            <p:nvPr/>
          </p:nvSpPr>
          <p:spPr>
            <a:xfrm>
              <a:off x="7411275" y="2391875"/>
              <a:ext cx="3725" cy="1239250"/>
            </a:xfrm>
            <a:custGeom>
              <a:avLst/>
              <a:gdLst/>
              <a:ahLst/>
              <a:cxnLst/>
              <a:rect l="l" t="t" r="r" b="b"/>
              <a:pathLst>
                <a:path w="149" h="49570" extrusionOk="0">
                  <a:moveTo>
                    <a:pt x="1" y="0"/>
                  </a:moveTo>
                  <a:lnTo>
                    <a:pt x="1" y="49570"/>
                  </a:lnTo>
                  <a:lnTo>
                    <a:pt x="149" y="4957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2" name="Google Shape;2582;p33"/>
            <p:cNvSpPr/>
            <p:nvPr/>
          </p:nvSpPr>
          <p:spPr>
            <a:xfrm>
              <a:off x="7324500" y="3625150"/>
              <a:ext cx="177300" cy="177450"/>
            </a:xfrm>
            <a:custGeom>
              <a:avLst/>
              <a:gdLst/>
              <a:ahLst/>
              <a:cxnLst/>
              <a:rect l="l" t="t" r="r" b="b"/>
              <a:pathLst>
                <a:path w="7092" h="7098" extrusionOk="0">
                  <a:moveTo>
                    <a:pt x="3549" y="673"/>
                  </a:moveTo>
                  <a:lnTo>
                    <a:pt x="4393" y="1510"/>
                  </a:lnTo>
                  <a:lnTo>
                    <a:pt x="5581" y="1510"/>
                  </a:lnTo>
                  <a:lnTo>
                    <a:pt x="5581" y="2700"/>
                  </a:lnTo>
                  <a:lnTo>
                    <a:pt x="6426" y="3548"/>
                  </a:lnTo>
                  <a:lnTo>
                    <a:pt x="5581" y="4398"/>
                  </a:lnTo>
                  <a:lnTo>
                    <a:pt x="5581" y="5581"/>
                  </a:lnTo>
                  <a:lnTo>
                    <a:pt x="4393" y="5581"/>
                  </a:lnTo>
                  <a:lnTo>
                    <a:pt x="3543" y="6425"/>
                  </a:lnTo>
                  <a:lnTo>
                    <a:pt x="2693" y="5581"/>
                  </a:lnTo>
                  <a:lnTo>
                    <a:pt x="1510" y="5581"/>
                  </a:lnTo>
                  <a:lnTo>
                    <a:pt x="1510" y="4398"/>
                  </a:lnTo>
                  <a:lnTo>
                    <a:pt x="667" y="3548"/>
                  </a:lnTo>
                  <a:lnTo>
                    <a:pt x="1510" y="2700"/>
                  </a:lnTo>
                  <a:lnTo>
                    <a:pt x="1510" y="1510"/>
                  </a:lnTo>
                  <a:lnTo>
                    <a:pt x="2700" y="1510"/>
                  </a:lnTo>
                  <a:lnTo>
                    <a:pt x="3549" y="673"/>
                  </a:lnTo>
                  <a:close/>
                  <a:moveTo>
                    <a:pt x="3549" y="1"/>
                  </a:moveTo>
                  <a:lnTo>
                    <a:pt x="2509" y="1041"/>
                  </a:lnTo>
                  <a:lnTo>
                    <a:pt x="1035" y="1041"/>
                  </a:lnTo>
                  <a:lnTo>
                    <a:pt x="1035" y="2508"/>
                  </a:lnTo>
                  <a:lnTo>
                    <a:pt x="1" y="3548"/>
                  </a:lnTo>
                  <a:lnTo>
                    <a:pt x="1035" y="4590"/>
                  </a:lnTo>
                  <a:lnTo>
                    <a:pt x="1035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83" y="6057"/>
                  </a:lnTo>
                  <a:lnTo>
                    <a:pt x="6058" y="6057"/>
                  </a:lnTo>
                  <a:lnTo>
                    <a:pt x="6058" y="4590"/>
                  </a:lnTo>
                  <a:lnTo>
                    <a:pt x="7092" y="3548"/>
                  </a:lnTo>
                  <a:lnTo>
                    <a:pt x="6058" y="2508"/>
                  </a:lnTo>
                  <a:lnTo>
                    <a:pt x="6058" y="1041"/>
                  </a:lnTo>
                  <a:lnTo>
                    <a:pt x="4583" y="1041"/>
                  </a:lnTo>
                  <a:lnTo>
                    <a:pt x="3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83" name="Google Shape;2583;p33"/>
          <p:cNvGrpSpPr/>
          <p:nvPr/>
        </p:nvGrpSpPr>
        <p:grpSpPr>
          <a:xfrm flipH="1">
            <a:off x="8423989" y="-2004739"/>
            <a:ext cx="468486" cy="3454967"/>
            <a:chOff x="7905800" y="2474325"/>
            <a:chExt cx="177450" cy="1308650"/>
          </a:xfrm>
        </p:grpSpPr>
        <p:sp>
          <p:nvSpPr>
            <p:cNvPr id="2584" name="Google Shape;2584;p33"/>
            <p:cNvSpPr/>
            <p:nvPr/>
          </p:nvSpPr>
          <p:spPr>
            <a:xfrm>
              <a:off x="7992700" y="2474325"/>
              <a:ext cx="3775" cy="1138650"/>
            </a:xfrm>
            <a:custGeom>
              <a:avLst/>
              <a:gdLst/>
              <a:ahLst/>
              <a:cxnLst/>
              <a:rect l="l" t="t" r="r" b="b"/>
              <a:pathLst>
                <a:path w="151" h="45546" extrusionOk="0">
                  <a:moveTo>
                    <a:pt x="1" y="0"/>
                  </a:moveTo>
                  <a:lnTo>
                    <a:pt x="1" y="45546"/>
                  </a:lnTo>
                  <a:lnTo>
                    <a:pt x="151" y="45546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5" name="Google Shape;2585;p33"/>
            <p:cNvSpPr/>
            <p:nvPr/>
          </p:nvSpPr>
          <p:spPr>
            <a:xfrm>
              <a:off x="7905800" y="3605550"/>
              <a:ext cx="177450" cy="177425"/>
            </a:xfrm>
            <a:custGeom>
              <a:avLst/>
              <a:gdLst/>
              <a:ahLst/>
              <a:cxnLst/>
              <a:rect l="l" t="t" r="r" b="b"/>
              <a:pathLst>
                <a:path w="7098" h="7097" extrusionOk="0">
                  <a:moveTo>
                    <a:pt x="3548" y="672"/>
                  </a:moveTo>
                  <a:lnTo>
                    <a:pt x="4398" y="1515"/>
                  </a:lnTo>
                  <a:lnTo>
                    <a:pt x="5588" y="1515"/>
                  </a:lnTo>
                  <a:lnTo>
                    <a:pt x="5588" y="2699"/>
                  </a:lnTo>
                  <a:lnTo>
                    <a:pt x="6425" y="3548"/>
                  </a:lnTo>
                  <a:lnTo>
                    <a:pt x="5588" y="4398"/>
                  </a:lnTo>
                  <a:lnTo>
                    <a:pt x="5588" y="5580"/>
                  </a:lnTo>
                  <a:lnTo>
                    <a:pt x="4398" y="5580"/>
                  </a:lnTo>
                  <a:lnTo>
                    <a:pt x="3548" y="6425"/>
                  </a:lnTo>
                  <a:lnTo>
                    <a:pt x="2699" y="5580"/>
                  </a:lnTo>
                  <a:lnTo>
                    <a:pt x="1515" y="5580"/>
                  </a:lnTo>
                  <a:lnTo>
                    <a:pt x="1515" y="4398"/>
                  </a:lnTo>
                  <a:lnTo>
                    <a:pt x="672" y="3548"/>
                  </a:lnTo>
                  <a:lnTo>
                    <a:pt x="1515" y="2699"/>
                  </a:lnTo>
                  <a:lnTo>
                    <a:pt x="1515" y="1515"/>
                  </a:lnTo>
                  <a:lnTo>
                    <a:pt x="2699" y="1515"/>
                  </a:lnTo>
                  <a:lnTo>
                    <a:pt x="3548" y="672"/>
                  </a:lnTo>
                  <a:close/>
                  <a:moveTo>
                    <a:pt x="3548" y="0"/>
                  </a:moveTo>
                  <a:lnTo>
                    <a:pt x="2508" y="1040"/>
                  </a:lnTo>
                  <a:lnTo>
                    <a:pt x="1040" y="1040"/>
                  </a:lnTo>
                  <a:lnTo>
                    <a:pt x="1040" y="2508"/>
                  </a:lnTo>
                  <a:lnTo>
                    <a:pt x="0" y="3548"/>
                  </a:lnTo>
                  <a:lnTo>
                    <a:pt x="1040" y="4589"/>
                  </a:lnTo>
                  <a:lnTo>
                    <a:pt x="1040" y="6057"/>
                  </a:lnTo>
                  <a:lnTo>
                    <a:pt x="2508" y="6057"/>
                  </a:lnTo>
                  <a:lnTo>
                    <a:pt x="3548" y="7097"/>
                  </a:lnTo>
                  <a:lnTo>
                    <a:pt x="4589" y="6057"/>
                  </a:lnTo>
                  <a:lnTo>
                    <a:pt x="6057" y="6057"/>
                  </a:lnTo>
                  <a:lnTo>
                    <a:pt x="6057" y="4589"/>
                  </a:lnTo>
                  <a:lnTo>
                    <a:pt x="7097" y="3548"/>
                  </a:lnTo>
                  <a:lnTo>
                    <a:pt x="6057" y="2508"/>
                  </a:lnTo>
                  <a:lnTo>
                    <a:pt x="6057" y="1040"/>
                  </a:lnTo>
                  <a:lnTo>
                    <a:pt x="4589" y="1040"/>
                  </a:lnTo>
                  <a:lnTo>
                    <a:pt x="35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86" name="Google Shape;2586;p33"/>
          <p:cNvGrpSpPr/>
          <p:nvPr/>
        </p:nvGrpSpPr>
        <p:grpSpPr>
          <a:xfrm flipH="1">
            <a:off x="6483621" y="-1603875"/>
            <a:ext cx="368085" cy="2619666"/>
            <a:chOff x="6715575" y="2099409"/>
            <a:chExt cx="177450" cy="1262916"/>
          </a:xfrm>
        </p:grpSpPr>
        <p:sp>
          <p:nvSpPr>
            <p:cNvPr id="2587" name="Google Shape;2587;p33"/>
            <p:cNvSpPr/>
            <p:nvPr/>
          </p:nvSpPr>
          <p:spPr>
            <a:xfrm>
              <a:off x="6802499" y="2099409"/>
              <a:ext cx="3580" cy="1094275"/>
            </a:xfrm>
            <a:custGeom>
              <a:avLst/>
              <a:gdLst/>
              <a:ahLst/>
              <a:cxnLst/>
              <a:rect l="l" t="t" r="r" b="b"/>
              <a:pathLst>
                <a:path w="143" h="28774" extrusionOk="0">
                  <a:moveTo>
                    <a:pt x="0" y="0"/>
                  </a:moveTo>
                  <a:lnTo>
                    <a:pt x="0" y="28773"/>
                  </a:lnTo>
                  <a:lnTo>
                    <a:pt x="143" y="28773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8" name="Google Shape;2588;p33"/>
            <p:cNvSpPr/>
            <p:nvPr/>
          </p:nvSpPr>
          <p:spPr>
            <a:xfrm>
              <a:off x="6715575" y="3184875"/>
              <a:ext cx="177450" cy="177450"/>
            </a:xfrm>
            <a:custGeom>
              <a:avLst/>
              <a:gdLst/>
              <a:ahLst/>
              <a:cxnLst/>
              <a:rect l="l" t="t" r="r" b="b"/>
              <a:pathLst>
                <a:path w="7098" h="7098" extrusionOk="0">
                  <a:moveTo>
                    <a:pt x="3549" y="672"/>
                  </a:moveTo>
                  <a:lnTo>
                    <a:pt x="4399" y="1517"/>
                  </a:lnTo>
                  <a:lnTo>
                    <a:pt x="5581" y="1517"/>
                  </a:lnTo>
                  <a:lnTo>
                    <a:pt x="5581" y="2699"/>
                  </a:lnTo>
                  <a:lnTo>
                    <a:pt x="6426" y="3550"/>
                  </a:lnTo>
                  <a:lnTo>
                    <a:pt x="5581" y="4398"/>
                  </a:lnTo>
                  <a:lnTo>
                    <a:pt x="5581" y="5588"/>
                  </a:lnTo>
                  <a:lnTo>
                    <a:pt x="4399" y="5588"/>
                  </a:lnTo>
                  <a:lnTo>
                    <a:pt x="3549" y="6431"/>
                  </a:lnTo>
                  <a:lnTo>
                    <a:pt x="2700" y="5588"/>
                  </a:lnTo>
                  <a:lnTo>
                    <a:pt x="1516" y="5588"/>
                  </a:lnTo>
                  <a:lnTo>
                    <a:pt x="1516" y="4398"/>
                  </a:lnTo>
                  <a:lnTo>
                    <a:pt x="673" y="3550"/>
                  </a:lnTo>
                  <a:lnTo>
                    <a:pt x="1516" y="2699"/>
                  </a:lnTo>
                  <a:lnTo>
                    <a:pt x="1516" y="1517"/>
                  </a:lnTo>
                  <a:lnTo>
                    <a:pt x="2700" y="1517"/>
                  </a:lnTo>
                  <a:lnTo>
                    <a:pt x="3549" y="672"/>
                  </a:lnTo>
                  <a:close/>
                  <a:moveTo>
                    <a:pt x="3549" y="0"/>
                  </a:moveTo>
                  <a:lnTo>
                    <a:pt x="2509" y="1040"/>
                  </a:lnTo>
                  <a:lnTo>
                    <a:pt x="1041" y="1040"/>
                  </a:lnTo>
                  <a:lnTo>
                    <a:pt x="1041" y="2508"/>
                  </a:lnTo>
                  <a:lnTo>
                    <a:pt x="1" y="3550"/>
                  </a:lnTo>
                  <a:lnTo>
                    <a:pt x="1041" y="4589"/>
                  </a:lnTo>
                  <a:lnTo>
                    <a:pt x="1041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90" y="6057"/>
                  </a:lnTo>
                  <a:lnTo>
                    <a:pt x="6058" y="6057"/>
                  </a:lnTo>
                  <a:lnTo>
                    <a:pt x="6058" y="4589"/>
                  </a:lnTo>
                  <a:lnTo>
                    <a:pt x="7098" y="3550"/>
                  </a:lnTo>
                  <a:lnTo>
                    <a:pt x="6058" y="2508"/>
                  </a:lnTo>
                  <a:lnTo>
                    <a:pt x="6058" y="1040"/>
                  </a:lnTo>
                  <a:lnTo>
                    <a:pt x="4590" y="104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2589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0" name="Google Shape;2590;p34"/>
          <p:cNvGrpSpPr/>
          <p:nvPr/>
        </p:nvGrpSpPr>
        <p:grpSpPr>
          <a:xfrm>
            <a:off x="7637230" y="-295031"/>
            <a:ext cx="1564732" cy="1777368"/>
            <a:chOff x="7637230" y="-495206"/>
            <a:chExt cx="1564732" cy="1777368"/>
          </a:xfrm>
        </p:grpSpPr>
        <p:sp>
          <p:nvSpPr>
            <p:cNvPr id="2591" name="Google Shape;2591;p34"/>
            <p:cNvSpPr/>
            <p:nvPr/>
          </p:nvSpPr>
          <p:spPr>
            <a:xfrm>
              <a:off x="7637230" y="-495206"/>
              <a:ext cx="1540421" cy="648878"/>
            </a:xfrm>
            <a:custGeom>
              <a:avLst/>
              <a:gdLst/>
              <a:ahLst/>
              <a:cxnLst/>
              <a:rect l="l" t="t" r="r" b="b"/>
              <a:pathLst>
                <a:path w="31600" h="13311" extrusionOk="0">
                  <a:moveTo>
                    <a:pt x="242" y="0"/>
                  </a:moveTo>
                  <a:lnTo>
                    <a:pt x="1" y="152"/>
                  </a:lnTo>
                  <a:cubicBezTo>
                    <a:pt x="28" y="197"/>
                    <a:pt x="2695" y="4434"/>
                    <a:pt x="7896" y="8056"/>
                  </a:cubicBezTo>
                  <a:cubicBezTo>
                    <a:pt x="11607" y="10643"/>
                    <a:pt x="17236" y="13311"/>
                    <a:pt x="24614" y="13311"/>
                  </a:cubicBezTo>
                  <a:cubicBezTo>
                    <a:pt x="26791" y="13311"/>
                    <a:pt x="29119" y="13079"/>
                    <a:pt x="31599" y="12543"/>
                  </a:cubicBezTo>
                  <a:lnTo>
                    <a:pt x="31537" y="12258"/>
                  </a:lnTo>
                  <a:cubicBezTo>
                    <a:pt x="29077" y="12791"/>
                    <a:pt x="26765" y="13023"/>
                    <a:pt x="24605" y="13023"/>
                  </a:cubicBezTo>
                  <a:cubicBezTo>
                    <a:pt x="17305" y="13023"/>
                    <a:pt x="11744" y="10378"/>
                    <a:pt x="8074" y="7824"/>
                  </a:cubicBezTo>
                  <a:cubicBezTo>
                    <a:pt x="2918" y="4238"/>
                    <a:pt x="268" y="36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2" name="Google Shape;2592;p34"/>
            <p:cNvSpPr/>
            <p:nvPr/>
          </p:nvSpPr>
          <p:spPr>
            <a:xfrm>
              <a:off x="7637230" y="-495206"/>
              <a:ext cx="1540421" cy="648878"/>
            </a:xfrm>
            <a:custGeom>
              <a:avLst/>
              <a:gdLst/>
              <a:ahLst/>
              <a:cxnLst/>
              <a:rect l="l" t="t" r="r" b="b"/>
              <a:pathLst>
                <a:path w="31600" h="13311" extrusionOk="0">
                  <a:moveTo>
                    <a:pt x="242" y="0"/>
                  </a:moveTo>
                  <a:lnTo>
                    <a:pt x="1" y="152"/>
                  </a:lnTo>
                  <a:cubicBezTo>
                    <a:pt x="28" y="197"/>
                    <a:pt x="2695" y="4434"/>
                    <a:pt x="7896" y="8056"/>
                  </a:cubicBezTo>
                  <a:cubicBezTo>
                    <a:pt x="11607" y="10643"/>
                    <a:pt x="17236" y="13311"/>
                    <a:pt x="24614" y="13311"/>
                  </a:cubicBezTo>
                  <a:cubicBezTo>
                    <a:pt x="26791" y="13311"/>
                    <a:pt x="29119" y="13079"/>
                    <a:pt x="31599" y="12543"/>
                  </a:cubicBezTo>
                  <a:lnTo>
                    <a:pt x="31537" y="12258"/>
                  </a:lnTo>
                  <a:cubicBezTo>
                    <a:pt x="29077" y="12791"/>
                    <a:pt x="26765" y="13023"/>
                    <a:pt x="24605" y="13023"/>
                  </a:cubicBezTo>
                  <a:cubicBezTo>
                    <a:pt x="17305" y="13023"/>
                    <a:pt x="11744" y="10378"/>
                    <a:pt x="8074" y="7824"/>
                  </a:cubicBezTo>
                  <a:cubicBezTo>
                    <a:pt x="2918" y="4238"/>
                    <a:pt x="268" y="36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3" name="Google Shape;2593;p34"/>
            <p:cNvSpPr/>
            <p:nvPr/>
          </p:nvSpPr>
          <p:spPr>
            <a:xfrm>
              <a:off x="7683345" y="-423889"/>
              <a:ext cx="1405585" cy="597108"/>
            </a:xfrm>
            <a:custGeom>
              <a:avLst/>
              <a:gdLst/>
              <a:ahLst/>
              <a:cxnLst/>
              <a:rect l="l" t="t" r="r" b="b"/>
              <a:pathLst>
                <a:path w="28834" h="12249" extrusionOk="0">
                  <a:moveTo>
                    <a:pt x="598" y="0"/>
                  </a:moveTo>
                  <a:cubicBezTo>
                    <a:pt x="479" y="0"/>
                    <a:pt x="360" y="39"/>
                    <a:pt x="259" y="116"/>
                  </a:cubicBezTo>
                  <a:cubicBezTo>
                    <a:pt x="36" y="304"/>
                    <a:pt x="0" y="643"/>
                    <a:pt x="188" y="875"/>
                  </a:cubicBezTo>
                  <a:cubicBezTo>
                    <a:pt x="295" y="1000"/>
                    <a:pt x="447" y="1062"/>
                    <a:pt x="598" y="1062"/>
                  </a:cubicBezTo>
                  <a:cubicBezTo>
                    <a:pt x="714" y="1062"/>
                    <a:pt x="839" y="1026"/>
                    <a:pt x="937" y="946"/>
                  </a:cubicBezTo>
                  <a:cubicBezTo>
                    <a:pt x="1160" y="759"/>
                    <a:pt x="1196" y="420"/>
                    <a:pt x="1009" y="197"/>
                  </a:cubicBezTo>
                  <a:cubicBezTo>
                    <a:pt x="903" y="66"/>
                    <a:pt x="751" y="0"/>
                    <a:pt x="598" y="0"/>
                  </a:cubicBezTo>
                  <a:close/>
                  <a:moveTo>
                    <a:pt x="2190" y="1791"/>
                  </a:moveTo>
                  <a:cubicBezTo>
                    <a:pt x="2058" y="1791"/>
                    <a:pt x="1925" y="1840"/>
                    <a:pt x="1820" y="1936"/>
                  </a:cubicBezTo>
                  <a:cubicBezTo>
                    <a:pt x="1606" y="2141"/>
                    <a:pt x="1606" y="2480"/>
                    <a:pt x="1803" y="2695"/>
                  </a:cubicBezTo>
                  <a:cubicBezTo>
                    <a:pt x="1910" y="2802"/>
                    <a:pt x="2052" y="2855"/>
                    <a:pt x="2186" y="2855"/>
                  </a:cubicBezTo>
                  <a:cubicBezTo>
                    <a:pt x="2320" y="2855"/>
                    <a:pt x="2454" y="2811"/>
                    <a:pt x="2552" y="2704"/>
                  </a:cubicBezTo>
                  <a:cubicBezTo>
                    <a:pt x="2766" y="2507"/>
                    <a:pt x="2775" y="2168"/>
                    <a:pt x="2570" y="1954"/>
                  </a:cubicBezTo>
                  <a:cubicBezTo>
                    <a:pt x="2465" y="1845"/>
                    <a:pt x="2328" y="1791"/>
                    <a:pt x="2190" y="1791"/>
                  </a:cubicBezTo>
                  <a:close/>
                  <a:moveTo>
                    <a:pt x="3906" y="3459"/>
                  </a:moveTo>
                  <a:cubicBezTo>
                    <a:pt x="3762" y="3459"/>
                    <a:pt x="3620" y="3517"/>
                    <a:pt x="3515" y="3631"/>
                  </a:cubicBezTo>
                  <a:cubicBezTo>
                    <a:pt x="3319" y="3854"/>
                    <a:pt x="3337" y="4193"/>
                    <a:pt x="3551" y="4390"/>
                  </a:cubicBezTo>
                  <a:cubicBezTo>
                    <a:pt x="3658" y="4479"/>
                    <a:pt x="3783" y="4523"/>
                    <a:pt x="3908" y="4523"/>
                  </a:cubicBezTo>
                  <a:cubicBezTo>
                    <a:pt x="4051" y="4523"/>
                    <a:pt x="4202" y="4461"/>
                    <a:pt x="4300" y="4345"/>
                  </a:cubicBezTo>
                  <a:cubicBezTo>
                    <a:pt x="4497" y="4131"/>
                    <a:pt x="4479" y="3792"/>
                    <a:pt x="4265" y="3596"/>
                  </a:cubicBezTo>
                  <a:cubicBezTo>
                    <a:pt x="4160" y="3504"/>
                    <a:pt x="4033" y="3459"/>
                    <a:pt x="3906" y="3459"/>
                  </a:cubicBezTo>
                  <a:close/>
                  <a:moveTo>
                    <a:pt x="5746" y="4994"/>
                  </a:moveTo>
                  <a:cubicBezTo>
                    <a:pt x="5588" y="4994"/>
                    <a:pt x="5431" y="5065"/>
                    <a:pt x="5326" y="5201"/>
                  </a:cubicBezTo>
                  <a:cubicBezTo>
                    <a:pt x="5139" y="5433"/>
                    <a:pt x="5184" y="5763"/>
                    <a:pt x="5416" y="5951"/>
                  </a:cubicBezTo>
                  <a:cubicBezTo>
                    <a:pt x="5514" y="6022"/>
                    <a:pt x="5630" y="6058"/>
                    <a:pt x="5746" y="6058"/>
                  </a:cubicBezTo>
                  <a:cubicBezTo>
                    <a:pt x="5906" y="6058"/>
                    <a:pt x="6058" y="5986"/>
                    <a:pt x="6165" y="5853"/>
                  </a:cubicBezTo>
                  <a:cubicBezTo>
                    <a:pt x="6343" y="5621"/>
                    <a:pt x="6299" y="5282"/>
                    <a:pt x="6067" y="5103"/>
                  </a:cubicBezTo>
                  <a:cubicBezTo>
                    <a:pt x="5971" y="5029"/>
                    <a:pt x="5858" y="4994"/>
                    <a:pt x="5746" y="4994"/>
                  </a:cubicBezTo>
                  <a:close/>
                  <a:moveTo>
                    <a:pt x="7686" y="6389"/>
                  </a:moveTo>
                  <a:cubicBezTo>
                    <a:pt x="7513" y="6389"/>
                    <a:pt x="7345" y="6472"/>
                    <a:pt x="7244" y="6629"/>
                  </a:cubicBezTo>
                  <a:cubicBezTo>
                    <a:pt x="7084" y="6870"/>
                    <a:pt x="7155" y="7200"/>
                    <a:pt x="7396" y="7360"/>
                  </a:cubicBezTo>
                  <a:cubicBezTo>
                    <a:pt x="7485" y="7423"/>
                    <a:pt x="7592" y="7449"/>
                    <a:pt x="7690" y="7449"/>
                  </a:cubicBezTo>
                  <a:cubicBezTo>
                    <a:pt x="7860" y="7449"/>
                    <a:pt x="8029" y="7369"/>
                    <a:pt x="8136" y="7209"/>
                  </a:cubicBezTo>
                  <a:cubicBezTo>
                    <a:pt x="8297" y="6968"/>
                    <a:pt x="8226" y="6638"/>
                    <a:pt x="7985" y="6477"/>
                  </a:cubicBezTo>
                  <a:cubicBezTo>
                    <a:pt x="7892" y="6418"/>
                    <a:pt x="7788" y="6389"/>
                    <a:pt x="7686" y="6389"/>
                  </a:cubicBezTo>
                  <a:close/>
                  <a:moveTo>
                    <a:pt x="9744" y="7624"/>
                  </a:moveTo>
                  <a:cubicBezTo>
                    <a:pt x="9554" y="7624"/>
                    <a:pt x="9370" y="7724"/>
                    <a:pt x="9278" y="7896"/>
                  </a:cubicBezTo>
                  <a:cubicBezTo>
                    <a:pt x="9136" y="8154"/>
                    <a:pt x="9225" y="8484"/>
                    <a:pt x="9484" y="8618"/>
                  </a:cubicBezTo>
                  <a:cubicBezTo>
                    <a:pt x="9564" y="8663"/>
                    <a:pt x="9653" y="8690"/>
                    <a:pt x="9742" y="8690"/>
                  </a:cubicBezTo>
                  <a:cubicBezTo>
                    <a:pt x="9930" y="8690"/>
                    <a:pt x="10108" y="8591"/>
                    <a:pt x="10206" y="8413"/>
                  </a:cubicBezTo>
                  <a:cubicBezTo>
                    <a:pt x="10349" y="8154"/>
                    <a:pt x="10251" y="7833"/>
                    <a:pt x="10001" y="7690"/>
                  </a:cubicBezTo>
                  <a:cubicBezTo>
                    <a:pt x="9920" y="7645"/>
                    <a:pt x="9831" y="7624"/>
                    <a:pt x="9744" y="7624"/>
                  </a:cubicBezTo>
                  <a:close/>
                  <a:moveTo>
                    <a:pt x="11880" y="8694"/>
                  </a:moveTo>
                  <a:cubicBezTo>
                    <a:pt x="11677" y="8694"/>
                    <a:pt x="11484" y="8814"/>
                    <a:pt x="11393" y="9011"/>
                  </a:cubicBezTo>
                  <a:cubicBezTo>
                    <a:pt x="11277" y="9278"/>
                    <a:pt x="11393" y="9591"/>
                    <a:pt x="11660" y="9706"/>
                  </a:cubicBezTo>
                  <a:cubicBezTo>
                    <a:pt x="11732" y="9742"/>
                    <a:pt x="11812" y="9760"/>
                    <a:pt x="11883" y="9760"/>
                  </a:cubicBezTo>
                  <a:cubicBezTo>
                    <a:pt x="12080" y="9760"/>
                    <a:pt x="12276" y="9635"/>
                    <a:pt x="12365" y="9439"/>
                  </a:cubicBezTo>
                  <a:cubicBezTo>
                    <a:pt x="12490" y="9171"/>
                    <a:pt x="12365" y="8859"/>
                    <a:pt x="12097" y="8743"/>
                  </a:cubicBezTo>
                  <a:cubicBezTo>
                    <a:pt x="12026" y="8710"/>
                    <a:pt x="11952" y="8694"/>
                    <a:pt x="11880" y="8694"/>
                  </a:cubicBezTo>
                  <a:close/>
                  <a:moveTo>
                    <a:pt x="14104" y="9578"/>
                  </a:moveTo>
                  <a:cubicBezTo>
                    <a:pt x="13886" y="9578"/>
                    <a:pt x="13674" y="9719"/>
                    <a:pt x="13596" y="9938"/>
                  </a:cubicBezTo>
                  <a:cubicBezTo>
                    <a:pt x="13507" y="10215"/>
                    <a:pt x="13650" y="10518"/>
                    <a:pt x="13926" y="10616"/>
                  </a:cubicBezTo>
                  <a:cubicBezTo>
                    <a:pt x="13989" y="10634"/>
                    <a:pt x="14042" y="10643"/>
                    <a:pt x="14105" y="10643"/>
                  </a:cubicBezTo>
                  <a:cubicBezTo>
                    <a:pt x="14319" y="10643"/>
                    <a:pt x="14524" y="10509"/>
                    <a:pt x="14604" y="10286"/>
                  </a:cubicBezTo>
                  <a:cubicBezTo>
                    <a:pt x="14702" y="10010"/>
                    <a:pt x="14560" y="9706"/>
                    <a:pt x="14274" y="9608"/>
                  </a:cubicBezTo>
                  <a:cubicBezTo>
                    <a:pt x="14219" y="9588"/>
                    <a:pt x="14161" y="9578"/>
                    <a:pt x="14104" y="9578"/>
                  </a:cubicBezTo>
                  <a:close/>
                  <a:moveTo>
                    <a:pt x="16391" y="10279"/>
                  </a:moveTo>
                  <a:cubicBezTo>
                    <a:pt x="16154" y="10279"/>
                    <a:pt x="15940" y="10437"/>
                    <a:pt x="15880" y="10679"/>
                  </a:cubicBezTo>
                  <a:cubicBezTo>
                    <a:pt x="15800" y="10955"/>
                    <a:pt x="15978" y="11250"/>
                    <a:pt x="16255" y="11321"/>
                  </a:cubicBezTo>
                  <a:cubicBezTo>
                    <a:pt x="16299" y="11339"/>
                    <a:pt x="16353" y="11339"/>
                    <a:pt x="16388" y="11339"/>
                  </a:cubicBezTo>
                  <a:cubicBezTo>
                    <a:pt x="16629" y="11339"/>
                    <a:pt x="16843" y="11178"/>
                    <a:pt x="16906" y="10938"/>
                  </a:cubicBezTo>
                  <a:cubicBezTo>
                    <a:pt x="16977" y="10661"/>
                    <a:pt x="16808" y="10367"/>
                    <a:pt x="16522" y="10295"/>
                  </a:cubicBezTo>
                  <a:cubicBezTo>
                    <a:pt x="16478" y="10284"/>
                    <a:pt x="16434" y="10279"/>
                    <a:pt x="16391" y="10279"/>
                  </a:cubicBezTo>
                  <a:close/>
                  <a:moveTo>
                    <a:pt x="18721" y="10777"/>
                  </a:moveTo>
                  <a:cubicBezTo>
                    <a:pt x="18471" y="10777"/>
                    <a:pt x="18248" y="10961"/>
                    <a:pt x="18208" y="11223"/>
                  </a:cubicBezTo>
                  <a:cubicBezTo>
                    <a:pt x="18155" y="11509"/>
                    <a:pt x="18351" y="11785"/>
                    <a:pt x="18645" y="11830"/>
                  </a:cubicBezTo>
                  <a:cubicBezTo>
                    <a:pt x="18672" y="11839"/>
                    <a:pt x="18699" y="11839"/>
                    <a:pt x="18735" y="11839"/>
                  </a:cubicBezTo>
                  <a:cubicBezTo>
                    <a:pt x="18984" y="11839"/>
                    <a:pt x="19208" y="11660"/>
                    <a:pt x="19252" y="11393"/>
                  </a:cubicBezTo>
                  <a:cubicBezTo>
                    <a:pt x="19306" y="11107"/>
                    <a:pt x="19109" y="10831"/>
                    <a:pt x="18815" y="10786"/>
                  </a:cubicBezTo>
                  <a:cubicBezTo>
                    <a:pt x="18783" y="10780"/>
                    <a:pt x="18752" y="10777"/>
                    <a:pt x="18721" y="10777"/>
                  </a:cubicBezTo>
                  <a:close/>
                  <a:moveTo>
                    <a:pt x="28269" y="10833"/>
                  </a:moveTo>
                  <a:cubicBezTo>
                    <a:pt x="28243" y="10833"/>
                    <a:pt x="28217" y="10835"/>
                    <a:pt x="28191" y="10839"/>
                  </a:cubicBezTo>
                  <a:cubicBezTo>
                    <a:pt x="27897" y="10884"/>
                    <a:pt x="27691" y="11152"/>
                    <a:pt x="27736" y="11446"/>
                  </a:cubicBezTo>
                  <a:cubicBezTo>
                    <a:pt x="27781" y="11714"/>
                    <a:pt x="28004" y="11901"/>
                    <a:pt x="28262" y="11901"/>
                  </a:cubicBezTo>
                  <a:cubicBezTo>
                    <a:pt x="28289" y="11901"/>
                    <a:pt x="28316" y="11901"/>
                    <a:pt x="28343" y="11892"/>
                  </a:cubicBezTo>
                  <a:cubicBezTo>
                    <a:pt x="28628" y="11856"/>
                    <a:pt x="28833" y="11580"/>
                    <a:pt x="28789" y="11294"/>
                  </a:cubicBezTo>
                  <a:cubicBezTo>
                    <a:pt x="28756" y="11027"/>
                    <a:pt x="28525" y="10833"/>
                    <a:pt x="28269" y="10833"/>
                  </a:cubicBezTo>
                  <a:close/>
                  <a:moveTo>
                    <a:pt x="21103" y="11078"/>
                  </a:moveTo>
                  <a:cubicBezTo>
                    <a:pt x="20829" y="11078"/>
                    <a:pt x="20598" y="11284"/>
                    <a:pt x="20572" y="11562"/>
                  </a:cubicBezTo>
                  <a:cubicBezTo>
                    <a:pt x="20546" y="11856"/>
                    <a:pt x="20769" y="12115"/>
                    <a:pt x="21063" y="12142"/>
                  </a:cubicBezTo>
                  <a:lnTo>
                    <a:pt x="21108" y="12142"/>
                  </a:lnTo>
                  <a:cubicBezTo>
                    <a:pt x="21375" y="12142"/>
                    <a:pt x="21616" y="11928"/>
                    <a:pt x="21634" y="11651"/>
                  </a:cubicBezTo>
                  <a:cubicBezTo>
                    <a:pt x="21661" y="11366"/>
                    <a:pt x="21438" y="11107"/>
                    <a:pt x="21152" y="11080"/>
                  </a:cubicBezTo>
                  <a:cubicBezTo>
                    <a:pt x="21136" y="11079"/>
                    <a:pt x="21119" y="11078"/>
                    <a:pt x="21103" y="11078"/>
                  </a:cubicBezTo>
                  <a:close/>
                  <a:moveTo>
                    <a:pt x="25879" y="11097"/>
                  </a:moveTo>
                  <a:cubicBezTo>
                    <a:pt x="25868" y="11097"/>
                    <a:pt x="25856" y="11097"/>
                    <a:pt x="25845" y="11098"/>
                  </a:cubicBezTo>
                  <a:cubicBezTo>
                    <a:pt x="25550" y="11125"/>
                    <a:pt x="25336" y="11375"/>
                    <a:pt x="25354" y="11669"/>
                  </a:cubicBezTo>
                  <a:cubicBezTo>
                    <a:pt x="25381" y="11946"/>
                    <a:pt x="25613" y="12160"/>
                    <a:pt x="25889" y="12160"/>
                  </a:cubicBezTo>
                  <a:lnTo>
                    <a:pt x="25925" y="12160"/>
                  </a:lnTo>
                  <a:cubicBezTo>
                    <a:pt x="26219" y="12142"/>
                    <a:pt x="26434" y="11883"/>
                    <a:pt x="26416" y="11589"/>
                  </a:cubicBezTo>
                  <a:cubicBezTo>
                    <a:pt x="26399" y="11306"/>
                    <a:pt x="26159" y="11097"/>
                    <a:pt x="25879" y="11097"/>
                  </a:cubicBezTo>
                  <a:close/>
                  <a:moveTo>
                    <a:pt x="23499" y="11178"/>
                  </a:moveTo>
                  <a:cubicBezTo>
                    <a:pt x="23204" y="11178"/>
                    <a:pt x="22963" y="11419"/>
                    <a:pt x="22963" y="11714"/>
                  </a:cubicBezTo>
                  <a:cubicBezTo>
                    <a:pt x="22963" y="12008"/>
                    <a:pt x="23195" y="12249"/>
                    <a:pt x="23490" y="12249"/>
                  </a:cubicBezTo>
                  <a:lnTo>
                    <a:pt x="23499" y="12249"/>
                  </a:lnTo>
                  <a:cubicBezTo>
                    <a:pt x="23784" y="12249"/>
                    <a:pt x="24025" y="12008"/>
                    <a:pt x="24025" y="11714"/>
                  </a:cubicBezTo>
                  <a:cubicBezTo>
                    <a:pt x="24025" y="11419"/>
                    <a:pt x="23793" y="11187"/>
                    <a:pt x="23499" y="111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4" name="Google Shape;2594;p34"/>
            <p:cNvSpPr/>
            <p:nvPr/>
          </p:nvSpPr>
          <p:spPr>
            <a:xfrm>
              <a:off x="9150192" y="83811"/>
              <a:ext cx="51770" cy="51575"/>
            </a:xfrm>
            <a:custGeom>
              <a:avLst/>
              <a:gdLst/>
              <a:ahLst/>
              <a:cxnLst/>
              <a:rect l="l" t="t" r="r" b="b"/>
              <a:pathLst>
                <a:path w="1062" h="1058" extrusionOk="0">
                  <a:moveTo>
                    <a:pt x="528" y="1"/>
                  </a:moveTo>
                  <a:cubicBezTo>
                    <a:pt x="388" y="1"/>
                    <a:pt x="250" y="50"/>
                    <a:pt x="152" y="148"/>
                  </a:cubicBezTo>
                  <a:cubicBezTo>
                    <a:pt x="125" y="175"/>
                    <a:pt x="107" y="201"/>
                    <a:pt x="89" y="228"/>
                  </a:cubicBezTo>
                  <a:cubicBezTo>
                    <a:pt x="72" y="264"/>
                    <a:pt x="54" y="291"/>
                    <a:pt x="36" y="326"/>
                  </a:cubicBezTo>
                  <a:cubicBezTo>
                    <a:pt x="27" y="353"/>
                    <a:pt x="18" y="389"/>
                    <a:pt x="9" y="424"/>
                  </a:cubicBezTo>
                  <a:cubicBezTo>
                    <a:pt x="0" y="460"/>
                    <a:pt x="0" y="487"/>
                    <a:pt x="0" y="523"/>
                  </a:cubicBezTo>
                  <a:cubicBezTo>
                    <a:pt x="0" y="558"/>
                    <a:pt x="0" y="594"/>
                    <a:pt x="9" y="630"/>
                  </a:cubicBezTo>
                  <a:cubicBezTo>
                    <a:pt x="18" y="665"/>
                    <a:pt x="27" y="701"/>
                    <a:pt x="36" y="728"/>
                  </a:cubicBezTo>
                  <a:cubicBezTo>
                    <a:pt x="54" y="763"/>
                    <a:pt x="72" y="790"/>
                    <a:pt x="89" y="817"/>
                  </a:cubicBezTo>
                  <a:cubicBezTo>
                    <a:pt x="107" y="853"/>
                    <a:pt x="125" y="879"/>
                    <a:pt x="152" y="906"/>
                  </a:cubicBezTo>
                  <a:cubicBezTo>
                    <a:pt x="179" y="924"/>
                    <a:pt x="205" y="951"/>
                    <a:pt x="232" y="969"/>
                  </a:cubicBezTo>
                  <a:cubicBezTo>
                    <a:pt x="268" y="986"/>
                    <a:pt x="295" y="1004"/>
                    <a:pt x="330" y="1013"/>
                  </a:cubicBezTo>
                  <a:cubicBezTo>
                    <a:pt x="357" y="1031"/>
                    <a:pt x="393" y="1040"/>
                    <a:pt x="428" y="1049"/>
                  </a:cubicBezTo>
                  <a:cubicBezTo>
                    <a:pt x="464" y="1058"/>
                    <a:pt x="491" y="1058"/>
                    <a:pt x="527" y="1058"/>
                  </a:cubicBezTo>
                  <a:cubicBezTo>
                    <a:pt x="562" y="1058"/>
                    <a:pt x="598" y="1058"/>
                    <a:pt x="634" y="1049"/>
                  </a:cubicBezTo>
                  <a:cubicBezTo>
                    <a:pt x="669" y="1040"/>
                    <a:pt x="705" y="1031"/>
                    <a:pt x="732" y="1013"/>
                  </a:cubicBezTo>
                  <a:cubicBezTo>
                    <a:pt x="767" y="1004"/>
                    <a:pt x="794" y="986"/>
                    <a:pt x="821" y="969"/>
                  </a:cubicBezTo>
                  <a:cubicBezTo>
                    <a:pt x="857" y="951"/>
                    <a:pt x="883" y="924"/>
                    <a:pt x="901" y="906"/>
                  </a:cubicBezTo>
                  <a:cubicBezTo>
                    <a:pt x="928" y="879"/>
                    <a:pt x="955" y="853"/>
                    <a:pt x="973" y="817"/>
                  </a:cubicBezTo>
                  <a:cubicBezTo>
                    <a:pt x="990" y="790"/>
                    <a:pt x="1008" y="763"/>
                    <a:pt x="1017" y="728"/>
                  </a:cubicBezTo>
                  <a:cubicBezTo>
                    <a:pt x="1035" y="701"/>
                    <a:pt x="1044" y="665"/>
                    <a:pt x="1053" y="630"/>
                  </a:cubicBezTo>
                  <a:cubicBezTo>
                    <a:pt x="1062" y="594"/>
                    <a:pt x="1062" y="558"/>
                    <a:pt x="1062" y="523"/>
                  </a:cubicBezTo>
                  <a:cubicBezTo>
                    <a:pt x="1062" y="487"/>
                    <a:pt x="1062" y="460"/>
                    <a:pt x="1053" y="424"/>
                  </a:cubicBezTo>
                  <a:cubicBezTo>
                    <a:pt x="1044" y="389"/>
                    <a:pt x="1035" y="353"/>
                    <a:pt x="1017" y="326"/>
                  </a:cubicBezTo>
                  <a:cubicBezTo>
                    <a:pt x="1008" y="291"/>
                    <a:pt x="990" y="264"/>
                    <a:pt x="973" y="228"/>
                  </a:cubicBezTo>
                  <a:cubicBezTo>
                    <a:pt x="955" y="201"/>
                    <a:pt x="928" y="175"/>
                    <a:pt x="910" y="148"/>
                  </a:cubicBezTo>
                  <a:cubicBezTo>
                    <a:pt x="808" y="50"/>
                    <a:pt x="667" y="1"/>
                    <a:pt x="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5" name="Google Shape;2595;p34"/>
            <p:cNvSpPr/>
            <p:nvPr/>
          </p:nvSpPr>
          <p:spPr>
            <a:xfrm>
              <a:off x="8517016" y="1006836"/>
              <a:ext cx="290096" cy="275326"/>
            </a:xfrm>
            <a:custGeom>
              <a:avLst/>
              <a:gdLst/>
              <a:ahLst/>
              <a:cxnLst/>
              <a:rect l="l" t="t" r="r" b="b"/>
              <a:pathLst>
                <a:path w="5951" h="5648" extrusionOk="0">
                  <a:moveTo>
                    <a:pt x="2971" y="982"/>
                  </a:moveTo>
                  <a:lnTo>
                    <a:pt x="3479" y="2150"/>
                  </a:lnTo>
                  <a:cubicBezTo>
                    <a:pt x="3524" y="2240"/>
                    <a:pt x="3613" y="2311"/>
                    <a:pt x="3711" y="2320"/>
                  </a:cubicBezTo>
                  <a:lnTo>
                    <a:pt x="4987" y="2436"/>
                  </a:lnTo>
                  <a:lnTo>
                    <a:pt x="4024" y="3283"/>
                  </a:lnTo>
                  <a:cubicBezTo>
                    <a:pt x="3952" y="3346"/>
                    <a:pt x="3916" y="3453"/>
                    <a:pt x="3934" y="3551"/>
                  </a:cubicBezTo>
                  <a:lnTo>
                    <a:pt x="4220" y="4800"/>
                  </a:lnTo>
                  <a:lnTo>
                    <a:pt x="3114" y="4149"/>
                  </a:lnTo>
                  <a:cubicBezTo>
                    <a:pt x="3073" y="4122"/>
                    <a:pt x="3024" y="4109"/>
                    <a:pt x="2975" y="4109"/>
                  </a:cubicBezTo>
                  <a:cubicBezTo>
                    <a:pt x="2926" y="4109"/>
                    <a:pt x="2877" y="4122"/>
                    <a:pt x="2837" y="4149"/>
                  </a:cubicBezTo>
                  <a:lnTo>
                    <a:pt x="1731" y="4800"/>
                  </a:lnTo>
                  <a:lnTo>
                    <a:pt x="2007" y="3551"/>
                  </a:lnTo>
                  <a:cubicBezTo>
                    <a:pt x="2034" y="3453"/>
                    <a:pt x="1998" y="3346"/>
                    <a:pt x="1927" y="3283"/>
                  </a:cubicBezTo>
                  <a:lnTo>
                    <a:pt x="964" y="2436"/>
                  </a:lnTo>
                  <a:lnTo>
                    <a:pt x="2239" y="2320"/>
                  </a:lnTo>
                  <a:cubicBezTo>
                    <a:pt x="2337" y="2311"/>
                    <a:pt x="2427" y="2240"/>
                    <a:pt x="2462" y="2150"/>
                  </a:cubicBezTo>
                  <a:lnTo>
                    <a:pt x="2971" y="982"/>
                  </a:lnTo>
                  <a:close/>
                  <a:moveTo>
                    <a:pt x="2971" y="1"/>
                  </a:moveTo>
                  <a:cubicBezTo>
                    <a:pt x="2864" y="1"/>
                    <a:pt x="2766" y="63"/>
                    <a:pt x="2721" y="170"/>
                  </a:cubicBezTo>
                  <a:lnTo>
                    <a:pt x="2025" y="1776"/>
                  </a:lnTo>
                  <a:lnTo>
                    <a:pt x="277" y="1945"/>
                  </a:lnTo>
                  <a:cubicBezTo>
                    <a:pt x="161" y="1954"/>
                    <a:pt x="72" y="2026"/>
                    <a:pt x="36" y="2133"/>
                  </a:cubicBezTo>
                  <a:cubicBezTo>
                    <a:pt x="0" y="2240"/>
                    <a:pt x="36" y="2356"/>
                    <a:pt x="116" y="2427"/>
                  </a:cubicBezTo>
                  <a:lnTo>
                    <a:pt x="1428" y="3596"/>
                  </a:lnTo>
                  <a:lnTo>
                    <a:pt x="1053" y="5309"/>
                  </a:lnTo>
                  <a:cubicBezTo>
                    <a:pt x="1026" y="5416"/>
                    <a:pt x="1071" y="5523"/>
                    <a:pt x="1160" y="5594"/>
                  </a:cubicBezTo>
                  <a:cubicBezTo>
                    <a:pt x="1204" y="5630"/>
                    <a:pt x="1267" y="5648"/>
                    <a:pt x="1320" y="5648"/>
                  </a:cubicBezTo>
                  <a:cubicBezTo>
                    <a:pt x="1374" y="5648"/>
                    <a:pt x="1419" y="5630"/>
                    <a:pt x="1463" y="5603"/>
                  </a:cubicBezTo>
                  <a:lnTo>
                    <a:pt x="2971" y="4711"/>
                  </a:lnTo>
                  <a:lnTo>
                    <a:pt x="4487" y="5603"/>
                  </a:lnTo>
                  <a:cubicBezTo>
                    <a:pt x="4533" y="5632"/>
                    <a:pt x="4582" y="5646"/>
                    <a:pt x="4631" y="5646"/>
                  </a:cubicBezTo>
                  <a:cubicBezTo>
                    <a:pt x="4688" y="5646"/>
                    <a:pt x="4743" y="5627"/>
                    <a:pt x="4791" y="5594"/>
                  </a:cubicBezTo>
                  <a:cubicBezTo>
                    <a:pt x="4880" y="5523"/>
                    <a:pt x="4925" y="5416"/>
                    <a:pt x="4898" y="5309"/>
                  </a:cubicBezTo>
                  <a:lnTo>
                    <a:pt x="4514" y="3596"/>
                  </a:lnTo>
                  <a:lnTo>
                    <a:pt x="5834" y="2427"/>
                  </a:lnTo>
                  <a:cubicBezTo>
                    <a:pt x="5915" y="2356"/>
                    <a:pt x="5950" y="2240"/>
                    <a:pt x="5915" y="2133"/>
                  </a:cubicBezTo>
                  <a:cubicBezTo>
                    <a:pt x="5879" y="2026"/>
                    <a:pt x="5790" y="1954"/>
                    <a:pt x="5674" y="1945"/>
                  </a:cubicBezTo>
                  <a:lnTo>
                    <a:pt x="3925" y="1776"/>
                  </a:lnTo>
                  <a:lnTo>
                    <a:pt x="3230" y="170"/>
                  </a:lnTo>
                  <a:cubicBezTo>
                    <a:pt x="3185" y="63"/>
                    <a:pt x="3087" y="1"/>
                    <a:pt x="2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6" name="Google Shape;2596;p34"/>
            <p:cNvSpPr/>
            <p:nvPr/>
          </p:nvSpPr>
          <p:spPr>
            <a:xfrm>
              <a:off x="8636154" y="111451"/>
              <a:ext cx="51819" cy="843673"/>
            </a:xfrm>
            <a:custGeom>
              <a:avLst/>
              <a:gdLst/>
              <a:ahLst/>
              <a:cxnLst/>
              <a:rect l="l" t="t" r="r" b="b"/>
              <a:pathLst>
                <a:path w="1063" h="17307" extrusionOk="0">
                  <a:moveTo>
                    <a:pt x="527" y="0"/>
                  </a:moveTo>
                  <a:cubicBezTo>
                    <a:pt x="232" y="0"/>
                    <a:pt x="1" y="232"/>
                    <a:pt x="1" y="527"/>
                  </a:cubicBezTo>
                  <a:cubicBezTo>
                    <a:pt x="1" y="821"/>
                    <a:pt x="232" y="1062"/>
                    <a:pt x="527" y="1062"/>
                  </a:cubicBezTo>
                  <a:cubicBezTo>
                    <a:pt x="821" y="1062"/>
                    <a:pt x="1062" y="821"/>
                    <a:pt x="1062" y="527"/>
                  </a:cubicBezTo>
                  <a:cubicBezTo>
                    <a:pt x="1062" y="232"/>
                    <a:pt x="821" y="0"/>
                    <a:pt x="527" y="0"/>
                  </a:cubicBezTo>
                  <a:close/>
                  <a:moveTo>
                    <a:pt x="527" y="2320"/>
                  </a:moveTo>
                  <a:cubicBezTo>
                    <a:pt x="232" y="2320"/>
                    <a:pt x="1" y="2561"/>
                    <a:pt x="1" y="2846"/>
                  </a:cubicBezTo>
                  <a:cubicBezTo>
                    <a:pt x="1" y="3140"/>
                    <a:pt x="232" y="3381"/>
                    <a:pt x="527" y="3381"/>
                  </a:cubicBezTo>
                  <a:cubicBezTo>
                    <a:pt x="821" y="3381"/>
                    <a:pt x="1062" y="3140"/>
                    <a:pt x="1062" y="2846"/>
                  </a:cubicBezTo>
                  <a:cubicBezTo>
                    <a:pt x="1062" y="2561"/>
                    <a:pt x="821" y="2320"/>
                    <a:pt x="527" y="2320"/>
                  </a:cubicBezTo>
                  <a:close/>
                  <a:moveTo>
                    <a:pt x="527" y="4639"/>
                  </a:moveTo>
                  <a:cubicBezTo>
                    <a:pt x="232" y="4639"/>
                    <a:pt x="1" y="4880"/>
                    <a:pt x="1" y="5174"/>
                  </a:cubicBezTo>
                  <a:cubicBezTo>
                    <a:pt x="1" y="5469"/>
                    <a:pt x="232" y="5701"/>
                    <a:pt x="527" y="5701"/>
                  </a:cubicBezTo>
                  <a:cubicBezTo>
                    <a:pt x="821" y="5701"/>
                    <a:pt x="1062" y="5469"/>
                    <a:pt x="1062" y="5174"/>
                  </a:cubicBezTo>
                  <a:cubicBezTo>
                    <a:pt x="1062" y="4880"/>
                    <a:pt x="821" y="4639"/>
                    <a:pt x="527" y="4639"/>
                  </a:cubicBezTo>
                  <a:close/>
                  <a:moveTo>
                    <a:pt x="527" y="6959"/>
                  </a:moveTo>
                  <a:cubicBezTo>
                    <a:pt x="232" y="6959"/>
                    <a:pt x="1" y="7199"/>
                    <a:pt x="1" y="7494"/>
                  </a:cubicBezTo>
                  <a:cubicBezTo>
                    <a:pt x="1" y="7788"/>
                    <a:pt x="232" y="8020"/>
                    <a:pt x="527" y="8020"/>
                  </a:cubicBezTo>
                  <a:cubicBezTo>
                    <a:pt x="821" y="8020"/>
                    <a:pt x="1062" y="7788"/>
                    <a:pt x="1062" y="7494"/>
                  </a:cubicBezTo>
                  <a:cubicBezTo>
                    <a:pt x="1062" y="7199"/>
                    <a:pt x="821" y="6959"/>
                    <a:pt x="527" y="6959"/>
                  </a:cubicBezTo>
                  <a:close/>
                  <a:moveTo>
                    <a:pt x="527" y="9287"/>
                  </a:moveTo>
                  <a:cubicBezTo>
                    <a:pt x="232" y="9287"/>
                    <a:pt x="1" y="9519"/>
                    <a:pt x="1" y="9813"/>
                  </a:cubicBezTo>
                  <a:cubicBezTo>
                    <a:pt x="1" y="10108"/>
                    <a:pt x="232" y="10349"/>
                    <a:pt x="527" y="10349"/>
                  </a:cubicBezTo>
                  <a:cubicBezTo>
                    <a:pt x="821" y="10349"/>
                    <a:pt x="1062" y="10108"/>
                    <a:pt x="1062" y="9813"/>
                  </a:cubicBezTo>
                  <a:cubicBezTo>
                    <a:pt x="1062" y="9519"/>
                    <a:pt x="821" y="9287"/>
                    <a:pt x="527" y="9287"/>
                  </a:cubicBezTo>
                  <a:close/>
                  <a:moveTo>
                    <a:pt x="527" y="11606"/>
                  </a:moveTo>
                  <a:cubicBezTo>
                    <a:pt x="232" y="11606"/>
                    <a:pt x="1" y="11838"/>
                    <a:pt x="1" y="12133"/>
                  </a:cubicBezTo>
                  <a:cubicBezTo>
                    <a:pt x="1" y="12427"/>
                    <a:pt x="232" y="12668"/>
                    <a:pt x="527" y="12668"/>
                  </a:cubicBezTo>
                  <a:cubicBezTo>
                    <a:pt x="821" y="12668"/>
                    <a:pt x="1062" y="12427"/>
                    <a:pt x="1062" y="12133"/>
                  </a:cubicBezTo>
                  <a:cubicBezTo>
                    <a:pt x="1062" y="11838"/>
                    <a:pt x="821" y="11606"/>
                    <a:pt x="527" y="11606"/>
                  </a:cubicBezTo>
                  <a:close/>
                  <a:moveTo>
                    <a:pt x="527" y="13926"/>
                  </a:moveTo>
                  <a:cubicBezTo>
                    <a:pt x="232" y="13926"/>
                    <a:pt x="1" y="14167"/>
                    <a:pt x="1" y="14461"/>
                  </a:cubicBezTo>
                  <a:cubicBezTo>
                    <a:pt x="1" y="14747"/>
                    <a:pt x="232" y="14987"/>
                    <a:pt x="527" y="14987"/>
                  </a:cubicBezTo>
                  <a:cubicBezTo>
                    <a:pt x="821" y="14987"/>
                    <a:pt x="1062" y="14747"/>
                    <a:pt x="1062" y="14461"/>
                  </a:cubicBezTo>
                  <a:cubicBezTo>
                    <a:pt x="1062" y="14167"/>
                    <a:pt x="821" y="13926"/>
                    <a:pt x="527" y="13926"/>
                  </a:cubicBezTo>
                  <a:close/>
                  <a:moveTo>
                    <a:pt x="527" y="16245"/>
                  </a:moveTo>
                  <a:cubicBezTo>
                    <a:pt x="232" y="16245"/>
                    <a:pt x="1" y="16486"/>
                    <a:pt x="1" y="16781"/>
                  </a:cubicBezTo>
                  <a:cubicBezTo>
                    <a:pt x="1" y="17075"/>
                    <a:pt x="232" y="17307"/>
                    <a:pt x="527" y="17307"/>
                  </a:cubicBezTo>
                  <a:cubicBezTo>
                    <a:pt x="821" y="17307"/>
                    <a:pt x="1062" y="17075"/>
                    <a:pt x="1062" y="16781"/>
                  </a:cubicBezTo>
                  <a:cubicBezTo>
                    <a:pt x="1062" y="16486"/>
                    <a:pt x="821" y="16245"/>
                    <a:pt x="527" y="162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7" name="Google Shape;2597;p34"/>
            <p:cNvSpPr/>
            <p:nvPr/>
          </p:nvSpPr>
          <p:spPr>
            <a:xfrm>
              <a:off x="8654873" y="137092"/>
              <a:ext cx="14381" cy="890666"/>
            </a:xfrm>
            <a:custGeom>
              <a:avLst/>
              <a:gdLst/>
              <a:ahLst/>
              <a:cxnLst/>
              <a:rect l="l" t="t" r="r" b="b"/>
              <a:pathLst>
                <a:path w="295" h="18271" extrusionOk="0">
                  <a:moveTo>
                    <a:pt x="0" y="1"/>
                  </a:moveTo>
                  <a:lnTo>
                    <a:pt x="0" y="18271"/>
                  </a:lnTo>
                  <a:lnTo>
                    <a:pt x="295" y="18271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8" name="Google Shape;2598;p34"/>
            <p:cNvSpPr/>
            <p:nvPr/>
          </p:nvSpPr>
          <p:spPr>
            <a:xfrm>
              <a:off x="7915576" y="407150"/>
              <a:ext cx="290096" cy="275033"/>
            </a:xfrm>
            <a:custGeom>
              <a:avLst/>
              <a:gdLst/>
              <a:ahLst/>
              <a:cxnLst/>
              <a:rect l="l" t="t" r="r" b="b"/>
              <a:pathLst>
                <a:path w="5951" h="5642" extrusionOk="0">
                  <a:moveTo>
                    <a:pt x="2971" y="973"/>
                  </a:moveTo>
                  <a:lnTo>
                    <a:pt x="3480" y="2150"/>
                  </a:lnTo>
                  <a:cubicBezTo>
                    <a:pt x="3515" y="2240"/>
                    <a:pt x="3604" y="2302"/>
                    <a:pt x="3711" y="2311"/>
                  </a:cubicBezTo>
                  <a:lnTo>
                    <a:pt x="4978" y="2436"/>
                  </a:lnTo>
                  <a:lnTo>
                    <a:pt x="4024" y="3283"/>
                  </a:lnTo>
                  <a:cubicBezTo>
                    <a:pt x="3943" y="3346"/>
                    <a:pt x="3917" y="3453"/>
                    <a:pt x="3935" y="3551"/>
                  </a:cubicBezTo>
                  <a:lnTo>
                    <a:pt x="4211" y="4800"/>
                  </a:lnTo>
                  <a:lnTo>
                    <a:pt x="3114" y="4149"/>
                  </a:lnTo>
                  <a:cubicBezTo>
                    <a:pt x="3069" y="4122"/>
                    <a:pt x="3025" y="4113"/>
                    <a:pt x="2971" y="4113"/>
                  </a:cubicBezTo>
                  <a:cubicBezTo>
                    <a:pt x="2926" y="4113"/>
                    <a:pt x="2873" y="4122"/>
                    <a:pt x="2828" y="4149"/>
                  </a:cubicBezTo>
                  <a:lnTo>
                    <a:pt x="1731" y="4800"/>
                  </a:lnTo>
                  <a:lnTo>
                    <a:pt x="2008" y="3551"/>
                  </a:lnTo>
                  <a:cubicBezTo>
                    <a:pt x="2034" y="3453"/>
                    <a:pt x="1999" y="3346"/>
                    <a:pt x="1918" y="3283"/>
                  </a:cubicBezTo>
                  <a:lnTo>
                    <a:pt x="964" y="2436"/>
                  </a:lnTo>
                  <a:lnTo>
                    <a:pt x="2231" y="2311"/>
                  </a:lnTo>
                  <a:cubicBezTo>
                    <a:pt x="2338" y="2302"/>
                    <a:pt x="2427" y="2240"/>
                    <a:pt x="2463" y="2150"/>
                  </a:cubicBezTo>
                  <a:lnTo>
                    <a:pt x="2971" y="973"/>
                  </a:lnTo>
                  <a:close/>
                  <a:moveTo>
                    <a:pt x="2971" y="0"/>
                  </a:moveTo>
                  <a:cubicBezTo>
                    <a:pt x="2864" y="0"/>
                    <a:pt x="2757" y="63"/>
                    <a:pt x="2712" y="161"/>
                  </a:cubicBezTo>
                  <a:lnTo>
                    <a:pt x="2016" y="1776"/>
                  </a:lnTo>
                  <a:lnTo>
                    <a:pt x="268" y="1945"/>
                  </a:lnTo>
                  <a:cubicBezTo>
                    <a:pt x="161" y="1954"/>
                    <a:pt x="63" y="2026"/>
                    <a:pt x="27" y="2133"/>
                  </a:cubicBezTo>
                  <a:cubicBezTo>
                    <a:pt x="0" y="2240"/>
                    <a:pt x="27" y="2356"/>
                    <a:pt x="116" y="2427"/>
                  </a:cubicBezTo>
                  <a:lnTo>
                    <a:pt x="1428" y="3587"/>
                  </a:lnTo>
                  <a:lnTo>
                    <a:pt x="1044" y="5300"/>
                  </a:lnTo>
                  <a:cubicBezTo>
                    <a:pt x="1026" y="5416"/>
                    <a:pt x="1062" y="5523"/>
                    <a:pt x="1151" y="5594"/>
                  </a:cubicBezTo>
                  <a:cubicBezTo>
                    <a:pt x="1197" y="5626"/>
                    <a:pt x="1253" y="5642"/>
                    <a:pt x="1310" y="5642"/>
                  </a:cubicBezTo>
                  <a:cubicBezTo>
                    <a:pt x="1363" y="5642"/>
                    <a:pt x="1416" y="5629"/>
                    <a:pt x="1463" y="5603"/>
                  </a:cubicBezTo>
                  <a:lnTo>
                    <a:pt x="2971" y="4711"/>
                  </a:lnTo>
                  <a:lnTo>
                    <a:pt x="4488" y="5603"/>
                  </a:lnTo>
                  <a:cubicBezTo>
                    <a:pt x="4523" y="5630"/>
                    <a:pt x="4577" y="5639"/>
                    <a:pt x="4621" y="5639"/>
                  </a:cubicBezTo>
                  <a:cubicBezTo>
                    <a:pt x="4684" y="5639"/>
                    <a:pt x="4737" y="5621"/>
                    <a:pt x="4791" y="5594"/>
                  </a:cubicBezTo>
                  <a:cubicBezTo>
                    <a:pt x="4880" y="5523"/>
                    <a:pt x="4925" y="5416"/>
                    <a:pt x="4898" y="5300"/>
                  </a:cubicBezTo>
                  <a:lnTo>
                    <a:pt x="4514" y="3587"/>
                  </a:lnTo>
                  <a:lnTo>
                    <a:pt x="5835" y="2427"/>
                  </a:lnTo>
                  <a:cubicBezTo>
                    <a:pt x="5915" y="2356"/>
                    <a:pt x="5951" y="2240"/>
                    <a:pt x="5915" y="2133"/>
                  </a:cubicBezTo>
                  <a:cubicBezTo>
                    <a:pt x="5879" y="2026"/>
                    <a:pt x="5781" y="1954"/>
                    <a:pt x="5674" y="1945"/>
                  </a:cubicBezTo>
                  <a:lnTo>
                    <a:pt x="3926" y="1776"/>
                  </a:lnTo>
                  <a:lnTo>
                    <a:pt x="3230" y="161"/>
                  </a:lnTo>
                  <a:cubicBezTo>
                    <a:pt x="3185" y="63"/>
                    <a:pt x="3087" y="0"/>
                    <a:pt x="2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9" name="Google Shape;2599;p34"/>
            <p:cNvSpPr/>
            <p:nvPr/>
          </p:nvSpPr>
          <p:spPr>
            <a:xfrm>
              <a:off x="8034275" y="-102110"/>
              <a:ext cx="52257" cy="504537"/>
            </a:xfrm>
            <a:custGeom>
              <a:avLst/>
              <a:gdLst/>
              <a:ahLst/>
              <a:cxnLst/>
              <a:rect l="l" t="t" r="r" b="b"/>
              <a:pathLst>
                <a:path w="1072" h="10350" extrusionOk="0">
                  <a:moveTo>
                    <a:pt x="536" y="1"/>
                  </a:moveTo>
                  <a:cubicBezTo>
                    <a:pt x="242" y="1"/>
                    <a:pt x="1" y="242"/>
                    <a:pt x="1" y="536"/>
                  </a:cubicBezTo>
                  <a:cubicBezTo>
                    <a:pt x="1" y="831"/>
                    <a:pt x="242" y="1063"/>
                    <a:pt x="536" y="1063"/>
                  </a:cubicBezTo>
                  <a:cubicBezTo>
                    <a:pt x="830" y="1063"/>
                    <a:pt x="1071" y="831"/>
                    <a:pt x="1071" y="536"/>
                  </a:cubicBezTo>
                  <a:cubicBezTo>
                    <a:pt x="1071" y="242"/>
                    <a:pt x="830" y="1"/>
                    <a:pt x="536" y="1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6"/>
                  </a:cubicBezTo>
                  <a:cubicBezTo>
                    <a:pt x="1" y="3150"/>
                    <a:pt x="242" y="3382"/>
                    <a:pt x="536" y="3382"/>
                  </a:cubicBezTo>
                  <a:cubicBezTo>
                    <a:pt x="830" y="3382"/>
                    <a:pt x="1071" y="3150"/>
                    <a:pt x="1071" y="2856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40"/>
                  </a:moveTo>
                  <a:cubicBezTo>
                    <a:pt x="242" y="4640"/>
                    <a:pt x="1" y="4881"/>
                    <a:pt x="1" y="5175"/>
                  </a:cubicBezTo>
                  <a:cubicBezTo>
                    <a:pt x="1" y="5470"/>
                    <a:pt x="242" y="5710"/>
                    <a:pt x="536" y="5710"/>
                  </a:cubicBezTo>
                  <a:cubicBezTo>
                    <a:pt x="830" y="5710"/>
                    <a:pt x="1071" y="5470"/>
                    <a:pt x="1071" y="5175"/>
                  </a:cubicBezTo>
                  <a:cubicBezTo>
                    <a:pt x="1071" y="4881"/>
                    <a:pt x="830" y="4640"/>
                    <a:pt x="536" y="4640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5"/>
                  </a:cubicBezTo>
                  <a:cubicBezTo>
                    <a:pt x="1" y="7789"/>
                    <a:pt x="242" y="8030"/>
                    <a:pt x="536" y="8030"/>
                  </a:cubicBezTo>
                  <a:cubicBezTo>
                    <a:pt x="830" y="8030"/>
                    <a:pt x="1071" y="7789"/>
                    <a:pt x="1071" y="7495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8"/>
                  </a:moveTo>
                  <a:cubicBezTo>
                    <a:pt x="242" y="9288"/>
                    <a:pt x="1" y="9520"/>
                    <a:pt x="1" y="9814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4"/>
                  </a:cubicBezTo>
                  <a:cubicBezTo>
                    <a:pt x="1071" y="9520"/>
                    <a:pt x="830" y="9288"/>
                    <a:pt x="536" y="92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0" name="Google Shape;2600;p34"/>
            <p:cNvSpPr/>
            <p:nvPr/>
          </p:nvSpPr>
          <p:spPr>
            <a:xfrm>
              <a:off x="8053432" y="-75982"/>
              <a:ext cx="13942" cy="503610"/>
            </a:xfrm>
            <a:custGeom>
              <a:avLst/>
              <a:gdLst/>
              <a:ahLst/>
              <a:cxnLst/>
              <a:rect l="l" t="t" r="r" b="b"/>
              <a:pathLst>
                <a:path w="286" h="10331" extrusionOk="0">
                  <a:moveTo>
                    <a:pt x="0" y="0"/>
                  </a:moveTo>
                  <a:lnTo>
                    <a:pt x="0" y="10331"/>
                  </a:lnTo>
                  <a:lnTo>
                    <a:pt x="286" y="10331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01" name="Google Shape;2601;p34"/>
          <p:cNvGrpSpPr/>
          <p:nvPr/>
        </p:nvGrpSpPr>
        <p:grpSpPr>
          <a:xfrm>
            <a:off x="6684807" y="-1415499"/>
            <a:ext cx="282290" cy="2005722"/>
            <a:chOff x="4378150" y="1221025"/>
            <a:chExt cx="351500" cy="2497475"/>
          </a:xfrm>
        </p:grpSpPr>
        <p:sp>
          <p:nvSpPr>
            <p:cNvPr id="2602" name="Google Shape;2602;p34"/>
            <p:cNvSpPr/>
            <p:nvPr/>
          </p:nvSpPr>
          <p:spPr>
            <a:xfrm>
              <a:off x="4378150" y="3385050"/>
              <a:ext cx="351500" cy="333450"/>
            </a:xfrm>
            <a:custGeom>
              <a:avLst/>
              <a:gdLst/>
              <a:ahLst/>
              <a:cxnLst/>
              <a:rect l="l" t="t" r="r" b="b"/>
              <a:pathLst>
                <a:path w="14060" h="13338" extrusionOk="0">
                  <a:moveTo>
                    <a:pt x="7030" y="2311"/>
                  </a:moveTo>
                  <a:lnTo>
                    <a:pt x="8226" y="5076"/>
                  </a:lnTo>
                  <a:cubicBezTo>
                    <a:pt x="8324" y="5299"/>
                    <a:pt x="8529" y="5451"/>
                    <a:pt x="8770" y="5478"/>
                  </a:cubicBezTo>
                  <a:lnTo>
                    <a:pt x="11776" y="5763"/>
                  </a:lnTo>
                  <a:lnTo>
                    <a:pt x="9510" y="7752"/>
                  </a:lnTo>
                  <a:cubicBezTo>
                    <a:pt x="9332" y="7913"/>
                    <a:pt x="9251" y="8154"/>
                    <a:pt x="9305" y="8395"/>
                  </a:cubicBezTo>
                  <a:lnTo>
                    <a:pt x="9965" y="11339"/>
                  </a:lnTo>
                  <a:lnTo>
                    <a:pt x="7360" y="9804"/>
                  </a:lnTo>
                  <a:cubicBezTo>
                    <a:pt x="7262" y="9742"/>
                    <a:pt x="7146" y="9706"/>
                    <a:pt x="7030" y="9706"/>
                  </a:cubicBezTo>
                  <a:cubicBezTo>
                    <a:pt x="6914" y="9706"/>
                    <a:pt x="6798" y="9742"/>
                    <a:pt x="6691" y="9804"/>
                  </a:cubicBezTo>
                  <a:lnTo>
                    <a:pt x="4095" y="11339"/>
                  </a:lnTo>
                  <a:lnTo>
                    <a:pt x="4755" y="8395"/>
                  </a:lnTo>
                  <a:cubicBezTo>
                    <a:pt x="4809" y="8154"/>
                    <a:pt x="4729" y="7913"/>
                    <a:pt x="4550" y="7752"/>
                  </a:cubicBezTo>
                  <a:lnTo>
                    <a:pt x="2284" y="5763"/>
                  </a:lnTo>
                  <a:lnTo>
                    <a:pt x="5291" y="5478"/>
                  </a:lnTo>
                  <a:cubicBezTo>
                    <a:pt x="5531" y="5451"/>
                    <a:pt x="5737" y="5299"/>
                    <a:pt x="5835" y="5076"/>
                  </a:cubicBezTo>
                  <a:lnTo>
                    <a:pt x="7030" y="2311"/>
                  </a:lnTo>
                  <a:close/>
                  <a:moveTo>
                    <a:pt x="7030" y="0"/>
                  </a:moveTo>
                  <a:cubicBezTo>
                    <a:pt x="6771" y="0"/>
                    <a:pt x="6531" y="152"/>
                    <a:pt x="6424" y="393"/>
                  </a:cubicBezTo>
                  <a:lnTo>
                    <a:pt x="4773" y="4202"/>
                  </a:lnTo>
                  <a:lnTo>
                    <a:pt x="643" y="4594"/>
                  </a:lnTo>
                  <a:cubicBezTo>
                    <a:pt x="384" y="4612"/>
                    <a:pt x="161" y="4791"/>
                    <a:pt x="81" y="5040"/>
                  </a:cubicBezTo>
                  <a:cubicBezTo>
                    <a:pt x="0" y="5290"/>
                    <a:pt x="81" y="5567"/>
                    <a:pt x="277" y="5736"/>
                  </a:cubicBezTo>
                  <a:lnTo>
                    <a:pt x="3381" y="8484"/>
                  </a:lnTo>
                  <a:lnTo>
                    <a:pt x="2480" y="12534"/>
                  </a:lnTo>
                  <a:cubicBezTo>
                    <a:pt x="2427" y="12793"/>
                    <a:pt x="2525" y="13060"/>
                    <a:pt x="2739" y="13212"/>
                  </a:cubicBezTo>
                  <a:cubicBezTo>
                    <a:pt x="2851" y="13295"/>
                    <a:pt x="2987" y="13338"/>
                    <a:pt x="3126" y="13338"/>
                  </a:cubicBezTo>
                  <a:cubicBezTo>
                    <a:pt x="3240" y="13338"/>
                    <a:pt x="3357" y="13308"/>
                    <a:pt x="3462" y="13248"/>
                  </a:cubicBezTo>
                  <a:lnTo>
                    <a:pt x="7030" y="11134"/>
                  </a:lnTo>
                  <a:lnTo>
                    <a:pt x="10599" y="13248"/>
                  </a:lnTo>
                  <a:cubicBezTo>
                    <a:pt x="10706" y="13310"/>
                    <a:pt x="10822" y="13337"/>
                    <a:pt x="10938" y="13337"/>
                  </a:cubicBezTo>
                  <a:cubicBezTo>
                    <a:pt x="11071" y="13337"/>
                    <a:pt x="11205" y="13292"/>
                    <a:pt x="11321" y="13212"/>
                  </a:cubicBezTo>
                  <a:cubicBezTo>
                    <a:pt x="11535" y="13060"/>
                    <a:pt x="11633" y="12793"/>
                    <a:pt x="11580" y="12534"/>
                  </a:cubicBezTo>
                  <a:lnTo>
                    <a:pt x="10679" y="8484"/>
                  </a:lnTo>
                  <a:lnTo>
                    <a:pt x="13783" y="5736"/>
                  </a:lnTo>
                  <a:cubicBezTo>
                    <a:pt x="13980" y="5567"/>
                    <a:pt x="14060" y="5290"/>
                    <a:pt x="13980" y="5040"/>
                  </a:cubicBezTo>
                  <a:cubicBezTo>
                    <a:pt x="13899" y="4791"/>
                    <a:pt x="13676" y="4612"/>
                    <a:pt x="13418" y="4594"/>
                  </a:cubicBezTo>
                  <a:lnTo>
                    <a:pt x="9278" y="4202"/>
                  </a:lnTo>
                  <a:lnTo>
                    <a:pt x="7637" y="393"/>
                  </a:lnTo>
                  <a:cubicBezTo>
                    <a:pt x="7530" y="152"/>
                    <a:pt x="7289" y="0"/>
                    <a:pt x="70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3" name="Google Shape;2603;p34"/>
            <p:cNvSpPr/>
            <p:nvPr/>
          </p:nvSpPr>
          <p:spPr>
            <a:xfrm>
              <a:off x="4522450" y="2299800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63"/>
                    <a:pt x="0" y="1258"/>
                  </a:cubicBezTo>
                  <a:cubicBezTo>
                    <a:pt x="0" y="1954"/>
                    <a:pt x="562" y="2516"/>
                    <a:pt x="1258" y="2516"/>
                  </a:cubicBezTo>
                  <a:cubicBezTo>
                    <a:pt x="1954" y="2516"/>
                    <a:pt x="2516" y="1954"/>
                    <a:pt x="2516" y="1258"/>
                  </a:cubicBezTo>
                  <a:cubicBezTo>
                    <a:pt x="2516" y="563"/>
                    <a:pt x="1954" y="1"/>
                    <a:pt x="1258" y="1"/>
                  </a:cubicBezTo>
                  <a:close/>
                  <a:moveTo>
                    <a:pt x="1258" y="5487"/>
                  </a:moveTo>
                  <a:cubicBezTo>
                    <a:pt x="562" y="5487"/>
                    <a:pt x="0" y="6049"/>
                    <a:pt x="0" y="6745"/>
                  </a:cubicBezTo>
                  <a:cubicBezTo>
                    <a:pt x="0" y="7441"/>
                    <a:pt x="562" y="8003"/>
                    <a:pt x="1258" y="8003"/>
                  </a:cubicBezTo>
                  <a:cubicBezTo>
                    <a:pt x="1954" y="8003"/>
                    <a:pt x="2516" y="7441"/>
                    <a:pt x="2516" y="6745"/>
                  </a:cubicBezTo>
                  <a:cubicBezTo>
                    <a:pt x="2516" y="6049"/>
                    <a:pt x="1954" y="5487"/>
                    <a:pt x="1258" y="5487"/>
                  </a:cubicBezTo>
                  <a:close/>
                  <a:moveTo>
                    <a:pt x="1258" y="10973"/>
                  </a:moveTo>
                  <a:cubicBezTo>
                    <a:pt x="562" y="10973"/>
                    <a:pt x="0" y="11535"/>
                    <a:pt x="0" y="12231"/>
                  </a:cubicBezTo>
                  <a:cubicBezTo>
                    <a:pt x="0" y="12927"/>
                    <a:pt x="562" y="13480"/>
                    <a:pt x="1258" y="13480"/>
                  </a:cubicBezTo>
                  <a:cubicBezTo>
                    <a:pt x="1954" y="13480"/>
                    <a:pt x="2516" y="12927"/>
                    <a:pt x="2516" y="12231"/>
                  </a:cubicBezTo>
                  <a:cubicBezTo>
                    <a:pt x="2516" y="11535"/>
                    <a:pt x="1954" y="10973"/>
                    <a:pt x="1258" y="10973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22"/>
                    <a:pt x="0" y="17709"/>
                  </a:cubicBezTo>
                  <a:cubicBezTo>
                    <a:pt x="0" y="18405"/>
                    <a:pt x="562" y="18976"/>
                    <a:pt x="1258" y="18976"/>
                  </a:cubicBezTo>
                  <a:cubicBezTo>
                    <a:pt x="1954" y="18976"/>
                    <a:pt x="2516" y="18405"/>
                    <a:pt x="2516" y="17709"/>
                  </a:cubicBezTo>
                  <a:cubicBezTo>
                    <a:pt x="2516" y="17022"/>
                    <a:pt x="1954" y="16451"/>
                    <a:pt x="1258" y="16451"/>
                  </a:cubicBezTo>
                  <a:close/>
                  <a:moveTo>
                    <a:pt x="1258" y="21946"/>
                  </a:moveTo>
                  <a:cubicBezTo>
                    <a:pt x="562" y="21946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46"/>
                    <a:pt x="1258" y="21946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82"/>
                  </a:cubicBezTo>
                  <a:cubicBezTo>
                    <a:pt x="0" y="29377"/>
                    <a:pt x="562" y="29939"/>
                    <a:pt x="1258" y="29939"/>
                  </a:cubicBezTo>
                  <a:cubicBezTo>
                    <a:pt x="1954" y="29939"/>
                    <a:pt x="2516" y="29377"/>
                    <a:pt x="2516" y="28682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72"/>
                    <a:pt x="0" y="34168"/>
                  </a:cubicBezTo>
                  <a:cubicBezTo>
                    <a:pt x="0" y="34855"/>
                    <a:pt x="562" y="35426"/>
                    <a:pt x="1258" y="35426"/>
                  </a:cubicBezTo>
                  <a:cubicBezTo>
                    <a:pt x="1954" y="35426"/>
                    <a:pt x="2516" y="34855"/>
                    <a:pt x="2516" y="34168"/>
                  </a:cubicBezTo>
                  <a:cubicBezTo>
                    <a:pt x="2516" y="33472"/>
                    <a:pt x="1954" y="32910"/>
                    <a:pt x="1258" y="32910"/>
                  </a:cubicBezTo>
                  <a:close/>
                  <a:moveTo>
                    <a:pt x="1258" y="38397"/>
                  </a:moveTo>
                  <a:cubicBezTo>
                    <a:pt x="562" y="38397"/>
                    <a:pt x="0" y="38959"/>
                    <a:pt x="0" y="39654"/>
                  </a:cubicBezTo>
                  <a:cubicBezTo>
                    <a:pt x="0" y="40350"/>
                    <a:pt x="562" y="40903"/>
                    <a:pt x="1258" y="40903"/>
                  </a:cubicBezTo>
                  <a:cubicBezTo>
                    <a:pt x="1954" y="40903"/>
                    <a:pt x="2516" y="40350"/>
                    <a:pt x="2516" y="39654"/>
                  </a:cubicBezTo>
                  <a:cubicBezTo>
                    <a:pt x="2516" y="38959"/>
                    <a:pt x="1954" y="38397"/>
                    <a:pt x="1258" y="383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4" name="Google Shape;2604;p34"/>
            <p:cNvSpPr/>
            <p:nvPr/>
          </p:nvSpPr>
          <p:spPr>
            <a:xfrm>
              <a:off x="4545425" y="2331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0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5" name="Google Shape;2605;p34"/>
            <p:cNvSpPr/>
            <p:nvPr/>
          </p:nvSpPr>
          <p:spPr>
            <a:xfrm>
              <a:off x="4522450" y="1221025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54"/>
                    <a:pt x="0" y="1250"/>
                  </a:cubicBezTo>
                  <a:cubicBezTo>
                    <a:pt x="0" y="1945"/>
                    <a:pt x="562" y="2507"/>
                    <a:pt x="1258" y="2507"/>
                  </a:cubicBezTo>
                  <a:cubicBezTo>
                    <a:pt x="1954" y="2507"/>
                    <a:pt x="2516" y="1945"/>
                    <a:pt x="2516" y="1250"/>
                  </a:cubicBezTo>
                  <a:cubicBezTo>
                    <a:pt x="2516" y="554"/>
                    <a:pt x="1954" y="1"/>
                    <a:pt x="1258" y="1"/>
                  </a:cubicBezTo>
                  <a:close/>
                  <a:moveTo>
                    <a:pt x="1258" y="5478"/>
                  </a:moveTo>
                  <a:cubicBezTo>
                    <a:pt x="562" y="5478"/>
                    <a:pt x="0" y="6049"/>
                    <a:pt x="0" y="6745"/>
                  </a:cubicBezTo>
                  <a:cubicBezTo>
                    <a:pt x="0" y="7432"/>
                    <a:pt x="562" y="7994"/>
                    <a:pt x="1258" y="7994"/>
                  </a:cubicBezTo>
                  <a:cubicBezTo>
                    <a:pt x="1954" y="7994"/>
                    <a:pt x="2516" y="7432"/>
                    <a:pt x="2516" y="6745"/>
                  </a:cubicBezTo>
                  <a:cubicBezTo>
                    <a:pt x="2516" y="6049"/>
                    <a:pt x="1954" y="5478"/>
                    <a:pt x="1258" y="5478"/>
                  </a:cubicBezTo>
                  <a:close/>
                  <a:moveTo>
                    <a:pt x="1258" y="10965"/>
                  </a:moveTo>
                  <a:cubicBezTo>
                    <a:pt x="562" y="10965"/>
                    <a:pt x="0" y="11527"/>
                    <a:pt x="0" y="12222"/>
                  </a:cubicBezTo>
                  <a:cubicBezTo>
                    <a:pt x="0" y="12918"/>
                    <a:pt x="562" y="13480"/>
                    <a:pt x="1258" y="13480"/>
                  </a:cubicBezTo>
                  <a:cubicBezTo>
                    <a:pt x="1954" y="13480"/>
                    <a:pt x="2516" y="12918"/>
                    <a:pt x="2516" y="12222"/>
                  </a:cubicBezTo>
                  <a:cubicBezTo>
                    <a:pt x="2516" y="11527"/>
                    <a:pt x="1954" y="10965"/>
                    <a:pt x="1258" y="10965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13"/>
                    <a:pt x="0" y="17709"/>
                  </a:cubicBezTo>
                  <a:cubicBezTo>
                    <a:pt x="0" y="18405"/>
                    <a:pt x="562" y="18967"/>
                    <a:pt x="1258" y="18967"/>
                  </a:cubicBezTo>
                  <a:cubicBezTo>
                    <a:pt x="1954" y="18967"/>
                    <a:pt x="2516" y="18405"/>
                    <a:pt x="2516" y="17709"/>
                  </a:cubicBezTo>
                  <a:cubicBezTo>
                    <a:pt x="2516" y="17013"/>
                    <a:pt x="1954" y="16451"/>
                    <a:pt x="1258" y="16451"/>
                  </a:cubicBezTo>
                  <a:close/>
                  <a:moveTo>
                    <a:pt x="1258" y="21937"/>
                  </a:moveTo>
                  <a:cubicBezTo>
                    <a:pt x="562" y="21937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37"/>
                    <a:pt x="1258" y="21937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73"/>
                  </a:cubicBezTo>
                  <a:cubicBezTo>
                    <a:pt x="0" y="29369"/>
                    <a:pt x="562" y="29940"/>
                    <a:pt x="1258" y="29940"/>
                  </a:cubicBezTo>
                  <a:cubicBezTo>
                    <a:pt x="1954" y="29940"/>
                    <a:pt x="2516" y="29369"/>
                    <a:pt x="2516" y="28673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63"/>
                    <a:pt x="0" y="34159"/>
                  </a:cubicBezTo>
                  <a:cubicBezTo>
                    <a:pt x="0" y="34855"/>
                    <a:pt x="562" y="35417"/>
                    <a:pt x="1258" y="35417"/>
                  </a:cubicBezTo>
                  <a:cubicBezTo>
                    <a:pt x="1954" y="35417"/>
                    <a:pt x="2516" y="34855"/>
                    <a:pt x="2516" y="34159"/>
                  </a:cubicBezTo>
                  <a:cubicBezTo>
                    <a:pt x="2516" y="33463"/>
                    <a:pt x="1954" y="32910"/>
                    <a:pt x="1258" y="32910"/>
                  </a:cubicBezTo>
                  <a:close/>
                  <a:moveTo>
                    <a:pt x="1258" y="38388"/>
                  </a:moveTo>
                  <a:cubicBezTo>
                    <a:pt x="562" y="38388"/>
                    <a:pt x="0" y="38950"/>
                    <a:pt x="0" y="39646"/>
                  </a:cubicBezTo>
                  <a:cubicBezTo>
                    <a:pt x="0" y="40341"/>
                    <a:pt x="562" y="40903"/>
                    <a:pt x="1258" y="40903"/>
                  </a:cubicBezTo>
                  <a:cubicBezTo>
                    <a:pt x="1954" y="40903"/>
                    <a:pt x="2516" y="40341"/>
                    <a:pt x="2516" y="39646"/>
                  </a:cubicBezTo>
                  <a:cubicBezTo>
                    <a:pt x="2516" y="38950"/>
                    <a:pt x="1954" y="38388"/>
                    <a:pt x="1258" y="383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6" name="Google Shape;2606;p34"/>
            <p:cNvSpPr/>
            <p:nvPr/>
          </p:nvSpPr>
          <p:spPr>
            <a:xfrm>
              <a:off x="4545425" y="1252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1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07" name="Google Shape;2607;p34"/>
          <p:cNvGrpSpPr/>
          <p:nvPr/>
        </p:nvGrpSpPr>
        <p:grpSpPr>
          <a:xfrm>
            <a:off x="379924" y="4277151"/>
            <a:ext cx="665361" cy="656157"/>
            <a:chOff x="379924" y="4310451"/>
            <a:chExt cx="665361" cy="656157"/>
          </a:xfrm>
        </p:grpSpPr>
        <p:sp>
          <p:nvSpPr>
            <p:cNvPr id="2608" name="Google Shape;2608;p34"/>
            <p:cNvSpPr/>
            <p:nvPr/>
          </p:nvSpPr>
          <p:spPr>
            <a:xfrm>
              <a:off x="379924" y="4310451"/>
              <a:ext cx="665361" cy="656157"/>
            </a:xfrm>
            <a:custGeom>
              <a:avLst/>
              <a:gdLst/>
              <a:ahLst/>
              <a:cxnLst/>
              <a:rect l="l" t="t" r="r" b="b"/>
              <a:pathLst>
                <a:path w="46480" h="45837" extrusionOk="0">
                  <a:moveTo>
                    <a:pt x="23240" y="0"/>
                  </a:moveTo>
                  <a:cubicBezTo>
                    <a:pt x="22455" y="0"/>
                    <a:pt x="21741" y="428"/>
                    <a:pt x="21340" y="1133"/>
                  </a:cubicBezTo>
                  <a:cubicBezTo>
                    <a:pt x="20697" y="2266"/>
                    <a:pt x="17620" y="3961"/>
                    <a:pt x="14765" y="4371"/>
                  </a:cubicBezTo>
                  <a:cubicBezTo>
                    <a:pt x="12115" y="4746"/>
                    <a:pt x="10162" y="6396"/>
                    <a:pt x="9377" y="8912"/>
                  </a:cubicBezTo>
                  <a:cubicBezTo>
                    <a:pt x="6593" y="9590"/>
                    <a:pt x="4782" y="11588"/>
                    <a:pt x="4372" y="14443"/>
                  </a:cubicBezTo>
                  <a:cubicBezTo>
                    <a:pt x="3962" y="17298"/>
                    <a:pt x="2267" y="20376"/>
                    <a:pt x="1134" y="21018"/>
                  </a:cubicBezTo>
                  <a:cubicBezTo>
                    <a:pt x="429" y="21419"/>
                    <a:pt x="1" y="22133"/>
                    <a:pt x="1" y="22918"/>
                  </a:cubicBezTo>
                  <a:cubicBezTo>
                    <a:pt x="1" y="23703"/>
                    <a:pt x="429" y="24417"/>
                    <a:pt x="1134" y="24818"/>
                  </a:cubicBezTo>
                  <a:cubicBezTo>
                    <a:pt x="2267" y="25461"/>
                    <a:pt x="3962" y="28538"/>
                    <a:pt x="4372" y="31393"/>
                  </a:cubicBezTo>
                  <a:cubicBezTo>
                    <a:pt x="4773" y="34257"/>
                    <a:pt x="6593" y="36255"/>
                    <a:pt x="9377" y="36924"/>
                  </a:cubicBezTo>
                  <a:cubicBezTo>
                    <a:pt x="10162" y="39440"/>
                    <a:pt x="12115" y="41090"/>
                    <a:pt x="14765" y="41465"/>
                  </a:cubicBezTo>
                  <a:cubicBezTo>
                    <a:pt x="17620" y="41875"/>
                    <a:pt x="20697" y="43570"/>
                    <a:pt x="21340" y="44703"/>
                  </a:cubicBezTo>
                  <a:cubicBezTo>
                    <a:pt x="21750" y="45408"/>
                    <a:pt x="22455" y="45836"/>
                    <a:pt x="23249" y="45836"/>
                  </a:cubicBezTo>
                  <a:cubicBezTo>
                    <a:pt x="24034" y="45836"/>
                    <a:pt x="24748" y="45408"/>
                    <a:pt x="25149" y="44703"/>
                  </a:cubicBezTo>
                  <a:cubicBezTo>
                    <a:pt x="25791" y="43570"/>
                    <a:pt x="28869" y="41875"/>
                    <a:pt x="31724" y="41465"/>
                  </a:cubicBezTo>
                  <a:cubicBezTo>
                    <a:pt x="34373" y="41090"/>
                    <a:pt x="36327" y="39440"/>
                    <a:pt x="37112" y="36924"/>
                  </a:cubicBezTo>
                  <a:cubicBezTo>
                    <a:pt x="39896" y="36255"/>
                    <a:pt x="41707" y="34257"/>
                    <a:pt x="42117" y="31393"/>
                  </a:cubicBezTo>
                  <a:cubicBezTo>
                    <a:pt x="42527" y="28538"/>
                    <a:pt x="44222" y="25461"/>
                    <a:pt x="45355" y="24818"/>
                  </a:cubicBezTo>
                  <a:cubicBezTo>
                    <a:pt x="46060" y="24417"/>
                    <a:pt x="46479" y="23703"/>
                    <a:pt x="46479" y="22918"/>
                  </a:cubicBezTo>
                  <a:cubicBezTo>
                    <a:pt x="46479" y="22133"/>
                    <a:pt x="46060" y="21419"/>
                    <a:pt x="45355" y="21018"/>
                  </a:cubicBezTo>
                  <a:cubicBezTo>
                    <a:pt x="44222" y="20376"/>
                    <a:pt x="42527" y="17298"/>
                    <a:pt x="42117" y="14443"/>
                  </a:cubicBezTo>
                  <a:cubicBezTo>
                    <a:pt x="41707" y="11588"/>
                    <a:pt x="39896" y="9590"/>
                    <a:pt x="37112" y="8912"/>
                  </a:cubicBezTo>
                  <a:cubicBezTo>
                    <a:pt x="36327" y="6396"/>
                    <a:pt x="34373" y="4746"/>
                    <a:pt x="31724" y="4371"/>
                  </a:cubicBezTo>
                  <a:cubicBezTo>
                    <a:pt x="28869" y="3961"/>
                    <a:pt x="25791" y="2266"/>
                    <a:pt x="25149" y="1133"/>
                  </a:cubicBezTo>
                  <a:cubicBezTo>
                    <a:pt x="24739" y="428"/>
                    <a:pt x="24034" y="0"/>
                    <a:pt x="23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9" name="Google Shape;2609;p34"/>
            <p:cNvSpPr/>
            <p:nvPr/>
          </p:nvSpPr>
          <p:spPr>
            <a:xfrm>
              <a:off x="387711" y="4318238"/>
              <a:ext cx="649915" cy="640568"/>
            </a:xfrm>
            <a:custGeom>
              <a:avLst/>
              <a:gdLst/>
              <a:ahLst/>
              <a:cxnLst/>
              <a:rect l="l" t="t" r="r" b="b"/>
              <a:pathLst>
                <a:path w="45401" h="44748" extrusionOk="0">
                  <a:moveTo>
                    <a:pt x="22696" y="0"/>
                  </a:moveTo>
                  <a:cubicBezTo>
                    <a:pt x="22107" y="0"/>
                    <a:pt x="21572" y="321"/>
                    <a:pt x="21269" y="857"/>
                  </a:cubicBezTo>
                  <a:cubicBezTo>
                    <a:pt x="20475" y="2257"/>
                    <a:pt x="17085" y="3961"/>
                    <a:pt x="14301" y="4363"/>
                  </a:cubicBezTo>
                  <a:cubicBezTo>
                    <a:pt x="11741" y="4728"/>
                    <a:pt x="9912" y="6370"/>
                    <a:pt x="9261" y="8832"/>
                  </a:cubicBezTo>
                  <a:cubicBezTo>
                    <a:pt x="6558" y="9367"/>
                    <a:pt x="4756" y="11241"/>
                    <a:pt x="4363" y="13979"/>
                  </a:cubicBezTo>
                  <a:cubicBezTo>
                    <a:pt x="3962" y="16763"/>
                    <a:pt x="2258" y="20144"/>
                    <a:pt x="857" y="20947"/>
                  </a:cubicBezTo>
                  <a:cubicBezTo>
                    <a:pt x="322" y="21250"/>
                    <a:pt x="1" y="21785"/>
                    <a:pt x="1" y="22374"/>
                  </a:cubicBezTo>
                  <a:cubicBezTo>
                    <a:pt x="1" y="22963"/>
                    <a:pt x="322" y="23498"/>
                    <a:pt x="857" y="23801"/>
                  </a:cubicBezTo>
                  <a:cubicBezTo>
                    <a:pt x="2258" y="24604"/>
                    <a:pt x="3962" y="27994"/>
                    <a:pt x="4363" y="30769"/>
                  </a:cubicBezTo>
                  <a:cubicBezTo>
                    <a:pt x="4756" y="33507"/>
                    <a:pt x="6558" y="35381"/>
                    <a:pt x="9261" y="35916"/>
                  </a:cubicBezTo>
                  <a:cubicBezTo>
                    <a:pt x="9921" y="38378"/>
                    <a:pt x="11741" y="40020"/>
                    <a:pt x="14301" y="40386"/>
                  </a:cubicBezTo>
                  <a:cubicBezTo>
                    <a:pt x="17085" y="40787"/>
                    <a:pt x="20475" y="42491"/>
                    <a:pt x="21269" y="43891"/>
                  </a:cubicBezTo>
                  <a:cubicBezTo>
                    <a:pt x="21572" y="44427"/>
                    <a:pt x="22107" y="44748"/>
                    <a:pt x="22705" y="44748"/>
                  </a:cubicBezTo>
                  <a:cubicBezTo>
                    <a:pt x="23294" y="44748"/>
                    <a:pt x="23829" y="44427"/>
                    <a:pt x="24132" y="43891"/>
                  </a:cubicBezTo>
                  <a:cubicBezTo>
                    <a:pt x="24926" y="42491"/>
                    <a:pt x="28316" y="40787"/>
                    <a:pt x="31100" y="40386"/>
                  </a:cubicBezTo>
                  <a:cubicBezTo>
                    <a:pt x="33660" y="40020"/>
                    <a:pt x="35489" y="38378"/>
                    <a:pt x="36140" y="35916"/>
                  </a:cubicBezTo>
                  <a:cubicBezTo>
                    <a:pt x="38843" y="35381"/>
                    <a:pt x="40645" y="33507"/>
                    <a:pt x="41038" y="30778"/>
                  </a:cubicBezTo>
                  <a:cubicBezTo>
                    <a:pt x="41439" y="27994"/>
                    <a:pt x="43143" y="24604"/>
                    <a:pt x="44544" y="23801"/>
                  </a:cubicBezTo>
                  <a:cubicBezTo>
                    <a:pt x="45079" y="23498"/>
                    <a:pt x="45400" y="22963"/>
                    <a:pt x="45400" y="22374"/>
                  </a:cubicBezTo>
                  <a:cubicBezTo>
                    <a:pt x="45400" y="21785"/>
                    <a:pt x="45079" y="21250"/>
                    <a:pt x="44544" y="20947"/>
                  </a:cubicBezTo>
                  <a:cubicBezTo>
                    <a:pt x="43143" y="20144"/>
                    <a:pt x="41439" y="16763"/>
                    <a:pt x="41038" y="13979"/>
                  </a:cubicBezTo>
                  <a:cubicBezTo>
                    <a:pt x="40645" y="11241"/>
                    <a:pt x="38843" y="9367"/>
                    <a:pt x="36140" y="8832"/>
                  </a:cubicBezTo>
                  <a:cubicBezTo>
                    <a:pt x="35480" y="6370"/>
                    <a:pt x="33660" y="4728"/>
                    <a:pt x="31100" y="4363"/>
                  </a:cubicBezTo>
                  <a:cubicBezTo>
                    <a:pt x="28316" y="3961"/>
                    <a:pt x="24926" y="2257"/>
                    <a:pt x="24132" y="857"/>
                  </a:cubicBezTo>
                  <a:cubicBezTo>
                    <a:pt x="23829" y="321"/>
                    <a:pt x="23294" y="0"/>
                    <a:pt x="22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0" name="Google Shape;2610;p34"/>
            <p:cNvSpPr/>
            <p:nvPr/>
          </p:nvSpPr>
          <p:spPr>
            <a:xfrm>
              <a:off x="405460" y="4336617"/>
              <a:ext cx="614414" cy="603807"/>
            </a:xfrm>
            <a:custGeom>
              <a:avLst/>
              <a:gdLst/>
              <a:ahLst/>
              <a:cxnLst/>
              <a:rect l="l" t="t" r="r" b="b"/>
              <a:pathLst>
                <a:path w="42921" h="42180" extrusionOk="0">
                  <a:moveTo>
                    <a:pt x="21460" y="1"/>
                  </a:moveTo>
                  <a:cubicBezTo>
                    <a:pt x="21351" y="1"/>
                    <a:pt x="21242" y="72"/>
                    <a:pt x="21162" y="215"/>
                  </a:cubicBezTo>
                  <a:cubicBezTo>
                    <a:pt x="20073" y="2133"/>
                    <a:pt x="16210" y="3944"/>
                    <a:pt x="13249" y="4363"/>
                  </a:cubicBezTo>
                  <a:cubicBezTo>
                    <a:pt x="10777" y="4720"/>
                    <a:pt x="9680" y="6344"/>
                    <a:pt x="9270" y="7923"/>
                  </a:cubicBezTo>
                  <a:cubicBezTo>
                    <a:pt x="9145" y="8387"/>
                    <a:pt x="8770" y="8726"/>
                    <a:pt x="8306" y="8824"/>
                  </a:cubicBezTo>
                  <a:cubicBezTo>
                    <a:pt x="6620" y="9163"/>
                    <a:pt x="4791" y="10233"/>
                    <a:pt x="4408" y="12874"/>
                  </a:cubicBezTo>
                  <a:cubicBezTo>
                    <a:pt x="3989" y="15844"/>
                    <a:pt x="2178" y="19698"/>
                    <a:pt x="260" y="20796"/>
                  </a:cubicBezTo>
                  <a:cubicBezTo>
                    <a:pt x="1" y="20947"/>
                    <a:pt x="1" y="21242"/>
                    <a:pt x="260" y="21393"/>
                  </a:cubicBezTo>
                  <a:cubicBezTo>
                    <a:pt x="2178" y="22482"/>
                    <a:pt x="3989" y="26336"/>
                    <a:pt x="4408" y="29306"/>
                  </a:cubicBezTo>
                  <a:cubicBezTo>
                    <a:pt x="4791" y="31947"/>
                    <a:pt x="6620" y="33026"/>
                    <a:pt x="8306" y="33365"/>
                  </a:cubicBezTo>
                  <a:cubicBezTo>
                    <a:pt x="8770" y="33455"/>
                    <a:pt x="9145" y="33794"/>
                    <a:pt x="9270" y="34257"/>
                  </a:cubicBezTo>
                  <a:cubicBezTo>
                    <a:pt x="9680" y="35836"/>
                    <a:pt x="10777" y="37460"/>
                    <a:pt x="13249" y="37817"/>
                  </a:cubicBezTo>
                  <a:cubicBezTo>
                    <a:pt x="16210" y="38236"/>
                    <a:pt x="20073" y="40047"/>
                    <a:pt x="21162" y="41965"/>
                  </a:cubicBezTo>
                  <a:cubicBezTo>
                    <a:pt x="21242" y="42108"/>
                    <a:pt x="21351" y="42179"/>
                    <a:pt x="21460" y="42179"/>
                  </a:cubicBezTo>
                  <a:cubicBezTo>
                    <a:pt x="21570" y="42179"/>
                    <a:pt x="21679" y="42108"/>
                    <a:pt x="21759" y="41965"/>
                  </a:cubicBezTo>
                  <a:cubicBezTo>
                    <a:pt x="22848" y="40047"/>
                    <a:pt x="26702" y="38236"/>
                    <a:pt x="29672" y="37817"/>
                  </a:cubicBezTo>
                  <a:cubicBezTo>
                    <a:pt x="32143" y="37460"/>
                    <a:pt x="33241" y="35836"/>
                    <a:pt x="33651" y="34257"/>
                  </a:cubicBezTo>
                  <a:cubicBezTo>
                    <a:pt x="33776" y="33794"/>
                    <a:pt x="34151" y="33455"/>
                    <a:pt x="34615" y="33365"/>
                  </a:cubicBezTo>
                  <a:cubicBezTo>
                    <a:pt x="36301" y="33026"/>
                    <a:pt x="38129" y="31947"/>
                    <a:pt x="38513" y="29306"/>
                  </a:cubicBezTo>
                  <a:cubicBezTo>
                    <a:pt x="38932" y="26336"/>
                    <a:pt x="40743" y="22482"/>
                    <a:pt x="42661" y="21393"/>
                  </a:cubicBezTo>
                  <a:cubicBezTo>
                    <a:pt x="42920" y="21242"/>
                    <a:pt x="42920" y="20947"/>
                    <a:pt x="42661" y="20796"/>
                  </a:cubicBezTo>
                  <a:cubicBezTo>
                    <a:pt x="40743" y="19698"/>
                    <a:pt x="38932" y="15844"/>
                    <a:pt x="38513" y="12874"/>
                  </a:cubicBezTo>
                  <a:cubicBezTo>
                    <a:pt x="38129" y="10233"/>
                    <a:pt x="36301" y="9163"/>
                    <a:pt x="34615" y="8824"/>
                  </a:cubicBezTo>
                  <a:cubicBezTo>
                    <a:pt x="34151" y="8726"/>
                    <a:pt x="33776" y="8387"/>
                    <a:pt x="33651" y="7923"/>
                  </a:cubicBezTo>
                  <a:cubicBezTo>
                    <a:pt x="33241" y="6344"/>
                    <a:pt x="32143" y="4720"/>
                    <a:pt x="29672" y="4363"/>
                  </a:cubicBezTo>
                  <a:cubicBezTo>
                    <a:pt x="26702" y="3944"/>
                    <a:pt x="22848" y="2133"/>
                    <a:pt x="21759" y="215"/>
                  </a:cubicBezTo>
                  <a:cubicBezTo>
                    <a:pt x="21679" y="72"/>
                    <a:pt x="21570" y="1"/>
                    <a:pt x="214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11" name="Google Shape;2611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2612" name="Shape 2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3" name="Google Shape;2613;p35"/>
          <p:cNvGrpSpPr/>
          <p:nvPr/>
        </p:nvGrpSpPr>
        <p:grpSpPr>
          <a:xfrm>
            <a:off x="7679007" y="-1160074"/>
            <a:ext cx="282290" cy="2005722"/>
            <a:chOff x="4378150" y="1221025"/>
            <a:chExt cx="351500" cy="2497475"/>
          </a:xfrm>
        </p:grpSpPr>
        <p:sp>
          <p:nvSpPr>
            <p:cNvPr id="2614" name="Google Shape;2614;p35"/>
            <p:cNvSpPr/>
            <p:nvPr/>
          </p:nvSpPr>
          <p:spPr>
            <a:xfrm>
              <a:off x="4378150" y="3385050"/>
              <a:ext cx="351500" cy="333450"/>
            </a:xfrm>
            <a:custGeom>
              <a:avLst/>
              <a:gdLst/>
              <a:ahLst/>
              <a:cxnLst/>
              <a:rect l="l" t="t" r="r" b="b"/>
              <a:pathLst>
                <a:path w="14060" h="13338" extrusionOk="0">
                  <a:moveTo>
                    <a:pt x="7030" y="2311"/>
                  </a:moveTo>
                  <a:lnTo>
                    <a:pt x="8226" y="5076"/>
                  </a:lnTo>
                  <a:cubicBezTo>
                    <a:pt x="8324" y="5299"/>
                    <a:pt x="8529" y="5451"/>
                    <a:pt x="8770" y="5478"/>
                  </a:cubicBezTo>
                  <a:lnTo>
                    <a:pt x="11776" y="5763"/>
                  </a:lnTo>
                  <a:lnTo>
                    <a:pt x="9510" y="7752"/>
                  </a:lnTo>
                  <a:cubicBezTo>
                    <a:pt x="9332" y="7913"/>
                    <a:pt x="9251" y="8154"/>
                    <a:pt x="9305" y="8395"/>
                  </a:cubicBezTo>
                  <a:lnTo>
                    <a:pt x="9965" y="11339"/>
                  </a:lnTo>
                  <a:lnTo>
                    <a:pt x="7360" y="9804"/>
                  </a:lnTo>
                  <a:cubicBezTo>
                    <a:pt x="7262" y="9742"/>
                    <a:pt x="7146" y="9706"/>
                    <a:pt x="7030" y="9706"/>
                  </a:cubicBezTo>
                  <a:cubicBezTo>
                    <a:pt x="6914" y="9706"/>
                    <a:pt x="6798" y="9742"/>
                    <a:pt x="6691" y="9804"/>
                  </a:cubicBezTo>
                  <a:lnTo>
                    <a:pt x="4095" y="11339"/>
                  </a:lnTo>
                  <a:lnTo>
                    <a:pt x="4755" y="8395"/>
                  </a:lnTo>
                  <a:cubicBezTo>
                    <a:pt x="4809" y="8154"/>
                    <a:pt x="4729" y="7913"/>
                    <a:pt x="4550" y="7752"/>
                  </a:cubicBezTo>
                  <a:lnTo>
                    <a:pt x="2284" y="5763"/>
                  </a:lnTo>
                  <a:lnTo>
                    <a:pt x="5291" y="5478"/>
                  </a:lnTo>
                  <a:cubicBezTo>
                    <a:pt x="5531" y="5451"/>
                    <a:pt x="5737" y="5299"/>
                    <a:pt x="5835" y="5076"/>
                  </a:cubicBezTo>
                  <a:lnTo>
                    <a:pt x="7030" y="2311"/>
                  </a:lnTo>
                  <a:close/>
                  <a:moveTo>
                    <a:pt x="7030" y="0"/>
                  </a:moveTo>
                  <a:cubicBezTo>
                    <a:pt x="6771" y="0"/>
                    <a:pt x="6531" y="152"/>
                    <a:pt x="6424" y="393"/>
                  </a:cubicBezTo>
                  <a:lnTo>
                    <a:pt x="4773" y="4202"/>
                  </a:lnTo>
                  <a:lnTo>
                    <a:pt x="643" y="4594"/>
                  </a:lnTo>
                  <a:cubicBezTo>
                    <a:pt x="384" y="4612"/>
                    <a:pt x="161" y="4791"/>
                    <a:pt x="81" y="5040"/>
                  </a:cubicBezTo>
                  <a:cubicBezTo>
                    <a:pt x="0" y="5290"/>
                    <a:pt x="81" y="5567"/>
                    <a:pt x="277" y="5736"/>
                  </a:cubicBezTo>
                  <a:lnTo>
                    <a:pt x="3381" y="8484"/>
                  </a:lnTo>
                  <a:lnTo>
                    <a:pt x="2480" y="12534"/>
                  </a:lnTo>
                  <a:cubicBezTo>
                    <a:pt x="2427" y="12793"/>
                    <a:pt x="2525" y="13060"/>
                    <a:pt x="2739" y="13212"/>
                  </a:cubicBezTo>
                  <a:cubicBezTo>
                    <a:pt x="2851" y="13295"/>
                    <a:pt x="2987" y="13338"/>
                    <a:pt x="3126" y="13338"/>
                  </a:cubicBezTo>
                  <a:cubicBezTo>
                    <a:pt x="3240" y="13338"/>
                    <a:pt x="3357" y="13308"/>
                    <a:pt x="3462" y="13248"/>
                  </a:cubicBezTo>
                  <a:lnTo>
                    <a:pt x="7030" y="11134"/>
                  </a:lnTo>
                  <a:lnTo>
                    <a:pt x="10599" y="13248"/>
                  </a:lnTo>
                  <a:cubicBezTo>
                    <a:pt x="10706" y="13310"/>
                    <a:pt x="10822" y="13337"/>
                    <a:pt x="10938" y="13337"/>
                  </a:cubicBezTo>
                  <a:cubicBezTo>
                    <a:pt x="11071" y="13337"/>
                    <a:pt x="11205" y="13292"/>
                    <a:pt x="11321" y="13212"/>
                  </a:cubicBezTo>
                  <a:cubicBezTo>
                    <a:pt x="11535" y="13060"/>
                    <a:pt x="11633" y="12793"/>
                    <a:pt x="11580" y="12534"/>
                  </a:cubicBezTo>
                  <a:lnTo>
                    <a:pt x="10679" y="8484"/>
                  </a:lnTo>
                  <a:lnTo>
                    <a:pt x="13783" y="5736"/>
                  </a:lnTo>
                  <a:cubicBezTo>
                    <a:pt x="13980" y="5567"/>
                    <a:pt x="14060" y="5290"/>
                    <a:pt x="13980" y="5040"/>
                  </a:cubicBezTo>
                  <a:cubicBezTo>
                    <a:pt x="13899" y="4791"/>
                    <a:pt x="13676" y="4612"/>
                    <a:pt x="13418" y="4594"/>
                  </a:cubicBezTo>
                  <a:lnTo>
                    <a:pt x="9278" y="4202"/>
                  </a:lnTo>
                  <a:lnTo>
                    <a:pt x="7637" y="393"/>
                  </a:lnTo>
                  <a:cubicBezTo>
                    <a:pt x="7530" y="152"/>
                    <a:pt x="7289" y="0"/>
                    <a:pt x="70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5" name="Google Shape;2615;p35"/>
            <p:cNvSpPr/>
            <p:nvPr/>
          </p:nvSpPr>
          <p:spPr>
            <a:xfrm>
              <a:off x="4522450" y="2299800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63"/>
                    <a:pt x="0" y="1258"/>
                  </a:cubicBezTo>
                  <a:cubicBezTo>
                    <a:pt x="0" y="1954"/>
                    <a:pt x="562" y="2516"/>
                    <a:pt x="1258" y="2516"/>
                  </a:cubicBezTo>
                  <a:cubicBezTo>
                    <a:pt x="1954" y="2516"/>
                    <a:pt x="2516" y="1954"/>
                    <a:pt x="2516" y="1258"/>
                  </a:cubicBezTo>
                  <a:cubicBezTo>
                    <a:pt x="2516" y="563"/>
                    <a:pt x="1954" y="1"/>
                    <a:pt x="1258" y="1"/>
                  </a:cubicBezTo>
                  <a:close/>
                  <a:moveTo>
                    <a:pt x="1258" y="5487"/>
                  </a:moveTo>
                  <a:cubicBezTo>
                    <a:pt x="562" y="5487"/>
                    <a:pt x="0" y="6049"/>
                    <a:pt x="0" y="6745"/>
                  </a:cubicBezTo>
                  <a:cubicBezTo>
                    <a:pt x="0" y="7441"/>
                    <a:pt x="562" y="8003"/>
                    <a:pt x="1258" y="8003"/>
                  </a:cubicBezTo>
                  <a:cubicBezTo>
                    <a:pt x="1954" y="8003"/>
                    <a:pt x="2516" y="7441"/>
                    <a:pt x="2516" y="6745"/>
                  </a:cubicBezTo>
                  <a:cubicBezTo>
                    <a:pt x="2516" y="6049"/>
                    <a:pt x="1954" y="5487"/>
                    <a:pt x="1258" y="5487"/>
                  </a:cubicBezTo>
                  <a:close/>
                  <a:moveTo>
                    <a:pt x="1258" y="10973"/>
                  </a:moveTo>
                  <a:cubicBezTo>
                    <a:pt x="562" y="10973"/>
                    <a:pt x="0" y="11535"/>
                    <a:pt x="0" y="12231"/>
                  </a:cubicBezTo>
                  <a:cubicBezTo>
                    <a:pt x="0" y="12927"/>
                    <a:pt x="562" y="13480"/>
                    <a:pt x="1258" y="13480"/>
                  </a:cubicBezTo>
                  <a:cubicBezTo>
                    <a:pt x="1954" y="13480"/>
                    <a:pt x="2516" y="12927"/>
                    <a:pt x="2516" y="12231"/>
                  </a:cubicBezTo>
                  <a:cubicBezTo>
                    <a:pt x="2516" y="11535"/>
                    <a:pt x="1954" y="10973"/>
                    <a:pt x="1258" y="10973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22"/>
                    <a:pt x="0" y="17709"/>
                  </a:cubicBezTo>
                  <a:cubicBezTo>
                    <a:pt x="0" y="18405"/>
                    <a:pt x="562" y="18976"/>
                    <a:pt x="1258" y="18976"/>
                  </a:cubicBezTo>
                  <a:cubicBezTo>
                    <a:pt x="1954" y="18976"/>
                    <a:pt x="2516" y="18405"/>
                    <a:pt x="2516" y="17709"/>
                  </a:cubicBezTo>
                  <a:cubicBezTo>
                    <a:pt x="2516" y="17022"/>
                    <a:pt x="1954" y="16451"/>
                    <a:pt x="1258" y="16451"/>
                  </a:cubicBezTo>
                  <a:close/>
                  <a:moveTo>
                    <a:pt x="1258" y="21946"/>
                  </a:moveTo>
                  <a:cubicBezTo>
                    <a:pt x="562" y="21946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46"/>
                    <a:pt x="1258" y="21946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82"/>
                  </a:cubicBezTo>
                  <a:cubicBezTo>
                    <a:pt x="0" y="29377"/>
                    <a:pt x="562" y="29939"/>
                    <a:pt x="1258" y="29939"/>
                  </a:cubicBezTo>
                  <a:cubicBezTo>
                    <a:pt x="1954" y="29939"/>
                    <a:pt x="2516" y="29377"/>
                    <a:pt x="2516" y="28682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72"/>
                    <a:pt x="0" y="34168"/>
                  </a:cubicBezTo>
                  <a:cubicBezTo>
                    <a:pt x="0" y="34855"/>
                    <a:pt x="562" y="35426"/>
                    <a:pt x="1258" y="35426"/>
                  </a:cubicBezTo>
                  <a:cubicBezTo>
                    <a:pt x="1954" y="35426"/>
                    <a:pt x="2516" y="34855"/>
                    <a:pt x="2516" y="34168"/>
                  </a:cubicBezTo>
                  <a:cubicBezTo>
                    <a:pt x="2516" y="33472"/>
                    <a:pt x="1954" y="32910"/>
                    <a:pt x="1258" y="32910"/>
                  </a:cubicBezTo>
                  <a:close/>
                  <a:moveTo>
                    <a:pt x="1258" y="38397"/>
                  </a:moveTo>
                  <a:cubicBezTo>
                    <a:pt x="562" y="38397"/>
                    <a:pt x="0" y="38959"/>
                    <a:pt x="0" y="39654"/>
                  </a:cubicBezTo>
                  <a:cubicBezTo>
                    <a:pt x="0" y="40350"/>
                    <a:pt x="562" y="40903"/>
                    <a:pt x="1258" y="40903"/>
                  </a:cubicBezTo>
                  <a:cubicBezTo>
                    <a:pt x="1954" y="40903"/>
                    <a:pt x="2516" y="40350"/>
                    <a:pt x="2516" y="39654"/>
                  </a:cubicBezTo>
                  <a:cubicBezTo>
                    <a:pt x="2516" y="38959"/>
                    <a:pt x="1954" y="38397"/>
                    <a:pt x="1258" y="383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6" name="Google Shape;2616;p35"/>
            <p:cNvSpPr/>
            <p:nvPr/>
          </p:nvSpPr>
          <p:spPr>
            <a:xfrm>
              <a:off x="4545425" y="2331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0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7" name="Google Shape;2617;p35"/>
            <p:cNvSpPr/>
            <p:nvPr/>
          </p:nvSpPr>
          <p:spPr>
            <a:xfrm>
              <a:off x="4522450" y="1221025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54"/>
                    <a:pt x="0" y="1250"/>
                  </a:cubicBezTo>
                  <a:cubicBezTo>
                    <a:pt x="0" y="1945"/>
                    <a:pt x="562" y="2507"/>
                    <a:pt x="1258" y="2507"/>
                  </a:cubicBezTo>
                  <a:cubicBezTo>
                    <a:pt x="1954" y="2507"/>
                    <a:pt x="2516" y="1945"/>
                    <a:pt x="2516" y="1250"/>
                  </a:cubicBezTo>
                  <a:cubicBezTo>
                    <a:pt x="2516" y="554"/>
                    <a:pt x="1954" y="1"/>
                    <a:pt x="1258" y="1"/>
                  </a:cubicBezTo>
                  <a:close/>
                  <a:moveTo>
                    <a:pt x="1258" y="5478"/>
                  </a:moveTo>
                  <a:cubicBezTo>
                    <a:pt x="562" y="5478"/>
                    <a:pt x="0" y="6049"/>
                    <a:pt x="0" y="6745"/>
                  </a:cubicBezTo>
                  <a:cubicBezTo>
                    <a:pt x="0" y="7432"/>
                    <a:pt x="562" y="7994"/>
                    <a:pt x="1258" y="7994"/>
                  </a:cubicBezTo>
                  <a:cubicBezTo>
                    <a:pt x="1954" y="7994"/>
                    <a:pt x="2516" y="7432"/>
                    <a:pt x="2516" y="6745"/>
                  </a:cubicBezTo>
                  <a:cubicBezTo>
                    <a:pt x="2516" y="6049"/>
                    <a:pt x="1954" y="5478"/>
                    <a:pt x="1258" y="5478"/>
                  </a:cubicBezTo>
                  <a:close/>
                  <a:moveTo>
                    <a:pt x="1258" y="10965"/>
                  </a:moveTo>
                  <a:cubicBezTo>
                    <a:pt x="562" y="10965"/>
                    <a:pt x="0" y="11527"/>
                    <a:pt x="0" y="12222"/>
                  </a:cubicBezTo>
                  <a:cubicBezTo>
                    <a:pt x="0" y="12918"/>
                    <a:pt x="562" y="13480"/>
                    <a:pt x="1258" y="13480"/>
                  </a:cubicBezTo>
                  <a:cubicBezTo>
                    <a:pt x="1954" y="13480"/>
                    <a:pt x="2516" y="12918"/>
                    <a:pt x="2516" y="12222"/>
                  </a:cubicBezTo>
                  <a:cubicBezTo>
                    <a:pt x="2516" y="11527"/>
                    <a:pt x="1954" y="10965"/>
                    <a:pt x="1258" y="10965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13"/>
                    <a:pt x="0" y="17709"/>
                  </a:cubicBezTo>
                  <a:cubicBezTo>
                    <a:pt x="0" y="18405"/>
                    <a:pt x="562" y="18967"/>
                    <a:pt x="1258" y="18967"/>
                  </a:cubicBezTo>
                  <a:cubicBezTo>
                    <a:pt x="1954" y="18967"/>
                    <a:pt x="2516" y="18405"/>
                    <a:pt x="2516" y="17709"/>
                  </a:cubicBezTo>
                  <a:cubicBezTo>
                    <a:pt x="2516" y="17013"/>
                    <a:pt x="1954" y="16451"/>
                    <a:pt x="1258" y="16451"/>
                  </a:cubicBezTo>
                  <a:close/>
                  <a:moveTo>
                    <a:pt x="1258" y="21937"/>
                  </a:moveTo>
                  <a:cubicBezTo>
                    <a:pt x="562" y="21937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37"/>
                    <a:pt x="1258" y="21937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73"/>
                  </a:cubicBezTo>
                  <a:cubicBezTo>
                    <a:pt x="0" y="29369"/>
                    <a:pt x="562" y="29940"/>
                    <a:pt x="1258" y="29940"/>
                  </a:cubicBezTo>
                  <a:cubicBezTo>
                    <a:pt x="1954" y="29940"/>
                    <a:pt x="2516" y="29369"/>
                    <a:pt x="2516" y="28673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63"/>
                    <a:pt x="0" y="34159"/>
                  </a:cubicBezTo>
                  <a:cubicBezTo>
                    <a:pt x="0" y="34855"/>
                    <a:pt x="562" y="35417"/>
                    <a:pt x="1258" y="35417"/>
                  </a:cubicBezTo>
                  <a:cubicBezTo>
                    <a:pt x="1954" y="35417"/>
                    <a:pt x="2516" y="34855"/>
                    <a:pt x="2516" y="34159"/>
                  </a:cubicBezTo>
                  <a:cubicBezTo>
                    <a:pt x="2516" y="33463"/>
                    <a:pt x="1954" y="32910"/>
                    <a:pt x="1258" y="32910"/>
                  </a:cubicBezTo>
                  <a:close/>
                  <a:moveTo>
                    <a:pt x="1258" y="38388"/>
                  </a:moveTo>
                  <a:cubicBezTo>
                    <a:pt x="562" y="38388"/>
                    <a:pt x="0" y="38950"/>
                    <a:pt x="0" y="39646"/>
                  </a:cubicBezTo>
                  <a:cubicBezTo>
                    <a:pt x="0" y="40341"/>
                    <a:pt x="562" y="40903"/>
                    <a:pt x="1258" y="40903"/>
                  </a:cubicBezTo>
                  <a:cubicBezTo>
                    <a:pt x="1954" y="40903"/>
                    <a:pt x="2516" y="40341"/>
                    <a:pt x="2516" y="39646"/>
                  </a:cubicBezTo>
                  <a:cubicBezTo>
                    <a:pt x="2516" y="38950"/>
                    <a:pt x="1954" y="38388"/>
                    <a:pt x="1258" y="38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8" name="Google Shape;2618;p35"/>
            <p:cNvSpPr/>
            <p:nvPr/>
          </p:nvSpPr>
          <p:spPr>
            <a:xfrm>
              <a:off x="4545425" y="1252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1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19" name="Google Shape;2619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620" name="Google Shape;2620;p35"/>
          <p:cNvGrpSpPr/>
          <p:nvPr/>
        </p:nvGrpSpPr>
        <p:grpSpPr>
          <a:xfrm>
            <a:off x="6989422" y="3033115"/>
            <a:ext cx="2883963" cy="2883963"/>
            <a:chOff x="277450" y="4273200"/>
            <a:chExt cx="870289" cy="870289"/>
          </a:xfrm>
        </p:grpSpPr>
        <p:sp>
          <p:nvSpPr>
            <p:cNvPr id="2621" name="Google Shape;2621;p35"/>
            <p:cNvSpPr/>
            <p:nvPr/>
          </p:nvSpPr>
          <p:spPr>
            <a:xfrm>
              <a:off x="325701" y="4321451"/>
              <a:ext cx="773783" cy="773783"/>
            </a:xfrm>
            <a:custGeom>
              <a:avLst/>
              <a:gdLst/>
              <a:ahLst/>
              <a:cxnLst/>
              <a:rect l="l" t="t" r="r" b="b"/>
              <a:pathLst>
                <a:path w="48076" h="48076" extrusionOk="0">
                  <a:moveTo>
                    <a:pt x="23962" y="0"/>
                  </a:moveTo>
                  <a:lnTo>
                    <a:pt x="16977" y="6985"/>
                  </a:lnTo>
                  <a:lnTo>
                    <a:pt x="7092" y="6985"/>
                  </a:lnTo>
                  <a:lnTo>
                    <a:pt x="7092" y="16870"/>
                  </a:lnTo>
                  <a:lnTo>
                    <a:pt x="0" y="23962"/>
                  </a:lnTo>
                  <a:lnTo>
                    <a:pt x="7092" y="31054"/>
                  </a:lnTo>
                  <a:lnTo>
                    <a:pt x="7092" y="41090"/>
                  </a:lnTo>
                  <a:lnTo>
                    <a:pt x="17120" y="41090"/>
                  </a:lnTo>
                  <a:lnTo>
                    <a:pt x="24114" y="48076"/>
                  </a:lnTo>
                  <a:lnTo>
                    <a:pt x="31099" y="41090"/>
                  </a:lnTo>
                  <a:lnTo>
                    <a:pt x="40983" y="41090"/>
                  </a:lnTo>
                  <a:lnTo>
                    <a:pt x="40983" y="31206"/>
                  </a:lnTo>
                  <a:lnTo>
                    <a:pt x="48076" y="24114"/>
                  </a:lnTo>
                  <a:lnTo>
                    <a:pt x="40983" y="17022"/>
                  </a:lnTo>
                  <a:lnTo>
                    <a:pt x="40983" y="6985"/>
                  </a:lnTo>
                  <a:lnTo>
                    <a:pt x="30956" y="698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2" name="Google Shape;2622;p35"/>
            <p:cNvSpPr/>
            <p:nvPr/>
          </p:nvSpPr>
          <p:spPr>
            <a:xfrm>
              <a:off x="277450" y="4273200"/>
              <a:ext cx="870289" cy="870289"/>
            </a:xfrm>
            <a:custGeom>
              <a:avLst/>
              <a:gdLst/>
              <a:ahLst/>
              <a:cxnLst/>
              <a:rect l="l" t="t" r="r" b="b"/>
              <a:pathLst>
                <a:path w="54072" h="54072" extrusionOk="0">
                  <a:moveTo>
                    <a:pt x="26960" y="1410"/>
                  </a:moveTo>
                  <a:lnTo>
                    <a:pt x="34409" y="8859"/>
                  </a:lnTo>
                  <a:lnTo>
                    <a:pt x="45097" y="8859"/>
                  </a:lnTo>
                  <a:lnTo>
                    <a:pt x="45097" y="19556"/>
                  </a:lnTo>
                  <a:lnTo>
                    <a:pt x="52662" y="27112"/>
                  </a:lnTo>
                  <a:lnTo>
                    <a:pt x="45097" y="34677"/>
                  </a:lnTo>
                  <a:lnTo>
                    <a:pt x="45097" y="45212"/>
                  </a:lnTo>
                  <a:lnTo>
                    <a:pt x="34561" y="45212"/>
                  </a:lnTo>
                  <a:lnTo>
                    <a:pt x="27112" y="52662"/>
                  </a:lnTo>
                  <a:lnTo>
                    <a:pt x="19663" y="45212"/>
                  </a:lnTo>
                  <a:lnTo>
                    <a:pt x="8975" y="45212"/>
                  </a:lnTo>
                  <a:lnTo>
                    <a:pt x="8975" y="34516"/>
                  </a:lnTo>
                  <a:lnTo>
                    <a:pt x="1410" y="26960"/>
                  </a:lnTo>
                  <a:lnTo>
                    <a:pt x="8975" y="19395"/>
                  </a:lnTo>
                  <a:lnTo>
                    <a:pt x="8975" y="8859"/>
                  </a:lnTo>
                  <a:lnTo>
                    <a:pt x="19502" y="8859"/>
                  </a:lnTo>
                  <a:lnTo>
                    <a:pt x="26960" y="1410"/>
                  </a:lnTo>
                  <a:close/>
                  <a:moveTo>
                    <a:pt x="26960" y="1"/>
                  </a:moveTo>
                  <a:lnTo>
                    <a:pt x="19092" y="7860"/>
                  </a:lnTo>
                  <a:lnTo>
                    <a:pt x="7976" y="7860"/>
                  </a:lnTo>
                  <a:lnTo>
                    <a:pt x="7976" y="18985"/>
                  </a:lnTo>
                  <a:lnTo>
                    <a:pt x="1" y="26960"/>
                  </a:lnTo>
                  <a:lnTo>
                    <a:pt x="7976" y="34927"/>
                  </a:lnTo>
                  <a:lnTo>
                    <a:pt x="7976" y="46212"/>
                  </a:lnTo>
                  <a:lnTo>
                    <a:pt x="19252" y="46212"/>
                  </a:lnTo>
                  <a:lnTo>
                    <a:pt x="27112" y="54071"/>
                  </a:lnTo>
                  <a:lnTo>
                    <a:pt x="34980" y="46212"/>
                  </a:lnTo>
                  <a:lnTo>
                    <a:pt x="46096" y="46212"/>
                  </a:lnTo>
                  <a:lnTo>
                    <a:pt x="46096" y="35087"/>
                  </a:lnTo>
                  <a:lnTo>
                    <a:pt x="54071" y="27112"/>
                  </a:lnTo>
                  <a:lnTo>
                    <a:pt x="46096" y="19136"/>
                  </a:lnTo>
                  <a:lnTo>
                    <a:pt x="46096" y="7860"/>
                  </a:lnTo>
                  <a:lnTo>
                    <a:pt x="34820" y="7860"/>
                  </a:lnTo>
                  <a:lnTo>
                    <a:pt x="26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3" name="Google Shape;2623;p35"/>
            <p:cNvSpPr/>
            <p:nvPr/>
          </p:nvSpPr>
          <p:spPr>
            <a:xfrm>
              <a:off x="354847" y="4350742"/>
              <a:ext cx="715197" cy="715053"/>
            </a:xfrm>
            <a:custGeom>
              <a:avLst/>
              <a:gdLst/>
              <a:ahLst/>
              <a:cxnLst/>
              <a:rect l="l" t="t" r="r" b="b"/>
              <a:pathLst>
                <a:path w="44436" h="44427" extrusionOk="0">
                  <a:moveTo>
                    <a:pt x="22151" y="0"/>
                  </a:moveTo>
                  <a:lnTo>
                    <a:pt x="15692" y="6459"/>
                  </a:lnTo>
                  <a:lnTo>
                    <a:pt x="6557" y="6459"/>
                  </a:lnTo>
                  <a:lnTo>
                    <a:pt x="6557" y="15594"/>
                  </a:lnTo>
                  <a:lnTo>
                    <a:pt x="0" y="22142"/>
                  </a:lnTo>
                  <a:lnTo>
                    <a:pt x="6557" y="28699"/>
                  </a:lnTo>
                  <a:lnTo>
                    <a:pt x="6557" y="37968"/>
                  </a:lnTo>
                  <a:lnTo>
                    <a:pt x="15826" y="37968"/>
                  </a:lnTo>
                  <a:lnTo>
                    <a:pt x="22285" y="44427"/>
                  </a:lnTo>
                  <a:lnTo>
                    <a:pt x="28744" y="37968"/>
                  </a:lnTo>
                  <a:lnTo>
                    <a:pt x="37879" y="37968"/>
                  </a:lnTo>
                  <a:lnTo>
                    <a:pt x="37879" y="28833"/>
                  </a:lnTo>
                  <a:lnTo>
                    <a:pt x="44436" y="22276"/>
                  </a:lnTo>
                  <a:lnTo>
                    <a:pt x="37879" y="15728"/>
                  </a:lnTo>
                  <a:lnTo>
                    <a:pt x="37879" y="6459"/>
                  </a:lnTo>
                  <a:lnTo>
                    <a:pt x="28610" y="6459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24" name="Google Shape;2624;p35"/>
          <p:cNvGrpSpPr/>
          <p:nvPr/>
        </p:nvGrpSpPr>
        <p:grpSpPr>
          <a:xfrm>
            <a:off x="331111" y="4227154"/>
            <a:ext cx="762985" cy="762897"/>
            <a:chOff x="8021087" y="4295195"/>
            <a:chExt cx="1136578" cy="1136447"/>
          </a:xfrm>
        </p:grpSpPr>
        <p:sp>
          <p:nvSpPr>
            <p:cNvPr id="2625" name="Google Shape;2625;p35"/>
            <p:cNvSpPr/>
            <p:nvPr/>
          </p:nvSpPr>
          <p:spPr>
            <a:xfrm>
              <a:off x="8084049" y="4358026"/>
              <a:ext cx="1010657" cy="1010788"/>
            </a:xfrm>
            <a:custGeom>
              <a:avLst/>
              <a:gdLst/>
              <a:ahLst/>
              <a:cxnLst/>
              <a:rect l="l" t="t" r="r" b="b"/>
              <a:pathLst>
                <a:path w="61994" h="62002" extrusionOk="0">
                  <a:moveTo>
                    <a:pt x="30903" y="1"/>
                  </a:moveTo>
                  <a:lnTo>
                    <a:pt x="21893" y="9011"/>
                  </a:lnTo>
                  <a:lnTo>
                    <a:pt x="9145" y="9011"/>
                  </a:lnTo>
                  <a:lnTo>
                    <a:pt x="9145" y="21759"/>
                  </a:lnTo>
                  <a:lnTo>
                    <a:pt x="1" y="30903"/>
                  </a:lnTo>
                  <a:lnTo>
                    <a:pt x="9145" y="40056"/>
                  </a:lnTo>
                  <a:lnTo>
                    <a:pt x="9145" y="52982"/>
                  </a:lnTo>
                  <a:lnTo>
                    <a:pt x="22080" y="52982"/>
                  </a:lnTo>
                  <a:lnTo>
                    <a:pt x="31091" y="62002"/>
                  </a:lnTo>
                  <a:lnTo>
                    <a:pt x="40101" y="52982"/>
                  </a:lnTo>
                  <a:lnTo>
                    <a:pt x="52849" y="52982"/>
                  </a:lnTo>
                  <a:lnTo>
                    <a:pt x="52849" y="40234"/>
                  </a:lnTo>
                  <a:lnTo>
                    <a:pt x="61993" y="31090"/>
                  </a:lnTo>
                  <a:lnTo>
                    <a:pt x="52849" y="21946"/>
                  </a:lnTo>
                  <a:lnTo>
                    <a:pt x="52849" y="9011"/>
                  </a:lnTo>
                  <a:lnTo>
                    <a:pt x="39914" y="9011"/>
                  </a:lnTo>
                  <a:lnTo>
                    <a:pt x="309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6" name="Google Shape;2626;p35"/>
            <p:cNvSpPr/>
            <p:nvPr/>
          </p:nvSpPr>
          <p:spPr>
            <a:xfrm>
              <a:off x="8021087" y="4295195"/>
              <a:ext cx="1136578" cy="1136447"/>
            </a:xfrm>
            <a:custGeom>
              <a:avLst/>
              <a:gdLst/>
              <a:ahLst/>
              <a:cxnLst/>
              <a:rect l="l" t="t" r="r" b="b"/>
              <a:pathLst>
                <a:path w="69718" h="69710" extrusionOk="0">
                  <a:moveTo>
                    <a:pt x="34756" y="1812"/>
                  </a:moveTo>
                  <a:lnTo>
                    <a:pt x="44364" y="11420"/>
                  </a:lnTo>
                  <a:lnTo>
                    <a:pt x="58147" y="11420"/>
                  </a:lnTo>
                  <a:lnTo>
                    <a:pt x="58147" y="25203"/>
                  </a:lnTo>
                  <a:lnTo>
                    <a:pt x="67898" y="34953"/>
                  </a:lnTo>
                  <a:lnTo>
                    <a:pt x="58147" y="44704"/>
                  </a:lnTo>
                  <a:lnTo>
                    <a:pt x="58147" y="58291"/>
                  </a:lnTo>
                  <a:lnTo>
                    <a:pt x="44570" y="58291"/>
                  </a:lnTo>
                  <a:lnTo>
                    <a:pt x="34962" y="67899"/>
                  </a:lnTo>
                  <a:lnTo>
                    <a:pt x="25354" y="58291"/>
                  </a:lnTo>
                  <a:lnTo>
                    <a:pt x="11571" y="58291"/>
                  </a:lnTo>
                  <a:lnTo>
                    <a:pt x="11571" y="44499"/>
                  </a:lnTo>
                  <a:lnTo>
                    <a:pt x="1820" y="34748"/>
                  </a:lnTo>
                  <a:lnTo>
                    <a:pt x="11571" y="24997"/>
                  </a:lnTo>
                  <a:lnTo>
                    <a:pt x="11571" y="11420"/>
                  </a:lnTo>
                  <a:lnTo>
                    <a:pt x="25148" y="11420"/>
                  </a:lnTo>
                  <a:lnTo>
                    <a:pt x="34756" y="1812"/>
                  </a:lnTo>
                  <a:close/>
                  <a:moveTo>
                    <a:pt x="34756" y="1"/>
                  </a:moveTo>
                  <a:lnTo>
                    <a:pt x="24622" y="10135"/>
                  </a:lnTo>
                  <a:lnTo>
                    <a:pt x="10286" y="10135"/>
                  </a:lnTo>
                  <a:lnTo>
                    <a:pt x="10286" y="24471"/>
                  </a:lnTo>
                  <a:lnTo>
                    <a:pt x="0" y="34748"/>
                  </a:lnTo>
                  <a:lnTo>
                    <a:pt x="10286" y="45034"/>
                  </a:lnTo>
                  <a:lnTo>
                    <a:pt x="10286" y="59575"/>
                  </a:lnTo>
                  <a:lnTo>
                    <a:pt x="24827" y="59575"/>
                  </a:lnTo>
                  <a:lnTo>
                    <a:pt x="34962" y="69709"/>
                  </a:lnTo>
                  <a:lnTo>
                    <a:pt x="45096" y="59575"/>
                  </a:lnTo>
                  <a:lnTo>
                    <a:pt x="59432" y="59575"/>
                  </a:lnTo>
                  <a:lnTo>
                    <a:pt x="59432" y="45239"/>
                  </a:lnTo>
                  <a:lnTo>
                    <a:pt x="69718" y="34953"/>
                  </a:lnTo>
                  <a:lnTo>
                    <a:pt x="59432" y="24676"/>
                  </a:lnTo>
                  <a:lnTo>
                    <a:pt x="59432" y="10135"/>
                  </a:lnTo>
                  <a:lnTo>
                    <a:pt x="44891" y="10135"/>
                  </a:lnTo>
                  <a:lnTo>
                    <a:pt x="347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7" name="Google Shape;2627;p35"/>
            <p:cNvSpPr/>
            <p:nvPr/>
          </p:nvSpPr>
          <p:spPr>
            <a:xfrm>
              <a:off x="8121871" y="4393371"/>
              <a:ext cx="937051" cy="937051"/>
            </a:xfrm>
            <a:custGeom>
              <a:avLst/>
              <a:gdLst/>
              <a:ahLst/>
              <a:cxnLst/>
              <a:rect l="l" t="t" r="r" b="b"/>
              <a:pathLst>
                <a:path w="57479" h="57479" extrusionOk="0">
                  <a:moveTo>
                    <a:pt x="28655" y="0"/>
                  </a:moveTo>
                  <a:lnTo>
                    <a:pt x="20296" y="8351"/>
                  </a:lnTo>
                  <a:lnTo>
                    <a:pt x="8484" y="8351"/>
                  </a:lnTo>
                  <a:lnTo>
                    <a:pt x="8484" y="20171"/>
                  </a:lnTo>
                  <a:lnTo>
                    <a:pt x="0" y="28646"/>
                  </a:lnTo>
                  <a:lnTo>
                    <a:pt x="8484" y="37130"/>
                  </a:lnTo>
                  <a:lnTo>
                    <a:pt x="8484" y="49119"/>
                  </a:lnTo>
                  <a:lnTo>
                    <a:pt x="20474" y="49119"/>
                  </a:lnTo>
                  <a:lnTo>
                    <a:pt x="28824" y="57478"/>
                  </a:lnTo>
                  <a:lnTo>
                    <a:pt x="37183" y="49119"/>
                  </a:lnTo>
                  <a:lnTo>
                    <a:pt x="49004" y="49119"/>
                  </a:lnTo>
                  <a:lnTo>
                    <a:pt x="49004" y="37299"/>
                  </a:lnTo>
                  <a:lnTo>
                    <a:pt x="57479" y="28824"/>
                  </a:lnTo>
                  <a:lnTo>
                    <a:pt x="49004" y="20340"/>
                  </a:lnTo>
                  <a:lnTo>
                    <a:pt x="49004" y="8351"/>
                  </a:lnTo>
                  <a:lnTo>
                    <a:pt x="37014" y="8351"/>
                  </a:lnTo>
                  <a:lnTo>
                    <a:pt x="286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28" name="Google Shape;2628;p35"/>
          <p:cNvGrpSpPr/>
          <p:nvPr/>
        </p:nvGrpSpPr>
        <p:grpSpPr>
          <a:xfrm>
            <a:off x="8184203" y="-1008006"/>
            <a:ext cx="494392" cy="2221777"/>
            <a:chOff x="2459900" y="3556775"/>
            <a:chExt cx="245575" cy="1103550"/>
          </a:xfrm>
        </p:grpSpPr>
        <p:sp>
          <p:nvSpPr>
            <p:cNvPr id="2629" name="Google Shape;2629;p35"/>
            <p:cNvSpPr/>
            <p:nvPr/>
          </p:nvSpPr>
          <p:spPr>
            <a:xfrm>
              <a:off x="2569175" y="3556775"/>
              <a:ext cx="26800" cy="665075"/>
            </a:xfrm>
            <a:custGeom>
              <a:avLst/>
              <a:gdLst/>
              <a:ahLst/>
              <a:cxnLst/>
              <a:rect l="l" t="t" r="r" b="b"/>
              <a:pathLst>
                <a:path w="1072" h="26603" extrusionOk="0">
                  <a:moveTo>
                    <a:pt x="536" y="0"/>
                  </a:moveTo>
                  <a:cubicBezTo>
                    <a:pt x="242" y="0"/>
                    <a:pt x="1" y="241"/>
                    <a:pt x="1" y="536"/>
                  </a:cubicBezTo>
                  <a:cubicBezTo>
                    <a:pt x="1" y="830"/>
                    <a:pt x="242" y="1062"/>
                    <a:pt x="536" y="1062"/>
                  </a:cubicBezTo>
                  <a:cubicBezTo>
                    <a:pt x="830" y="1062"/>
                    <a:pt x="1071" y="830"/>
                    <a:pt x="1071" y="536"/>
                  </a:cubicBezTo>
                  <a:cubicBezTo>
                    <a:pt x="1071" y="241"/>
                    <a:pt x="830" y="0"/>
                    <a:pt x="536" y="0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5"/>
                  </a:cubicBezTo>
                  <a:cubicBezTo>
                    <a:pt x="1" y="3149"/>
                    <a:pt x="242" y="3381"/>
                    <a:pt x="536" y="3381"/>
                  </a:cubicBezTo>
                  <a:cubicBezTo>
                    <a:pt x="830" y="3381"/>
                    <a:pt x="1071" y="3149"/>
                    <a:pt x="1071" y="2855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39"/>
                  </a:moveTo>
                  <a:cubicBezTo>
                    <a:pt x="242" y="4639"/>
                    <a:pt x="1" y="4880"/>
                    <a:pt x="1" y="5174"/>
                  </a:cubicBezTo>
                  <a:cubicBezTo>
                    <a:pt x="1" y="5469"/>
                    <a:pt x="242" y="5710"/>
                    <a:pt x="536" y="5710"/>
                  </a:cubicBezTo>
                  <a:cubicBezTo>
                    <a:pt x="830" y="5710"/>
                    <a:pt x="1071" y="5469"/>
                    <a:pt x="1071" y="5174"/>
                  </a:cubicBezTo>
                  <a:cubicBezTo>
                    <a:pt x="1071" y="4880"/>
                    <a:pt x="830" y="4639"/>
                    <a:pt x="536" y="4639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4"/>
                  </a:cubicBezTo>
                  <a:cubicBezTo>
                    <a:pt x="1" y="7788"/>
                    <a:pt x="242" y="8029"/>
                    <a:pt x="536" y="8029"/>
                  </a:cubicBezTo>
                  <a:cubicBezTo>
                    <a:pt x="830" y="8029"/>
                    <a:pt x="1071" y="7788"/>
                    <a:pt x="1071" y="7494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7"/>
                  </a:moveTo>
                  <a:cubicBezTo>
                    <a:pt x="242" y="9287"/>
                    <a:pt x="1" y="9519"/>
                    <a:pt x="1" y="9813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3"/>
                  </a:cubicBezTo>
                  <a:cubicBezTo>
                    <a:pt x="1071" y="9519"/>
                    <a:pt x="830" y="9287"/>
                    <a:pt x="536" y="9287"/>
                  </a:cubicBezTo>
                  <a:close/>
                  <a:moveTo>
                    <a:pt x="536" y="11607"/>
                  </a:moveTo>
                  <a:cubicBezTo>
                    <a:pt x="242" y="11607"/>
                    <a:pt x="1" y="11847"/>
                    <a:pt x="1" y="12142"/>
                  </a:cubicBezTo>
                  <a:cubicBezTo>
                    <a:pt x="1" y="12436"/>
                    <a:pt x="242" y="12668"/>
                    <a:pt x="536" y="12668"/>
                  </a:cubicBezTo>
                  <a:cubicBezTo>
                    <a:pt x="830" y="12668"/>
                    <a:pt x="1071" y="12436"/>
                    <a:pt x="1071" y="12142"/>
                  </a:cubicBezTo>
                  <a:cubicBezTo>
                    <a:pt x="1071" y="11847"/>
                    <a:pt x="830" y="11607"/>
                    <a:pt x="536" y="11607"/>
                  </a:cubicBezTo>
                  <a:close/>
                  <a:moveTo>
                    <a:pt x="536" y="13926"/>
                  </a:moveTo>
                  <a:cubicBezTo>
                    <a:pt x="242" y="13926"/>
                    <a:pt x="1" y="14167"/>
                    <a:pt x="1" y="14461"/>
                  </a:cubicBezTo>
                  <a:cubicBezTo>
                    <a:pt x="1" y="14756"/>
                    <a:pt x="242" y="14988"/>
                    <a:pt x="536" y="14988"/>
                  </a:cubicBezTo>
                  <a:cubicBezTo>
                    <a:pt x="830" y="14988"/>
                    <a:pt x="1071" y="14756"/>
                    <a:pt x="1071" y="14461"/>
                  </a:cubicBezTo>
                  <a:cubicBezTo>
                    <a:pt x="1071" y="14167"/>
                    <a:pt x="830" y="13926"/>
                    <a:pt x="536" y="13926"/>
                  </a:cubicBezTo>
                  <a:close/>
                  <a:moveTo>
                    <a:pt x="536" y="16245"/>
                  </a:moveTo>
                  <a:cubicBezTo>
                    <a:pt x="242" y="16245"/>
                    <a:pt x="1" y="16486"/>
                    <a:pt x="1" y="16781"/>
                  </a:cubicBezTo>
                  <a:cubicBezTo>
                    <a:pt x="1" y="17075"/>
                    <a:pt x="242" y="17316"/>
                    <a:pt x="536" y="17316"/>
                  </a:cubicBezTo>
                  <a:cubicBezTo>
                    <a:pt x="830" y="17316"/>
                    <a:pt x="1071" y="17075"/>
                    <a:pt x="1071" y="16781"/>
                  </a:cubicBezTo>
                  <a:cubicBezTo>
                    <a:pt x="1071" y="16486"/>
                    <a:pt x="830" y="16245"/>
                    <a:pt x="536" y="16245"/>
                  </a:cubicBezTo>
                  <a:close/>
                  <a:moveTo>
                    <a:pt x="536" y="18574"/>
                  </a:moveTo>
                  <a:cubicBezTo>
                    <a:pt x="242" y="18574"/>
                    <a:pt x="1" y="18806"/>
                    <a:pt x="1" y="19100"/>
                  </a:cubicBezTo>
                  <a:cubicBezTo>
                    <a:pt x="1" y="19395"/>
                    <a:pt x="242" y="19635"/>
                    <a:pt x="536" y="19635"/>
                  </a:cubicBezTo>
                  <a:cubicBezTo>
                    <a:pt x="830" y="19635"/>
                    <a:pt x="1071" y="19395"/>
                    <a:pt x="1071" y="19100"/>
                  </a:cubicBezTo>
                  <a:cubicBezTo>
                    <a:pt x="1071" y="18806"/>
                    <a:pt x="830" y="18574"/>
                    <a:pt x="536" y="18574"/>
                  </a:cubicBezTo>
                  <a:close/>
                  <a:moveTo>
                    <a:pt x="536" y="20893"/>
                  </a:moveTo>
                  <a:cubicBezTo>
                    <a:pt x="242" y="20893"/>
                    <a:pt x="1" y="21134"/>
                    <a:pt x="1" y="21420"/>
                  </a:cubicBezTo>
                  <a:cubicBezTo>
                    <a:pt x="1" y="21714"/>
                    <a:pt x="242" y="21955"/>
                    <a:pt x="536" y="21955"/>
                  </a:cubicBezTo>
                  <a:cubicBezTo>
                    <a:pt x="830" y="21955"/>
                    <a:pt x="1071" y="21714"/>
                    <a:pt x="1071" y="21420"/>
                  </a:cubicBezTo>
                  <a:cubicBezTo>
                    <a:pt x="1071" y="21134"/>
                    <a:pt x="830" y="20893"/>
                    <a:pt x="536" y="20893"/>
                  </a:cubicBezTo>
                  <a:close/>
                  <a:moveTo>
                    <a:pt x="536" y="23213"/>
                  </a:moveTo>
                  <a:cubicBezTo>
                    <a:pt x="242" y="23213"/>
                    <a:pt x="1" y="23454"/>
                    <a:pt x="1" y="23748"/>
                  </a:cubicBezTo>
                  <a:cubicBezTo>
                    <a:pt x="1" y="24042"/>
                    <a:pt x="242" y="24274"/>
                    <a:pt x="536" y="24274"/>
                  </a:cubicBezTo>
                  <a:cubicBezTo>
                    <a:pt x="830" y="24274"/>
                    <a:pt x="1071" y="24042"/>
                    <a:pt x="1071" y="23748"/>
                  </a:cubicBezTo>
                  <a:cubicBezTo>
                    <a:pt x="1071" y="23454"/>
                    <a:pt x="830" y="23213"/>
                    <a:pt x="536" y="23213"/>
                  </a:cubicBezTo>
                  <a:close/>
                  <a:moveTo>
                    <a:pt x="536" y="25532"/>
                  </a:moveTo>
                  <a:cubicBezTo>
                    <a:pt x="242" y="25532"/>
                    <a:pt x="1" y="25773"/>
                    <a:pt x="1" y="26067"/>
                  </a:cubicBezTo>
                  <a:cubicBezTo>
                    <a:pt x="1" y="26362"/>
                    <a:pt x="242" y="26603"/>
                    <a:pt x="536" y="26603"/>
                  </a:cubicBezTo>
                  <a:cubicBezTo>
                    <a:pt x="830" y="26603"/>
                    <a:pt x="1071" y="26362"/>
                    <a:pt x="1071" y="26067"/>
                  </a:cubicBezTo>
                  <a:cubicBezTo>
                    <a:pt x="1071" y="25773"/>
                    <a:pt x="830" y="25532"/>
                    <a:pt x="536" y="255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0" name="Google Shape;2630;p35"/>
            <p:cNvSpPr/>
            <p:nvPr/>
          </p:nvSpPr>
          <p:spPr>
            <a:xfrm>
              <a:off x="2579000" y="3570150"/>
              <a:ext cx="7150" cy="688275"/>
            </a:xfrm>
            <a:custGeom>
              <a:avLst/>
              <a:gdLst/>
              <a:ahLst/>
              <a:cxnLst/>
              <a:rect l="l" t="t" r="r" b="b"/>
              <a:pathLst>
                <a:path w="286" h="27531" extrusionOk="0">
                  <a:moveTo>
                    <a:pt x="0" y="1"/>
                  </a:moveTo>
                  <a:lnTo>
                    <a:pt x="0" y="27531"/>
                  </a:lnTo>
                  <a:lnTo>
                    <a:pt x="286" y="27531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1" name="Google Shape;2631;p35"/>
            <p:cNvSpPr/>
            <p:nvPr/>
          </p:nvSpPr>
          <p:spPr>
            <a:xfrm>
              <a:off x="2475950" y="4249475"/>
              <a:ext cx="213475" cy="111325"/>
            </a:xfrm>
            <a:custGeom>
              <a:avLst/>
              <a:gdLst/>
              <a:ahLst/>
              <a:cxnLst/>
              <a:rect l="l" t="t" r="r" b="b"/>
              <a:pathLst>
                <a:path w="8539" h="4453" extrusionOk="0">
                  <a:moveTo>
                    <a:pt x="4265" y="376"/>
                  </a:moveTo>
                  <a:cubicBezTo>
                    <a:pt x="4729" y="724"/>
                    <a:pt x="6094" y="1446"/>
                    <a:pt x="7048" y="1749"/>
                  </a:cubicBezTo>
                  <a:cubicBezTo>
                    <a:pt x="7566" y="1910"/>
                    <a:pt x="7941" y="2311"/>
                    <a:pt x="8065" y="2847"/>
                  </a:cubicBezTo>
                  <a:cubicBezTo>
                    <a:pt x="8181" y="3320"/>
                    <a:pt x="8074" y="3810"/>
                    <a:pt x="7798" y="4122"/>
                  </a:cubicBezTo>
                  <a:lnTo>
                    <a:pt x="741" y="4122"/>
                  </a:lnTo>
                  <a:cubicBezTo>
                    <a:pt x="465" y="3810"/>
                    <a:pt x="358" y="3320"/>
                    <a:pt x="465" y="2847"/>
                  </a:cubicBezTo>
                  <a:cubicBezTo>
                    <a:pt x="598" y="2311"/>
                    <a:pt x="964" y="1910"/>
                    <a:pt x="1482" y="1749"/>
                  </a:cubicBezTo>
                  <a:cubicBezTo>
                    <a:pt x="2436" y="1446"/>
                    <a:pt x="3810" y="724"/>
                    <a:pt x="4265" y="376"/>
                  </a:cubicBezTo>
                  <a:close/>
                  <a:moveTo>
                    <a:pt x="4265" y="1"/>
                  </a:moveTo>
                  <a:cubicBezTo>
                    <a:pt x="4220" y="10"/>
                    <a:pt x="4167" y="28"/>
                    <a:pt x="4140" y="72"/>
                  </a:cubicBezTo>
                  <a:cubicBezTo>
                    <a:pt x="3988" y="188"/>
                    <a:pt x="2588" y="1054"/>
                    <a:pt x="1384" y="1428"/>
                  </a:cubicBezTo>
                  <a:cubicBezTo>
                    <a:pt x="750" y="1633"/>
                    <a:pt x="295" y="2115"/>
                    <a:pt x="144" y="2766"/>
                  </a:cubicBezTo>
                  <a:cubicBezTo>
                    <a:pt x="1" y="3382"/>
                    <a:pt x="161" y="4024"/>
                    <a:pt x="554" y="4408"/>
                  </a:cubicBezTo>
                  <a:cubicBezTo>
                    <a:pt x="590" y="4435"/>
                    <a:pt x="625" y="4452"/>
                    <a:pt x="670" y="4452"/>
                  </a:cubicBezTo>
                  <a:lnTo>
                    <a:pt x="7860" y="4452"/>
                  </a:lnTo>
                  <a:cubicBezTo>
                    <a:pt x="7905" y="4452"/>
                    <a:pt x="7949" y="4435"/>
                    <a:pt x="7976" y="4408"/>
                  </a:cubicBezTo>
                  <a:cubicBezTo>
                    <a:pt x="8369" y="4024"/>
                    <a:pt x="8538" y="3382"/>
                    <a:pt x="8387" y="2775"/>
                  </a:cubicBezTo>
                  <a:cubicBezTo>
                    <a:pt x="8235" y="2115"/>
                    <a:pt x="7789" y="1633"/>
                    <a:pt x="7147" y="1428"/>
                  </a:cubicBezTo>
                  <a:cubicBezTo>
                    <a:pt x="5951" y="1054"/>
                    <a:pt x="4542" y="188"/>
                    <a:pt x="4399" y="72"/>
                  </a:cubicBezTo>
                  <a:cubicBezTo>
                    <a:pt x="4372" y="28"/>
                    <a:pt x="4319" y="1"/>
                    <a:pt x="42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2" name="Google Shape;2632;p35"/>
            <p:cNvSpPr/>
            <p:nvPr/>
          </p:nvSpPr>
          <p:spPr>
            <a:xfrm>
              <a:off x="2521675" y="4249475"/>
              <a:ext cx="122025" cy="111325"/>
            </a:xfrm>
            <a:custGeom>
              <a:avLst/>
              <a:gdLst/>
              <a:ahLst/>
              <a:cxnLst/>
              <a:rect l="l" t="t" r="r" b="b"/>
              <a:pathLst>
                <a:path w="4881" h="4453" extrusionOk="0">
                  <a:moveTo>
                    <a:pt x="2436" y="456"/>
                  </a:moveTo>
                  <a:cubicBezTo>
                    <a:pt x="2730" y="822"/>
                    <a:pt x="3373" y="1446"/>
                    <a:pt x="3846" y="1732"/>
                  </a:cubicBezTo>
                  <a:cubicBezTo>
                    <a:pt x="4381" y="2053"/>
                    <a:pt x="4532" y="3435"/>
                    <a:pt x="4229" y="4122"/>
                  </a:cubicBezTo>
                  <a:lnTo>
                    <a:pt x="643" y="4122"/>
                  </a:lnTo>
                  <a:cubicBezTo>
                    <a:pt x="349" y="3435"/>
                    <a:pt x="491" y="2053"/>
                    <a:pt x="1027" y="1732"/>
                  </a:cubicBezTo>
                  <a:cubicBezTo>
                    <a:pt x="1508" y="1446"/>
                    <a:pt x="2142" y="822"/>
                    <a:pt x="2436" y="456"/>
                  </a:cubicBezTo>
                  <a:close/>
                  <a:moveTo>
                    <a:pt x="2436" y="1"/>
                  </a:moveTo>
                  <a:cubicBezTo>
                    <a:pt x="2374" y="1"/>
                    <a:pt x="2311" y="46"/>
                    <a:pt x="2284" y="108"/>
                  </a:cubicBezTo>
                  <a:cubicBezTo>
                    <a:pt x="2204" y="233"/>
                    <a:pt x="1473" y="1080"/>
                    <a:pt x="857" y="1446"/>
                  </a:cubicBezTo>
                  <a:cubicBezTo>
                    <a:pt x="81" y="1910"/>
                    <a:pt x="1" y="3632"/>
                    <a:pt x="393" y="4363"/>
                  </a:cubicBezTo>
                  <a:cubicBezTo>
                    <a:pt x="429" y="4417"/>
                    <a:pt x="482" y="4452"/>
                    <a:pt x="545" y="4452"/>
                  </a:cubicBezTo>
                  <a:lnTo>
                    <a:pt x="4336" y="4452"/>
                  </a:lnTo>
                  <a:cubicBezTo>
                    <a:pt x="4399" y="4452"/>
                    <a:pt x="4452" y="4417"/>
                    <a:pt x="4479" y="4363"/>
                  </a:cubicBezTo>
                  <a:cubicBezTo>
                    <a:pt x="4880" y="3632"/>
                    <a:pt x="4800" y="1910"/>
                    <a:pt x="4015" y="1446"/>
                  </a:cubicBezTo>
                  <a:cubicBezTo>
                    <a:pt x="3400" y="1080"/>
                    <a:pt x="2668" y="233"/>
                    <a:pt x="2597" y="108"/>
                  </a:cubicBezTo>
                  <a:cubicBezTo>
                    <a:pt x="2570" y="46"/>
                    <a:pt x="2507" y="1"/>
                    <a:pt x="2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3" name="Google Shape;2633;p35"/>
            <p:cNvSpPr/>
            <p:nvPr/>
          </p:nvSpPr>
          <p:spPr>
            <a:xfrm>
              <a:off x="2475950" y="4549225"/>
              <a:ext cx="213475" cy="111100"/>
            </a:xfrm>
            <a:custGeom>
              <a:avLst/>
              <a:gdLst/>
              <a:ahLst/>
              <a:cxnLst/>
              <a:rect l="l" t="t" r="r" b="b"/>
              <a:pathLst>
                <a:path w="8539" h="4444" extrusionOk="0">
                  <a:moveTo>
                    <a:pt x="7798" y="331"/>
                  </a:moveTo>
                  <a:cubicBezTo>
                    <a:pt x="8074" y="634"/>
                    <a:pt x="8181" y="1125"/>
                    <a:pt x="8065" y="1606"/>
                  </a:cubicBezTo>
                  <a:cubicBezTo>
                    <a:pt x="7941" y="2142"/>
                    <a:pt x="7566" y="2543"/>
                    <a:pt x="7048" y="2704"/>
                  </a:cubicBezTo>
                  <a:cubicBezTo>
                    <a:pt x="6103" y="3007"/>
                    <a:pt x="4729" y="3730"/>
                    <a:pt x="4265" y="4069"/>
                  </a:cubicBezTo>
                  <a:cubicBezTo>
                    <a:pt x="3801" y="3721"/>
                    <a:pt x="2436" y="3007"/>
                    <a:pt x="1482" y="2704"/>
                  </a:cubicBezTo>
                  <a:cubicBezTo>
                    <a:pt x="964" y="2543"/>
                    <a:pt x="598" y="2142"/>
                    <a:pt x="465" y="1606"/>
                  </a:cubicBezTo>
                  <a:cubicBezTo>
                    <a:pt x="358" y="1134"/>
                    <a:pt x="465" y="643"/>
                    <a:pt x="741" y="331"/>
                  </a:cubicBezTo>
                  <a:close/>
                  <a:moveTo>
                    <a:pt x="670" y="1"/>
                  </a:moveTo>
                  <a:cubicBezTo>
                    <a:pt x="625" y="1"/>
                    <a:pt x="590" y="19"/>
                    <a:pt x="554" y="45"/>
                  </a:cubicBezTo>
                  <a:cubicBezTo>
                    <a:pt x="161" y="429"/>
                    <a:pt x="1" y="1071"/>
                    <a:pt x="144" y="1678"/>
                  </a:cubicBezTo>
                  <a:cubicBezTo>
                    <a:pt x="295" y="2329"/>
                    <a:pt x="750" y="2820"/>
                    <a:pt x="1384" y="3025"/>
                  </a:cubicBezTo>
                  <a:cubicBezTo>
                    <a:pt x="2588" y="3400"/>
                    <a:pt x="3988" y="4256"/>
                    <a:pt x="4140" y="4381"/>
                  </a:cubicBezTo>
                  <a:cubicBezTo>
                    <a:pt x="4167" y="4417"/>
                    <a:pt x="4212" y="4443"/>
                    <a:pt x="4265" y="4443"/>
                  </a:cubicBezTo>
                  <a:cubicBezTo>
                    <a:pt x="4319" y="4443"/>
                    <a:pt x="4363" y="4426"/>
                    <a:pt x="4399" y="4381"/>
                  </a:cubicBezTo>
                  <a:cubicBezTo>
                    <a:pt x="4542" y="4265"/>
                    <a:pt x="5951" y="3400"/>
                    <a:pt x="7147" y="3025"/>
                  </a:cubicBezTo>
                  <a:cubicBezTo>
                    <a:pt x="7789" y="2820"/>
                    <a:pt x="8235" y="2329"/>
                    <a:pt x="8387" y="1678"/>
                  </a:cubicBezTo>
                  <a:cubicBezTo>
                    <a:pt x="8538" y="1071"/>
                    <a:pt x="8369" y="429"/>
                    <a:pt x="7976" y="45"/>
                  </a:cubicBezTo>
                  <a:cubicBezTo>
                    <a:pt x="7949" y="19"/>
                    <a:pt x="7905" y="1"/>
                    <a:pt x="7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4" name="Google Shape;2634;p35"/>
            <p:cNvSpPr/>
            <p:nvPr/>
          </p:nvSpPr>
          <p:spPr>
            <a:xfrm>
              <a:off x="2521675" y="4549225"/>
              <a:ext cx="122025" cy="111100"/>
            </a:xfrm>
            <a:custGeom>
              <a:avLst/>
              <a:gdLst/>
              <a:ahLst/>
              <a:cxnLst/>
              <a:rect l="l" t="t" r="r" b="b"/>
              <a:pathLst>
                <a:path w="4881" h="4444" extrusionOk="0">
                  <a:moveTo>
                    <a:pt x="4229" y="331"/>
                  </a:moveTo>
                  <a:cubicBezTo>
                    <a:pt x="4532" y="1018"/>
                    <a:pt x="4381" y="2400"/>
                    <a:pt x="3846" y="2722"/>
                  </a:cubicBezTo>
                  <a:cubicBezTo>
                    <a:pt x="3373" y="3007"/>
                    <a:pt x="2730" y="3632"/>
                    <a:pt x="2436" y="3997"/>
                  </a:cubicBezTo>
                  <a:cubicBezTo>
                    <a:pt x="2142" y="3632"/>
                    <a:pt x="1508" y="3007"/>
                    <a:pt x="1027" y="2722"/>
                  </a:cubicBezTo>
                  <a:cubicBezTo>
                    <a:pt x="491" y="2400"/>
                    <a:pt x="349" y="1018"/>
                    <a:pt x="643" y="331"/>
                  </a:cubicBezTo>
                  <a:close/>
                  <a:moveTo>
                    <a:pt x="545" y="1"/>
                  </a:moveTo>
                  <a:cubicBezTo>
                    <a:pt x="482" y="1"/>
                    <a:pt x="429" y="36"/>
                    <a:pt x="393" y="90"/>
                  </a:cubicBezTo>
                  <a:cubicBezTo>
                    <a:pt x="1" y="821"/>
                    <a:pt x="81" y="2534"/>
                    <a:pt x="857" y="3007"/>
                  </a:cubicBezTo>
                  <a:cubicBezTo>
                    <a:pt x="1473" y="3373"/>
                    <a:pt x="2204" y="4220"/>
                    <a:pt x="2284" y="4345"/>
                  </a:cubicBezTo>
                  <a:cubicBezTo>
                    <a:pt x="2311" y="4408"/>
                    <a:pt x="2374" y="4443"/>
                    <a:pt x="2436" y="4443"/>
                  </a:cubicBezTo>
                  <a:cubicBezTo>
                    <a:pt x="2507" y="4443"/>
                    <a:pt x="2570" y="4408"/>
                    <a:pt x="2597" y="4345"/>
                  </a:cubicBezTo>
                  <a:cubicBezTo>
                    <a:pt x="2668" y="4220"/>
                    <a:pt x="3400" y="3373"/>
                    <a:pt x="4015" y="3007"/>
                  </a:cubicBezTo>
                  <a:cubicBezTo>
                    <a:pt x="4800" y="2534"/>
                    <a:pt x="4880" y="821"/>
                    <a:pt x="4479" y="90"/>
                  </a:cubicBezTo>
                  <a:cubicBezTo>
                    <a:pt x="4452" y="36"/>
                    <a:pt x="4399" y="1"/>
                    <a:pt x="4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5" name="Google Shape;2635;p35"/>
            <p:cNvSpPr/>
            <p:nvPr/>
          </p:nvSpPr>
          <p:spPr>
            <a:xfrm>
              <a:off x="2459900" y="4363000"/>
              <a:ext cx="245575" cy="183800"/>
            </a:xfrm>
            <a:custGeom>
              <a:avLst/>
              <a:gdLst/>
              <a:ahLst/>
              <a:cxnLst/>
              <a:rect l="l" t="t" r="r" b="b"/>
              <a:pathLst>
                <a:path w="9823" h="7352" extrusionOk="0">
                  <a:moveTo>
                    <a:pt x="8217" y="340"/>
                  </a:moveTo>
                  <a:cubicBezTo>
                    <a:pt x="8235" y="375"/>
                    <a:pt x="8270" y="429"/>
                    <a:pt x="8306" y="491"/>
                  </a:cubicBezTo>
                  <a:cubicBezTo>
                    <a:pt x="8377" y="598"/>
                    <a:pt x="8449" y="714"/>
                    <a:pt x="8538" y="839"/>
                  </a:cubicBezTo>
                  <a:cubicBezTo>
                    <a:pt x="8939" y="1419"/>
                    <a:pt x="9484" y="2213"/>
                    <a:pt x="9484" y="3676"/>
                  </a:cubicBezTo>
                  <a:cubicBezTo>
                    <a:pt x="9484" y="5139"/>
                    <a:pt x="8939" y="5942"/>
                    <a:pt x="8538" y="6522"/>
                  </a:cubicBezTo>
                  <a:cubicBezTo>
                    <a:pt x="8449" y="6647"/>
                    <a:pt x="8377" y="6763"/>
                    <a:pt x="8306" y="6870"/>
                  </a:cubicBezTo>
                  <a:cubicBezTo>
                    <a:pt x="8270" y="6932"/>
                    <a:pt x="8235" y="6986"/>
                    <a:pt x="8217" y="7022"/>
                  </a:cubicBezTo>
                  <a:lnTo>
                    <a:pt x="1606" y="7022"/>
                  </a:lnTo>
                  <a:cubicBezTo>
                    <a:pt x="1579" y="6986"/>
                    <a:pt x="1544" y="6932"/>
                    <a:pt x="1508" y="6870"/>
                  </a:cubicBezTo>
                  <a:cubicBezTo>
                    <a:pt x="1446" y="6763"/>
                    <a:pt x="1365" y="6647"/>
                    <a:pt x="1285" y="6522"/>
                  </a:cubicBezTo>
                  <a:cubicBezTo>
                    <a:pt x="884" y="5942"/>
                    <a:pt x="331" y="5139"/>
                    <a:pt x="331" y="3676"/>
                  </a:cubicBezTo>
                  <a:cubicBezTo>
                    <a:pt x="331" y="2213"/>
                    <a:pt x="884" y="1419"/>
                    <a:pt x="1285" y="839"/>
                  </a:cubicBezTo>
                  <a:cubicBezTo>
                    <a:pt x="1365" y="714"/>
                    <a:pt x="1446" y="598"/>
                    <a:pt x="1508" y="491"/>
                  </a:cubicBezTo>
                  <a:cubicBezTo>
                    <a:pt x="1544" y="429"/>
                    <a:pt x="1579" y="375"/>
                    <a:pt x="1606" y="340"/>
                  </a:cubicBezTo>
                  <a:close/>
                  <a:moveTo>
                    <a:pt x="1517" y="1"/>
                  </a:moveTo>
                  <a:cubicBezTo>
                    <a:pt x="1464" y="1"/>
                    <a:pt x="1410" y="27"/>
                    <a:pt x="1374" y="81"/>
                  </a:cubicBezTo>
                  <a:cubicBezTo>
                    <a:pt x="1374" y="81"/>
                    <a:pt x="1321" y="161"/>
                    <a:pt x="1223" y="322"/>
                  </a:cubicBezTo>
                  <a:cubicBezTo>
                    <a:pt x="1169" y="420"/>
                    <a:pt x="1089" y="527"/>
                    <a:pt x="1009" y="652"/>
                  </a:cubicBezTo>
                  <a:cubicBezTo>
                    <a:pt x="607" y="1232"/>
                    <a:pt x="0" y="2115"/>
                    <a:pt x="0" y="3676"/>
                  </a:cubicBezTo>
                  <a:cubicBezTo>
                    <a:pt x="0" y="5246"/>
                    <a:pt x="607" y="6129"/>
                    <a:pt x="1009" y="6709"/>
                  </a:cubicBezTo>
                  <a:cubicBezTo>
                    <a:pt x="1089" y="6834"/>
                    <a:pt x="1169" y="6941"/>
                    <a:pt x="1223" y="7039"/>
                  </a:cubicBezTo>
                  <a:cubicBezTo>
                    <a:pt x="1321" y="7191"/>
                    <a:pt x="1374" y="7280"/>
                    <a:pt x="1374" y="7280"/>
                  </a:cubicBezTo>
                  <a:cubicBezTo>
                    <a:pt x="1410" y="7325"/>
                    <a:pt x="1464" y="7352"/>
                    <a:pt x="1517" y="7352"/>
                  </a:cubicBezTo>
                  <a:lnTo>
                    <a:pt x="8306" y="7352"/>
                  </a:lnTo>
                  <a:cubicBezTo>
                    <a:pt x="8359" y="7352"/>
                    <a:pt x="8413" y="7325"/>
                    <a:pt x="8440" y="7280"/>
                  </a:cubicBezTo>
                  <a:cubicBezTo>
                    <a:pt x="8440" y="7280"/>
                    <a:pt x="8502" y="7191"/>
                    <a:pt x="8591" y="7039"/>
                  </a:cubicBezTo>
                  <a:cubicBezTo>
                    <a:pt x="8654" y="6941"/>
                    <a:pt x="8725" y="6834"/>
                    <a:pt x="8814" y="6709"/>
                  </a:cubicBezTo>
                  <a:cubicBezTo>
                    <a:pt x="9216" y="6129"/>
                    <a:pt x="9823" y="5246"/>
                    <a:pt x="9823" y="3676"/>
                  </a:cubicBezTo>
                  <a:cubicBezTo>
                    <a:pt x="9823" y="2115"/>
                    <a:pt x="9216" y="1232"/>
                    <a:pt x="8814" y="652"/>
                  </a:cubicBezTo>
                  <a:cubicBezTo>
                    <a:pt x="8725" y="527"/>
                    <a:pt x="8654" y="420"/>
                    <a:pt x="8591" y="322"/>
                  </a:cubicBezTo>
                  <a:cubicBezTo>
                    <a:pt x="8502" y="161"/>
                    <a:pt x="8440" y="72"/>
                    <a:pt x="8440" y="72"/>
                  </a:cubicBezTo>
                  <a:cubicBezTo>
                    <a:pt x="8413" y="27"/>
                    <a:pt x="8359" y="1"/>
                    <a:pt x="8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6" name="Google Shape;2636;p35"/>
            <p:cNvSpPr/>
            <p:nvPr/>
          </p:nvSpPr>
          <p:spPr>
            <a:xfrm>
              <a:off x="2513650" y="4363000"/>
              <a:ext cx="138075" cy="183800"/>
            </a:xfrm>
            <a:custGeom>
              <a:avLst/>
              <a:gdLst/>
              <a:ahLst/>
              <a:cxnLst/>
              <a:rect l="l" t="t" r="r" b="b"/>
              <a:pathLst>
                <a:path w="5523" h="7352" extrusionOk="0">
                  <a:moveTo>
                    <a:pt x="4523" y="340"/>
                  </a:moveTo>
                  <a:cubicBezTo>
                    <a:pt x="4675" y="634"/>
                    <a:pt x="5192" y="1776"/>
                    <a:pt x="5192" y="3676"/>
                  </a:cubicBezTo>
                  <a:cubicBezTo>
                    <a:pt x="5192" y="5585"/>
                    <a:pt x="4675" y="6727"/>
                    <a:pt x="4523" y="7022"/>
                  </a:cubicBezTo>
                  <a:lnTo>
                    <a:pt x="1000" y="7022"/>
                  </a:lnTo>
                  <a:cubicBezTo>
                    <a:pt x="848" y="6727"/>
                    <a:pt x="331" y="5585"/>
                    <a:pt x="331" y="3676"/>
                  </a:cubicBezTo>
                  <a:cubicBezTo>
                    <a:pt x="331" y="1776"/>
                    <a:pt x="848" y="634"/>
                    <a:pt x="1000" y="340"/>
                  </a:cubicBezTo>
                  <a:close/>
                  <a:moveTo>
                    <a:pt x="901" y="1"/>
                  </a:moveTo>
                  <a:cubicBezTo>
                    <a:pt x="839" y="1"/>
                    <a:pt x="785" y="36"/>
                    <a:pt x="759" y="81"/>
                  </a:cubicBezTo>
                  <a:cubicBezTo>
                    <a:pt x="732" y="135"/>
                    <a:pt x="0" y="1348"/>
                    <a:pt x="0" y="3676"/>
                  </a:cubicBezTo>
                  <a:cubicBezTo>
                    <a:pt x="0" y="6013"/>
                    <a:pt x="732" y="7227"/>
                    <a:pt x="759" y="7271"/>
                  </a:cubicBezTo>
                  <a:cubicBezTo>
                    <a:pt x="785" y="7325"/>
                    <a:pt x="839" y="7352"/>
                    <a:pt x="901" y="7352"/>
                  </a:cubicBezTo>
                  <a:lnTo>
                    <a:pt x="4622" y="7352"/>
                  </a:lnTo>
                  <a:cubicBezTo>
                    <a:pt x="4675" y="7352"/>
                    <a:pt x="4729" y="7325"/>
                    <a:pt x="4755" y="7271"/>
                  </a:cubicBezTo>
                  <a:cubicBezTo>
                    <a:pt x="4791" y="7227"/>
                    <a:pt x="5523" y="6013"/>
                    <a:pt x="5523" y="3676"/>
                  </a:cubicBezTo>
                  <a:cubicBezTo>
                    <a:pt x="5523" y="1348"/>
                    <a:pt x="4791" y="135"/>
                    <a:pt x="4755" y="81"/>
                  </a:cubicBezTo>
                  <a:cubicBezTo>
                    <a:pt x="4729" y="36"/>
                    <a:pt x="4675" y="1"/>
                    <a:pt x="4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7" name="Google Shape;2637;p35"/>
            <p:cNvSpPr/>
            <p:nvPr/>
          </p:nvSpPr>
          <p:spPr>
            <a:xfrm>
              <a:off x="2485100" y="4354075"/>
              <a:ext cx="195175" cy="16525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1"/>
                  </a:moveTo>
                  <a:cubicBezTo>
                    <a:pt x="143" y="1"/>
                    <a:pt x="1" y="144"/>
                    <a:pt x="1" y="331"/>
                  </a:cubicBezTo>
                  <a:cubicBezTo>
                    <a:pt x="1" y="420"/>
                    <a:pt x="36" y="500"/>
                    <a:pt x="99" y="563"/>
                  </a:cubicBezTo>
                  <a:cubicBezTo>
                    <a:pt x="152" y="625"/>
                    <a:pt x="241" y="661"/>
                    <a:pt x="331" y="661"/>
                  </a:cubicBezTo>
                  <a:lnTo>
                    <a:pt x="7476" y="661"/>
                  </a:lnTo>
                  <a:cubicBezTo>
                    <a:pt x="7655" y="661"/>
                    <a:pt x="7806" y="509"/>
                    <a:pt x="7806" y="331"/>
                  </a:cubicBezTo>
                  <a:cubicBezTo>
                    <a:pt x="7806" y="242"/>
                    <a:pt x="7771" y="153"/>
                    <a:pt x="7708" y="99"/>
                  </a:cubicBezTo>
                  <a:cubicBezTo>
                    <a:pt x="7646" y="37"/>
                    <a:pt x="7566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8" name="Google Shape;2638;p35"/>
            <p:cNvSpPr/>
            <p:nvPr/>
          </p:nvSpPr>
          <p:spPr>
            <a:xfrm>
              <a:off x="2485100" y="4539875"/>
              <a:ext cx="195175" cy="16525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0"/>
                  </a:moveTo>
                  <a:cubicBezTo>
                    <a:pt x="143" y="0"/>
                    <a:pt x="1" y="143"/>
                    <a:pt x="1" y="330"/>
                  </a:cubicBezTo>
                  <a:cubicBezTo>
                    <a:pt x="1" y="419"/>
                    <a:pt x="36" y="509"/>
                    <a:pt x="99" y="562"/>
                  </a:cubicBezTo>
                  <a:cubicBezTo>
                    <a:pt x="152" y="625"/>
                    <a:pt x="241" y="660"/>
                    <a:pt x="331" y="660"/>
                  </a:cubicBezTo>
                  <a:lnTo>
                    <a:pt x="7476" y="660"/>
                  </a:lnTo>
                  <a:cubicBezTo>
                    <a:pt x="7655" y="660"/>
                    <a:pt x="7806" y="517"/>
                    <a:pt x="7806" y="330"/>
                  </a:cubicBezTo>
                  <a:cubicBezTo>
                    <a:pt x="7806" y="241"/>
                    <a:pt x="7771" y="152"/>
                    <a:pt x="7708" y="98"/>
                  </a:cubicBezTo>
                  <a:cubicBezTo>
                    <a:pt x="7646" y="36"/>
                    <a:pt x="7566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9" name="Google Shape;2639;p35"/>
            <p:cNvSpPr/>
            <p:nvPr/>
          </p:nvSpPr>
          <p:spPr>
            <a:xfrm>
              <a:off x="2574300" y="4245475"/>
              <a:ext cx="16550" cy="16525"/>
            </a:xfrm>
            <a:custGeom>
              <a:avLst/>
              <a:gdLst/>
              <a:ahLst/>
              <a:cxnLst/>
              <a:rect l="l" t="t" r="r" b="b"/>
              <a:pathLst>
                <a:path w="662" h="661" extrusionOk="0">
                  <a:moveTo>
                    <a:pt x="331" y="0"/>
                  </a:moveTo>
                  <a:cubicBezTo>
                    <a:pt x="153" y="0"/>
                    <a:pt x="1" y="152"/>
                    <a:pt x="1" y="330"/>
                  </a:cubicBezTo>
                  <a:cubicBezTo>
                    <a:pt x="1" y="518"/>
                    <a:pt x="153" y="660"/>
                    <a:pt x="331" y="660"/>
                  </a:cubicBezTo>
                  <a:cubicBezTo>
                    <a:pt x="518" y="660"/>
                    <a:pt x="661" y="518"/>
                    <a:pt x="661" y="330"/>
                  </a:cubicBezTo>
                  <a:cubicBezTo>
                    <a:pt x="661" y="152"/>
                    <a:pt x="518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40" name="Google Shape;2640;p35"/>
          <p:cNvGrpSpPr/>
          <p:nvPr/>
        </p:nvGrpSpPr>
        <p:grpSpPr>
          <a:xfrm>
            <a:off x="8678607" y="-685899"/>
            <a:ext cx="282290" cy="2005722"/>
            <a:chOff x="4378150" y="1221025"/>
            <a:chExt cx="351500" cy="2497475"/>
          </a:xfrm>
        </p:grpSpPr>
        <p:sp>
          <p:nvSpPr>
            <p:cNvPr id="2641" name="Google Shape;2641;p35"/>
            <p:cNvSpPr/>
            <p:nvPr/>
          </p:nvSpPr>
          <p:spPr>
            <a:xfrm>
              <a:off x="4378150" y="3385050"/>
              <a:ext cx="351500" cy="333450"/>
            </a:xfrm>
            <a:custGeom>
              <a:avLst/>
              <a:gdLst/>
              <a:ahLst/>
              <a:cxnLst/>
              <a:rect l="l" t="t" r="r" b="b"/>
              <a:pathLst>
                <a:path w="14060" h="13338" extrusionOk="0">
                  <a:moveTo>
                    <a:pt x="7030" y="2311"/>
                  </a:moveTo>
                  <a:lnTo>
                    <a:pt x="8226" y="5076"/>
                  </a:lnTo>
                  <a:cubicBezTo>
                    <a:pt x="8324" y="5299"/>
                    <a:pt x="8529" y="5451"/>
                    <a:pt x="8770" y="5478"/>
                  </a:cubicBezTo>
                  <a:lnTo>
                    <a:pt x="11776" y="5763"/>
                  </a:lnTo>
                  <a:lnTo>
                    <a:pt x="9510" y="7752"/>
                  </a:lnTo>
                  <a:cubicBezTo>
                    <a:pt x="9332" y="7913"/>
                    <a:pt x="9251" y="8154"/>
                    <a:pt x="9305" y="8395"/>
                  </a:cubicBezTo>
                  <a:lnTo>
                    <a:pt x="9965" y="11339"/>
                  </a:lnTo>
                  <a:lnTo>
                    <a:pt x="7360" y="9804"/>
                  </a:lnTo>
                  <a:cubicBezTo>
                    <a:pt x="7262" y="9742"/>
                    <a:pt x="7146" y="9706"/>
                    <a:pt x="7030" y="9706"/>
                  </a:cubicBezTo>
                  <a:cubicBezTo>
                    <a:pt x="6914" y="9706"/>
                    <a:pt x="6798" y="9742"/>
                    <a:pt x="6691" y="9804"/>
                  </a:cubicBezTo>
                  <a:lnTo>
                    <a:pt x="4095" y="11339"/>
                  </a:lnTo>
                  <a:lnTo>
                    <a:pt x="4755" y="8395"/>
                  </a:lnTo>
                  <a:cubicBezTo>
                    <a:pt x="4809" y="8154"/>
                    <a:pt x="4729" y="7913"/>
                    <a:pt x="4550" y="7752"/>
                  </a:cubicBezTo>
                  <a:lnTo>
                    <a:pt x="2284" y="5763"/>
                  </a:lnTo>
                  <a:lnTo>
                    <a:pt x="5291" y="5478"/>
                  </a:lnTo>
                  <a:cubicBezTo>
                    <a:pt x="5531" y="5451"/>
                    <a:pt x="5737" y="5299"/>
                    <a:pt x="5835" y="5076"/>
                  </a:cubicBezTo>
                  <a:lnTo>
                    <a:pt x="7030" y="2311"/>
                  </a:lnTo>
                  <a:close/>
                  <a:moveTo>
                    <a:pt x="7030" y="0"/>
                  </a:moveTo>
                  <a:cubicBezTo>
                    <a:pt x="6771" y="0"/>
                    <a:pt x="6531" y="152"/>
                    <a:pt x="6424" y="393"/>
                  </a:cubicBezTo>
                  <a:lnTo>
                    <a:pt x="4773" y="4202"/>
                  </a:lnTo>
                  <a:lnTo>
                    <a:pt x="643" y="4594"/>
                  </a:lnTo>
                  <a:cubicBezTo>
                    <a:pt x="384" y="4612"/>
                    <a:pt x="161" y="4791"/>
                    <a:pt x="81" y="5040"/>
                  </a:cubicBezTo>
                  <a:cubicBezTo>
                    <a:pt x="0" y="5290"/>
                    <a:pt x="81" y="5567"/>
                    <a:pt x="277" y="5736"/>
                  </a:cubicBezTo>
                  <a:lnTo>
                    <a:pt x="3381" y="8484"/>
                  </a:lnTo>
                  <a:lnTo>
                    <a:pt x="2480" y="12534"/>
                  </a:lnTo>
                  <a:cubicBezTo>
                    <a:pt x="2427" y="12793"/>
                    <a:pt x="2525" y="13060"/>
                    <a:pt x="2739" y="13212"/>
                  </a:cubicBezTo>
                  <a:cubicBezTo>
                    <a:pt x="2851" y="13295"/>
                    <a:pt x="2987" y="13338"/>
                    <a:pt x="3126" y="13338"/>
                  </a:cubicBezTo>
                  <a:cubicBezTo>
                    <a:pt x="3240" y="13338"/>
                    <a:pt x="3357" y="13308"/>
                    <a:pt x="3462" y="13248"/>
                  </a:cubicBezTo>
                  <a:lnTo>
                    <a:pt x="7030" y="11134"/>
                  </a:lnTo>
                  <a:lnTo>
                    <a:pt x="10599" y="13248"/>
                  </a:lnTo>
                  <a:cubicBezTo>
                    <a:pt x="10706" y="13310"/>
                    <a:pt x="10822" y="13337"/>
                    <a:pt x="10938" y="13337"/>
                  </a:cubicBezTo>
                  <a:cubicBezTo>
                    <a:pt x="11071" y="13337"/>
                    <a:pt x="11205" y="13292"/>
                    <a:pt x="11321" y="13212"/>
                  </a:cubicBezTo>
                  <a:cubicBezTo>
                    <a:pt x="11535" y="13060"/>
                    <a:pt x="11633" y="12793"/>
                    <a:pt x="11580" y="12534"/>
                  </a:cubicBezTo>
                  <a:lnTo>
                    <a:pt x="10679" y="8484"/>
                  </a:lnTo>
                  <a:lnTo>
                    <a:pt x="13783" y="5736"/>
                  </a:lnTo>
                  <a:cubicBezTo>
                    <a:pt x="13980" y="5567"/>
                    <a:pt x="14060" y="5290"/>
                    <a:pt x="13980" y="5040"/>
                  </a:cubicBezTo>
                  <a:cubicBezTo>
                    <a:pt x="13899" y="4791"/>
                    <a:pt x="13676" y="4612"/>
                    <a:pt x="13418" y="4594"/>
                  </a:cubicBezTo>
                  <a:lnTo>
                    <a:pt x="9278" y="4202"/>
                  </a:lnTo>
                  <a:lnTo>
                    <a:pt x="7637" y="393"/>
                  </a:lnTo>
                  <a:cubicBezTo>
                    <a:pt x="7530" y="152"/>
                    <a:pt x="7289" y="0"/>
                    <a:pt x="70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2" name="Google Shape;2642;p35"/>
            <p:cNvSpPr/>
            <p:nvPr/>
          </p:nvSpPr>
          <p:spPr>
            <a:xfrm>
              <a:off x="4522450" y="2299800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63"/>
                    <a:pt x="0" y="1258"/>
                  </a:cubicBezTo>
                  <a:cubicBezTo>
                    <a:pt x="0" y="1954"/>
                    <a:pt x="562" y="2516"/>
                    <a:pt x="1258" y="2516"/>
                  </a:cubicBezTo>
                  <a:cubicBezTo>
                    <a:pt x="1954" y="2516"/>
                    <a:pt x="2516" y="1954"/>
                    <a:pt x="2516" y="1258"/>
                  </a:cubicBezTo>
                  <a:cubicBezTo>
                    <a:pt x="2516" y="563"/>
                    <a:pt x="1954" y="1"/>
                    <a:pt x="1258" y="1"/>
                  </a:cubicBezTo>
                  <a:close/>
                  <a:moveTo>
                    <a:pt x="1258" y="5487"/>
                  </a:moveTo>
                  <a:cubicBezTo>
                    <a:pt x="562" y="5487"/>
                    <a:pt x="0" y="6049"/>
                    <a:pt x="0" y="6745"/>
                  </a:cubicBezTo>
                  <a:cubicBezTo>
                    <a:pt x="0" y="7441"/>
                    <a:pt x="562" y="8003"/>
                    <a:pt x="1258" y="8003"/>
                  </a:cubicBezTo>
                  <a:cubicBezTo>
                    <a:pt x="1954" y="8003"/>
                    <a:pt x="2516" y="7441"/>
                    <a:pt x="2516" y="6745"/>
                  </a:cubicBezTo>
                  <a:cubicBezTo>
                    <a:pt x="2516" y="6049"/>
                    <a:pt x="1954" y="5487"/>
                    <a:pt x="1258" y="5487"/>
                  </a:cubicBezTo>
                  <a:close/>
                  <a:moveTo>
                    <a:pt x="1258" y="10973"/>
                  </a:moveTo>
                  <a:cubicBezTo>
                    <a:pt x="562" y="10973"/>
                    <a:pt x="0" y="11535"/>
                    <a:pt x="0" y="12231"/>
                  </a:cubicBezTo>
                  <a:cubicBezTo>
                    <a:pt x="0" y="12927"/>
                    <a:pt x="562" y="13480"/>
                    <a:pt x="1258" y="13480"/>
                  </a:cubicBezTo>
                  <a:cubicBezTo>
                    <a:pt x="1954" y="13480"/>
                    <a:pt x="2516" y="12927"/>
                    <a:pt x="2516" y="12231"/>
                  </a:cubicBezTo>
                  <a:cubicBezTo>
                    <a:pt x="2516" y="11535"/>
                    <a:pt x="1954" y="10973"/>
                    <a:pt x="1258" y="10973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22"/>
                    <a:pt x="0" y="17709"/>
                  </a:cubicBezTo>
                  <a:cubicBezTo>
                    <a:pt x="0" y="18405"/>
                    <a:pt x="562" y="18976"/>
                    <a:pt x="1258" y="18976"/>
                  </a:cubicBezTo>
                  <a:cubicBezTo>
                    <a:pt x="1954" y="18976"/>
                    <a:pt x="2516" y="18405"/>
                    <a:pt x="2516" y="17709"/>
                  </a:cubicBezTo>
                  <a:cubicBezTo>
                    <a:pt x="2516" y="17022"/>
                    <a:pt x="1954" y="16451"/>
                    <a:pt x="1258" y="16451"/>
                  </a:cubicBezTo>
                  <a:close/>
                  <a:moveTo>
                    <a:pt x="1258" y="21946"/>
                  </a:moveTo>
                  <a:cubicBezTo>
                    <a:pt x="562" y="21946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46"/>
                    <a:pt x="1258" y="21946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82"/>
                  </a:cubicBezTo>
                  <a:cubicBezTo>
                    <a:pt x="0" y="29377"/>
                    <a:pt x="562" y="29939"/>
                    <a:pt x="1258" y="29939"/>
                  </a:cubicBezTo>
                  <a:cubicBezTo>
                    <a:pt x="1954" y="29939"/>
                    <a:pt x="2516" y="29377"/>
                    <a:pt x="2516" y="28682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72"/>
                    <a:pt x="0" y="34168"/>
                  </a:cubicBezTo>
                  <a:cubicBezTo>
                    <a:pt x="0" y="34855"/>
                    <a:pt x="562" y="35426"/>
                    <a:pt x="1258" y="35426"/>
                  </a:cubicBezTo>
                  <a:cubicBezTo>
                    <a:pt x="1954" y="35426"/>
                    <a:pt x="2516" y="34855"/>
                    <a:pt x="2516" y="34168"/>
                  </a:cubicBezTo>
                  <a:cubicBezTo>
                    <a:pt x="2516" y="33472"/>
                    <a:pt x="1954" y="32910"/>
                    <a:pt x="1258" y="32910"/>
                  </a:cubicBezTo>
                  <a:close/>
                  <a:moveTo>
                    <a:pt x="1258" y="38397"/>
                  </a:moveTo>
                  <a:cubicBezTo>
                    <a:pt x="562" y="38397"/>
                    <a:pt x="0" y="38959"/>
                    <a:pt x="0" y="39654"/>
                  </a:cubicBezTo>
                  <a:cubicBezTo>
                    <a:pt x="0" y="40350"/>
                    <a:pt x="562" y="40903"/>
                    <a:pt x="1258" y="40903"/>
                  </a:cubicBezTo>
                  <a:cubicBezTo>
                    <a:pt x="1954" y="40903"/>
                    <a:pt x="2516" y="40350"/>
                    <a:pt x="2516" y="39654"/>
                  </a:cubicBezTo>
                  <a:cubicBezTo>
                    <a:pt x="2516" y="38959"/>
                    <a:pt x="1954" y="38397"/>
                    <a:pt x="1258" y="383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3" name="Google Shape;2643;p35"/>
            <p:cNvSpPr/>
            <p:nvPr/>
          </p:nvSpPr>
          <p:spPr>
            <a:xfrm>
              <a:off x="4545425" y="2331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0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4" name="Google Shape;2644;p35"/>
            <p:cNvSpPr/>
            <p:nvPr/>
          </p:nvSpPr>
          <p:spPr>
            <a:xfrm>
              <a:off x="4522450" y="1221025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54"/>
                    <a:pt x="0" y="1250"/>
                  </a:cubicBezTo>
                  <a:cubicBezTo>
                    <a:pt x="0" y="1945"/>
                    <a:pt x="562" y="2507"/>
                    <a:pt x="1258" y="2507"/>
                  </a:cubicBezTo>
                  <a:cubicBezTo>
                    <a:pt x="1954" y="2507"/>
                    <a:pt x="2516" y="1945"/>
                    <a:pt x="2516" y="1250"/>
                  </a:cubicBezTo>
                  <a:cubicBezTo>
                    <a:pt x="2516" y="554"/>
                    <a:pt x="1954" y="1"/>
                    <a:pt x="1258" y="1"/>
                  </a:cubicBezTo>
                  <a:close/>
                  <a:moveTo>
                    <a:pt x="1258" y="5478"/>
                  </a:moveTo>
                  <a:cubicBezTo>
                    <a:pt x="562" y="5478"/>
                    <a:pt x="0" y="6049"/>
                    <a:pt x="0" y="6745"/>
                  </a:cubicBezTo>
                  <a:cubicBezTo>
                    <a:pt x="0" y="7432"/>
                    <a:pt x="562" y="7994"/>
                    <a:pt x="1258" y="7994"/>
                  </a:cubicBezTo>
                  <a:cubicBezTo>
                    <a:pt x="1954" y="7994"/>
                    <a:pt x="2516" y="7432"/>
                    <a:pt x="2516" y="6745"/>
                  </a:cubicBezTo>
                  <a:cubicBezTo>
                    <a:pt x="2516" y="6049"/>
                    <a:pt x="1954" y="5478"/>
                    <a:pt x="1258" y="5478"/>
                  </a:cubicBezTo>
                  <a:close/>
                  <a:moveTo>
                    <a:pt x="1258" y="10965"/>
                  </a:moveTo>
                  <a:cubicBezTo>
                    <a:pt x="562" y="10965"/>
                    <a:pt x="0" y="11527"/>
                    <a:pt x="0" y="12222"/>
                  </a:cubicBezTo>
                  <a:cubicBezTo>
                    <a:pt x="0" y="12918"/>
                    <a:pt x="562" y="13480"/>
                    <a:pt x="1258" y="13480"/>
                  </a:cubicBezTo>
                  <a:cubicBezTo>
                    <a:pt x="1954" y="13480"/>
                    <a:pt x="2516" y="12918"/>
                    <a:pt x="2516" y="12222"/>
                  </a:cubicBezTo>
                  <a:cubicBezTo>
                    <a:pt x="2516" y="11527"/>
                    <a:pt x="1954" y="10965"/>
                    <a:pt x="1258" y="10965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13"/>
                    <a:pt x="0" y="17709"/>
                  </a:cubicBezTo>
                  <a:cubicBezTo>
                    <a:pt x="0" y="18405"/>
                    <a:pt x="562" y="18967"/>
                    <a:pt x="1258" y="18967"/>
                  </a:cubicBezTo>
                  <a:cubicBezTo>
                    <a:pt x="1954" y="18967"/>
                    <a:pt x="2516" y="18405"/>
                    <a:pt x="2516" y="17709"/>
                  </a:cubicBezTo>
                  <a:cubicBezTo>
                    <a:pt x="2516" y="17013"/>
                    <a:pt x="1954" y="16451"/>
                    <a:pt x="1258" y="16451"/>
                  </a:cubicBezTo>
                  <a:close/>
                  <a:moveTo>
                    <a:pt x="1258" y="21937"/>
                  </a:moveTo>
                  <a:cubicBezTo>
                    <a:pt x="562" y="21937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37"/>
                    <a:pt x="1258" y="21937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73"/>
                  </a:cubicBezTo>
                  <a:cubicBezTo>
                    <a:pt x="0" y="29369"/>
                    <a:pt x="562" y="29940"/>
                    <a:pt x="1258" y="29940"/>
                  </a:cubicBezTo>
                  <a:cubicBezTo>
                    <a:pt x="1954" y="29940"/>
                    <a:pt x="2516" y="29369"/>
                    <a:pt x="2516" y="28673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63"/>
                    <a:pt x="0" y="34159"/>
                  </a:cubicBezTo>
                  <a:cubicBezTo>
                    <a:pt x="0" y="34855"/>
                    <a:pt x="562" y="35417"/>
                    <a:pt x="1258" y="35417"/>
                  </a:cubicBezTo>
                  <a:cubicBezTo>
                    <a:pt x="1954" y="35417"/>
                    <a:pt x="2516" y="34855"/>
                    <a:pt x="2516" y="34159"/>
                  </a:cubicBezTo>
                  <a:cubicBezTo>
                    <a:pt x="2516" y="33463"/>
                    <a:pt x="1954" y="32910"/>
                    <a:pt x="1258" y="32910"/>
                  </a:cubicBezTo>
                  <a:close/>
                  <a:moveTo>
                    <a:pt x="1258" y="38388"/>
                  </a:moveTo>
                  <a:cubicBezTo>
                    <a:pt x="562" y="38388"/>
                    <a:pt x="0" y="38950"/>
                    <a:pt x="0" y="39646"/>
                  </a:cubicBezTo>
                  <a:cubicBezTo>
                    <a:pt x="0" y="40341"/>
                    <a:pt x="562" y="40903"/>
                    <a:pt x="1258" y="40903"/>
                  </a:cubicBezTo>
                  <a:cubicBezTo>
                    <a:pt x="1954" y="40903"/>
                    <a:pt x="2516" y="40341"/>
                    <a:pt x="2516" y="39646"/>
                  </a:cubicBezTo>
                  <a:cubicBezTo>
                    <a:pt x="2516" y="38950"/>
                    <a:pt x="1954" y="38388"/>
                    <a:pt x="1258" y="383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5" name="Google Shape;2645;p35"/>
            <p:cNvSpPr/>
            <p:nvPr/>
          </p:nvSpPr>
          <p:spPr>
            <a:xfrm>
              <a:off x="4545425" y="1252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1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1_1_1_1">
    <p:spTree>
      <p:nvGrpSpPr>
        <p:cNvPr id="2646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7" name="Google Shape;2647;p36"/>
          <p:cNvGrpSpPr/>
          <p:nvPr/>
        </p:nvGrpSpPr>
        <p:grpSpPr>
          <a:xfrm>
            <a:off x="-729353" y="3033115"/>
            <a:ext cx="2883963" cy="2883963"/>
            <a:chOff x="277450" y="4273200"/>
            <a:chExt cx="870289" cy="870289"/>
          </a:xfrm>
        </p:grpSpPr>
        <p:sp>
          <p:nvSpPr>
            <p:cNvPr id="2648" name="Google Shape;2648;p36"/>
            <p:cNvSpPr/>
            <p:nvPr/>
          </p:nvSpPr>
          <p:spPr>
            <a:xfrm>
              <a:off x="325701" y="4321451"/>
              <a:ext cx="773783" cy="773783"/>
            </a:xfrm>
            <a:custGeom>
              <a:avLst/>
              <a:gdLst/>
              <a:ahLst/>
              <a:cxnLst/>
              <a:rect l="l" t="t" r="r" b="b"/>
              <a:pathLst>
                <a:path w="48076" h="48076" extrusionOk="0">
                  <a:moveTo>
                    <a:pt x="23962" y="0"/>
                  </a:moveTo>
                  <a:lnTo>
                    <a:pt x="16977" y="6985"/>
                  </a:lnTo>
                  <a:lnTo>
                    <a:pt x="7092" y="6985"/>
                  </a:lnTo>
                  <a:lnTo>
                    <a:pt x="7092" y="16870"/>
                  </a:lnTo>
                  <a:lnTo>
                    <a:pt x="0" y="23962"/>
                  </a:lnTo>
                  <a:lnTo>
                    <a:pt x="7092" y="31054"/>
                  </a:lnTo>
                  <a:lnTo>
                    <a:pt x="7092" y="41090"/>
                  </a:lnTo>
                  <a:lnTo>
                    <a:pt x="17120" y="41090"/>
                  </a:lnTo>
                  <a:lnTo>
                    <a:pt x="24114" y="48076"/>
                  </a:lnTo>
                  <a:lnTo>
                    <a:pt x="31099" y="41090"/>
                  </a:lnTo>
                  <a:lnTo>
                    <a:pt x="40983" y="41090"/>
                  </a:lnTo>
                  <a:lnTo>
                    <a:pt x="40983" y="31206"/>
                  </a:lnTo>
                  <a:lnTo>
                    <a:pt x="48076" y="24114"/>
                  </a:lnTo>
                  <a:lnTo>
                    <a:pt x="40983" y="17022"/>
                  </a:lnTo>
                  <a:lnTo>
                    <a:pt x="40983" y="6985"/>
                  </a:lnTo>
                  <a:lnTo>
                    <a:pt x="30956" y="698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9" name="Google Shape;2649;p36"/>
            <p:cNvSpPr/>
            <p:nvPr/>
          </p:nvSpPr>
          <p:spPr>
            <a:xfrm>
              <a:off x="277450" y="4273200"/>
              <a:ext cx="870289" cy="870289"/>
            </a:xfrm>
            <a:custGeom>
              <a:avLst/>
              <a:gdLst/>
              <a:ahLst/>
              <a:cxnLst/>
              <a:rect l="l" t="t" r="r" b="b"/>
              <a:pathLst>
                <a:path w="54072" h="54072" extrusionOk="0">
                  <a:moveTo>
                    <a:pt x="26960" y="1410"/>
                  </a:moveTo>
                  <a:lnTo>
                    <a:pt x="34409" y="8859"/>
                  </a:lnTo>
                  <a:lnTo>
                    <a:pt x="45097" y="8859"/>
                  </a:lnTo>
                  <a:lnTo>
                    <a:pt x="45097" y="19556"/>
                  </a:lnTo>
                  <a:lnTo>
                    <a:pt x="52662" y="27112"/>
                  </a:lnTo>
                  <a:lnTo>
                    <a:pt x="45097" y="34677"/>
                  </a:lnTo>
                  <a:lnTo>
                    <a:pt x="45097" y="45212"/>
                  </a:lnTo>
                  <a:lnTo>
                    <a:pt x="34561" y="45212"/>
                  </a:lnTo>
                  <a:lnTo>
                    <a:pt x="27112" y="52662"/>
                  </a:lnTo>
                  <a:lnTo>
                    <a:pt x="19663" y="45212"/>
                  </a:lnTo>
                  <a:lnTo>
                    <a:pt x="8975" y="45212"/>
                  </a:lnTo>
                  <a:lnTo>
                    <a:pt x="8975" y="34516"/>
                  </a:lnTo>
                  <a:lnTo>
                    <a:pt x="1410" y="26960"/>
                  </a:lnTo>
                  <a:lnTo>
                    <a:pt x="8975" y="19395"/>
                  </a:lnTo>
                  <a:lnTo>
                    <a:pt x="8975" y="8859"/>
                  </a:lnTo>
                  <a:lnTo>
                    <a:pt x="19502" y="8859"/>
                  </a:lnTo>
                  <a:lnTo>
                    <a:pt x="26960" y="1410"/>
                  </a:lnTo>
                  <a:close/>
                  <a:moveTo>
                    <a:pt x="26960" y="1"/>
                  </a:moveTo>
                  <a:lnTo>
                    <a:pt x="19092" y="7860"/>
                  </a:lnTo>
                  <a:lnTo>
                    <a:pt x="7976" y="7860"/>
                  </a:lnTo>
                  <a:lnTo>
                    <a:pt x="7976" y="18985"/>
                  </a:lnTo>
                  <a:lnTo>
                    <a:pt x="1" y="26960"/>
                  </a:lnTo>
                  <a:lnTo>
                    <a:pt x="7976" y="34927"/>
                  </a:lnTo>
                  <a:lnTo>
                    <a:pt x="7976" y="46212"/>
                  </a:lnTo>
                  <a:lnTo>
                    <a:pt x="19252" y="46212"/>
                  </a:lnTo>
                  <a:lnTo>
                    <a:pt x="27112" y="54071"/>
                  </a:lnTo>
                  <a:lnTo>
                    <a:pt x="34980" y="46212"/>
                  </a:lnTo>
                  <a:lnTo>
                    <a:pt x="46096" y="46212"/>
                  </a:lnTo>
                  <a:lnTo>
                    <a:pt x="46096" y="35087"/>
                  </a:lnTo>
                  <a:lnTo>
                    <a:pt x="54071" y="27112"/>
                  </a:lnTo>
                  <a:lnTo>
                    <a:pt x="46096" y="19136"/>
                  </a:lnTo>
                  <a:lnTo>
                    <a:pt x="46096" y="7860"/>
                  </a:lnTo>
                  <a:lnTo>
                    <a:pt x="34820" y="7860"/>
                  </a:lnTo>
                  <a:lnTo>
                    <a:pt x="26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0" name="Google Shape;2650;p36"/>
            <p:cNvSpPr/>
            <p:nvPr/>
          </p:nvSpPr>
          <p:spPr>
            <a:xfrm>
              <a:off x="354847" y="4350742"/>
              <a:ext cx="715197" cy="715053"/>
            </a:xfrm>
            <a:custGeom>
              <a:avLst/>
              <a:gdLst/>
              <a:ahLst/>
              <a:cxnLst/>
              <a:rect l="l" t="t" r="r" b="b"/>
              <a:pathLst>
                <a:path w="44436" h="44427" extrusionOk="0">
                  <a:moveTo>
                    <a:pt x="22151" y="0"/>
                  </a:moveTo>
                  <a:lnTo>
                    <a:pt x="15692" y="6459"/>
                  </a:lnTo>
                  <a:lnTo>
                    <a:pt x="6557" y="6459"/>
                  </a:lnTo>
                  <a:lnTo>
                    <a:pt x="6557" y="15594"/>
                  </a:lnTo>
                  <a:lnTo>
                    <a:pt x="0" y="22142"/>
                  </a:lnTo>
                  <a:lnTo>
                    <a:pt x="6557" y="28699"/>
                  </a:lnTo>
                  <a:lnTo>
                    <a:pt x="6557" y="37968"/>
                  </a:lnTo>
                  <a:lnTo>
                    <a:pt x="15826" y="37968"/>
                  </a:lnTo>
                  <a:lnTo>
                    <a:pt x="22285" y="44427"/>
                  </a:lnTo>
                  <a:lnTo>
                    <a:pt x="28744" y="37968"/>
                  </a:lnTo>
                  <a:lnTo>
                    <a:pt x="37879" y="37968"/>
                  </a:lnTo>
                  <a:lnTo>
                    <a:pt x="37879" y="28833"/>
                  </a:lnTo>
                  <a:lnTo>
                    <a:pt x="44436" y="22276"/>
                  </a:lnTo>
                  <a:lnTo>
                    <a:pt x="37879" y="15728"/>
                  </a:lnTo>
                  <a:lnTo>
                    <a:pt x="37879" y="6459"/>
                  </a:lnTo>
                  <a:lnTo>
                    <a:pt x="28610" y="6459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51" name="Google Shape;2651;p36"/>
          <p:cNvGrpSpPr/>
          <p:nvPr/>
        </p:nvGrpSpPr>
        <p:grpSpPr>
          <a:xfrm>
            <a:off x="7541357" y="-1034474"/>
            <a:ext cx="282290" cy="2005722"/>
            <a:chOff x="4378150" y="1221025"/>
            <a:chExt cx="351500" cy="2497475"/>
          </a:xfrm>
        </p:grpSpPr>
        <p:sp>
          <p:nvSpPr>
            <p:cNvPr id="2652" name="Google Shape;2652;p36"/>
            <p:cNvSpPr/>
            <p:nvPr/>
          </p:nvSpPr>
          <p:spPr>
            <a:xfrm>
              <a:off x="4378150" y="3385050"/>
              <a:ext cx="351500" cy="333450"/>
            </a:xfrm>
            <a:custGeom>
              <a:avLst/>
              <a:gdLst/>
              <a:ahLst/>
              <a:cxnLst/>
              <a:rect l="l" t="t" r="r" b="b"/>
              <a:pathLst>
                <a:path w="14060" h="13338" extrusionOk="0">
                  <a:moveTo>
                    <a:pt x="7030" y="2311"/>
                  </a:moveTo>
                  <a:lnTo>
                    <a:pt x="8226" y="5076"/>
                  </a:lnTo>
                  <a:cubicBezTo>
                    <a:pt x="8324" y="5299"/>
                    <a:pt x="8529" y="5451"/>
                    <a:pt x="8770" y="5478"/>
                  </a:cubicBezTo>
                  <a:lnTo>
                    <a:pt x="11776" y="5763"/>
                  </a:lnTo>
                  <a:lnTo>
                    <a:pt x="9510" y="7752"/>
                  </a:lnTo>
                  <a:cubicBezTo>
                    <a:pt x="9332" y="7913"/>
                    <a:pt x="9251" y="8154"/>
                    <a:pt x="9305" y="8395"/>
                  </a:cubicBezTo>
                  <a:lnTo>
                    <a:pt x="9965" y="11339"/>
                  </a:lnTo>
                  <a:lnTo>
                    <a:pt x="7360" y="9804"/>
                  </a:lnTo>
                  <a:cubicBezTo>
                    <a:pt x="7262" y="9742"/>
                    <a:pt x="7146" y="9706"/>
                    <a:pt x="7030" y="9706"/>
                  </a:cubicBezTo>
                  <a:cubicBezTo>
                    <a:pt x="6914" y="9706"/>
                    <a:pt x="6798" y="9742"/>
                    <a:pt x="6691" y="9804"/>
                  </a:cubicBezTo>
                  <a:lnTo>
                    <a:pt x="4095" y="11339"/>
                  </a:lnTo>
                  <a:lnTo>
                    <a:pt x="4755" y="8395"/>
                  </a:lnTo>
                  <a:cubicBezTo>
                    <a:pt x="4809" y="8154"/>
                    <a:pt x="4729" y="7913"/>
                    <a:pt x="4550" y="7752"/>
                  </a:cubicBezTo>
                  <a:lnTo>
                    <a:pt x="2284" y="5763"/>
                  </a:lnTo>
                  <a:lnTo>
                    <a:pt x="5291" y="5478"/>
                  </a:lnTo>
                  <a:cubicBezTo>
                    <a:pt x="5531" y="5451"/>
                    <a:pt x="5737" y="5299"/>
                    <a:pt x="5835" y="5076"/>
                  </a:cubicBezTo>
                  <a:lnTo>
                    <a:pt x="7030" y="2311"/>
                  </a:lnTo>
                  <a:close/>
                  <a:moveTo>
                    <a:pt x="7030" y="0"/>
                  </a:moveTo>
                  <a:cubicBezTo>
                    <a:pt x="6771" y="0"/>
                    <a:pt x="6531" y="152"/>
                    <a:pt x="6424" y="393"/>
                  </a:cubicBezTo>
                  <a:lnTo>
                    <a:pt x="4773" y="4202"/>
                  </a:lnTo>
                  <a:lnTo>
                    <a:pt x="643" y="4594"/>
                  </a:lnTo>
                  <a:cubicBezTo>
                    <a:pt x="384" y="4612"/>
                    <a:pt x="161" y="4791"/>
                    <a:pt x="81" y="5040"/>
                  </a:cubicBezTo>
                  <a:cubicBezTo>
                    <a:pt x="0" y="5290"/>
                    <a:pt x="81" y="5567"/>
                    <a:pt x="277" y="5736"/>
                  </a:cubicBezTo>
                  <a:lnTo>
                    <a:pt x="3381" y="8484"/>
                  </a:lnTo>
                  <a:lnTo>
                    <a:pt x="2480" y="12534"/>
                  </a:lnTo>
                  <a:cubicBezTo>
                    <a:pt x="2427" y="12793"/>
                    <a:pt x="2525" y="13060"/>
                    <a:pt x="2739" y="13212"/>
                  </a:cubicBezTo>
                  <a:cubicBezTo>
                    <a:pt x="2851" y="13295"/>
                    <a:pt x="2987" y="13338"/>
                    <a:pt x="3126" y="13338"/>
                  </a:cubicBezTo>
                  <a:cubicBezTo>
                    <a:pt x="3240" y="13338"/>
                    <a:pt x="3357" y="13308"/>
                    <a:pt x="3462" y="13248"/>
                  </a:cubicBezTo>
                  <a:lnTo>
                    <a:pt x="7030" y="11134"/>
                  </a:lnTo>
                  <a:lnTo>
                    <a:pt x="10599" y="13248"/>
                  </a:lnTo>
                  <a:cubicBezTo>
                    <a:pt x="10706" y="13310"/>
                    <a:pt x="10822" y="13337"/>
                    <a:pt x="10938" y="13337"/>
                  </a:cubicBezTo>
                  <a:cubicBezTo>
                    <a:pt x="11071" y="13337"/>
                    <a:pt x="11205" y="13292"/>
                    <a:pt x="11321" y="13212"/>
                  </a:cubicBezTo>
                  <a:cubicBezTo>
                    <a:pt x="11535" y="13060"/>
                    <a:pt x="11633" y="12793"/>
                    <a:pt x="11580" y="12534"/>
                  </a:cubicBezTo>
                  <a:lnTo>
                    <a:pt x="10679" y="8484"/>
                  </a:lnTo>
                  <a:lnTo>
                    <a:pt x="13783" y="5736"/>
                  </a:lnTo>
                  <a:cubicBezTo>
                    <a:pt x="13980" y="5567"/>
                    <a:pt x="14060" y="5290"/>
                    <a:pt x="13980" y="5040"/>
                  </a:cubicBezTo>
                  <a:cubicBezTo>
                    <a:pt x="13899" y="4791"/>
                    <a:pt x="13676" y="4612"/>
                    <a:pt x="13418" y="4594"/>
                  </a:cubicBezTo>
                  <a:lnTo>
                    <a:pt x="9278" y="4202"/>
                  </a:lnTo>
                  <a:lnTo>
                    <a:pt x="7637" y="393"/>
                  </a:lnTo>
                  <a:cubicBezTo>
                    <a:pt x="7530" y="152"/>
                    <a:pt x="7289" y="0"/>
                    <a:pt x="70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3" name="Google Shape;2653;p36"/>
            <p:cNvSpPr/>
            <p:nvPr/>
          </p:nvSpPr>
          <p:spPr>
            <a:xfrm>
              <a:off x="4522450" y="2299800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63"/>
                    <a:pt x="0" y="1258"/>
                  </a:cubicBezTo>
                  <a:cubicBezTo>
                    <a:pt x="0" y="1954"/>
                    <a:pt x="562" y="2516"/>
                    <a:pt x="1258" y="2516"/>
                  </a:cubicBezTo>
                  <a:cubicBezTo>
                    <a:pt x="1954" y="2516"/>
                    <a:pt x="2516" y="1954"/>
                    <a:pt x="2516" y="1258"/>
                  </a:cubicBezTo>
                  <a:cubicBezTo>
                    <a:pt x="2516" y="563"/>
                    <a:pt x="1954" y="1"/>
                    <a:pt x="1258" y="1"/>
                  </a:cubicBezTo>
                  <a:close/>
                  <a:moveTo>
                    <a:pt x="1258" y="5487"/>
                  </a:moveTo>
                  <a:cubicBezTo>
                    <a:pt x="562" y="5487"/>
                    <a:pt x="0" y="6049"/>
                    <a:pt x="0" y="6745"/>
                  </a:cubicBezTo>
                  <a:cubicBezTo>
                    <a:pt x="0" y="7441"/>
                    <a:pt x="562" y="8003"/>
                    <a:pt x="1258" y="8003"/>
                  </a:cubicBezTo>
                  <a:cubicBezTo>
                    <a:pt x="1954" y="8003"/>
                    <a:pt x="2516" y="7441"/>
                    <a:pt x="2516" y="6745"/>
                  </a:cubicBezTo>
                  <a:cubicBezTo>
                    <a:pt x="2516" y="6049"/>
                    <a:pt x="1954" y="5487"/>
                    <a:pt x="1258" y="5487"/>
                  </a:cubicBezTo>
                  <a:close/>
                  <a:moveTo>
                    <a:pt x="1258" y="10973"/>
                  </a:moveTo>
                  <a:cubicBezTo>
                    <a:pt x="562" y="10973"/>
                    <a:pt x="0" y="11535"/>
                    <a:pt x="0" y="12231"/>
                  </a:cubicBezTo>
                  <a:cubicBezTo>
                    <a:pt x="0" y="12927"/>
                    <a:pt x="562" y="13480"/>
                    <a:pt x="1258" y="13480"/>
                  </a:cubicBezTo>
                  <a:cubicBezTo>
                    <a:pt x="1954" y="13480"/>
                    <a:pt x="2516" y="12927"/>
                    <a:pt x="2516" y="12231"/>
                  </a:cubicBezTo>
                  <a:cubicBezTo>
                    <a:pt x="2516" y="11535"/>
                    <a:pt x="1954" y="10973"/>
                    <a:pt x="1258" y="10973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22"/>
                    <a:pt x="0" y="17709"/>
                  </a:cubicBezTo>
                  <a:cubicBezTo>
                    <a:pt x="0" y="18405"/>
                    <a:pt x="562" y="18976"/>
                    <a:pt x="1258" y="18976"/>
                  </a:cubicBezTo>
                  <a:cubicBezTo>
                    <a:pt x="1954" y="18976"/>
                    <a:pt x="2516" y="18405"/>
                    <a:pt x="2516" y="17709"/>
                  </a:cubicBezTo>
                  <a:cubicBezTo>
                    <a:pt x="2516" y="17022"/>
                    <a:pt x="1954" y="16451"/>
                    <a:pt x="1258" y="16451"/>
                  </a:cubicBezTo>
                  <a:close/>
                  <a:moveTo>
                    <a:pt x="1258" y="21946"/>
                  </a:moveTo>
                  <a:cubicBezTo>
                    <a:pt x="562" y="21946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46"/>
                    <a:pt x="1258" y="21946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82"/>
                  </a:cubicBezTo>
                  <a:cubicBezTo>
                    <a:pt x="0" y="29377"/>
                    <a:pt x="562" y="29939"/>
                    <a:pt x="1258" y="29939"/>
                  </a:cubicBezTo>
                  <a:cubicBezTo>
                    <a:pt x="1954" y="29939"/>
                    <a:pt x="2516" y="29377"/>
                    <a:pt x="2516" y="28682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72"/>
                    <a:pt x="0" y="34168"/>
                  </a:cubicBezTo>
                  <a:cubicBezTo>
                    <a:pt x="0" y="34855"/>
                    <a:pt x="562" y="35426"/>
                    <a:pt x="1258" y="35426"/>
                  </a:cubicBezTo>
                  <a:cubicBezTo>
                    <a:pt x="1954" y="35426"/>
                    <a:pt x="2516" y="34855"/>
                    <a:pt x="2516" y="34168"/>
                  </a:cubicBezTo>
                  <a:cubicBezTo>
                    <a:pt x="2516" y="33472"/>
                    <a:pt x="1954" y="32910"/>
                    <a:pt x="1258" y="32910"/>
                  </a:cubicBezTo>
                  <a:close/>
                  <a:moveTo>
                    <a:pt x="1258" y="38397"/>
                  </a:moveTo>
                  <a:cubicBezTo>
                    <a:pt x="562" y="38397"/>
                    <a:pt x="0" y="38959"/>
                    <a:pt x="0" y="39654"/>
                  </a:cubicBezTo>
                  <a:cubicBezTo>
                    <a:pt x="0" y="40350"/>
                    <a:pt x="562" y="40903"/>
                    <a:pt x="1258" y="40903"/>
                  </a:cubicBezTo>
                  <a:cubicBezTo>
                    <a:pt x="1954" y="40903"/>
                    <a:pt x="2516" y="40350"/>
                    <a:pt x="2516" y="39654"/>
                  </a:cubicBezTo>
                  <a:cubicBezTo>
                    <a:pt x="2516" y="38959"/>
                    <a:pt x="1954" y="38397"/>
                    <a:pt x="1258" y="383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4" name="Google Shape;2654;p36"/>
            <p:cNvSpPr/>
            <p:nvPr/>
          </p:nvSpPr>
          <p:spPr>
            <a:xfrm>
              <a:off x="4545425" y="2331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0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5" name="Google Shape;2655;p36"/>
            <p:cNvSpPr/>
            <p:nvPr/>
          </p:nvSpPr>
          <p:spPr>
            <a:xfrm>
              <a:off x="4522450" y="1221025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54"/>
                    <a:pt x="0" y="1250"/>
                  </a:cubicBezTo>
                  <a:cubicBezTo>
                    <a:pt x="0" y="1945"/>
                    <a:pt x="562" y="2507"/>
                    <a:pt x="1258" y="2507"/>
                  </a:cubicBezTo>
                  <a:cubicBezTo>
                    <a:pt x="1954" y="2507"/>
                    <a:pt x="2516" y="1945"/>
                    <a:pt x="2516" y="1250"/>
                  </a:cubicBezTo>
                  <a:cubicBezTo>
                    <a:pt x="2516" y="554"/>
                    <a:pt x="1954" y="1"/>
                    <a:pt x="1258" y="1"/>
                  </a:cubicBezTo>
                  <a:close/>
                  <a:moveTo>
                    <a:pt x="1258" y="5478"/>
                  </a:moveTo>
                  <a:cubicBezTo>
                    <a:pt x="562" y="5478"/>
                    <a:pt x="0" y="6049"/>
                    <a:pt x="0" y="6745"/>
                  </a:cubicBezTo>
                  <a:cubicBezTo>
                    <a:pt x="0" y="7432"/>
                    <a:pt x="562" y="7994"/>
                    <a:pt x="1258" y="7994"/>
                  </a:cubicBezTo>
                  <a:cubicBezTo>
                    <a:pt x="1954" y="7994"/>
                    <a:pt x="2516" y="7432"/>
                    <a:pt x="2516" y="6745"/>
                  </a:cubicBezTo>
                  <a:cubicBezTo>
                    <a:pt x="2516" y="6049"/>
                    <a:pt x="1954" y="5478"/>
                    <a:pt x="1258" y="5478"/>
                  </a:cubicBezTo>
                  <a:close/>
                  <a:moveTo>
                    <a:pt x="1258" y="10965"/>
                  </a:moveTo>
                  <a:cubicBezTo>
                    <a:pt x="562" y="10965"/>
                    <a:pt x="0" y="11527"/>
                    <a:pt x="0" y="12222"/>
                  </a:cubicBezTo>
                  <a:cubicBezTo>
                    <a:pt x="0" y="12918"/>
                    <a:pt x="562" y="13480"/>
                    <a:pt x="1258" y="13480"/>
                  </a:cubicBezTo>
                  <a:cubicBezTo>
                    <a:pt x="1954" y="13480"/>
                    <a:pt x="2516" y="12918"/>
                    <a:pt x="2516" y="12222"/>
                  </a:cubicBezTo>
                  <a:cubicBezTo>
                    <a:pt x="2516" y="11527"/>
                    <a:pt x="1954" y="10965"/>
                    <a:pt x="1258" y="10965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13"/>
                    <a:pt x="0" y="17709"/>
                  </a:cubicBezTo>
                  <a:cubicBezTo>
                    <a:pt x="0" y="18405"/>
                    <a:pt x="562" y="18967"/>
                    <a:pt x="1258" y="18967"/>
                  </a:cubicBezTo>
                  <a:cubicBezTo>
                    <a:pt x="1954" y="18967"/>
                    <a:pt x="2516" y="18405"/>
                    <a:pt x="2516" y="17709"/>
                  </a:cubicBezTo>
                  <a:cubicBezTo>
                    <a:pt x="2516" y="17013"/>
                    <a:pt x="1954" y="16451"/>
                    <a:pt x="1258" y="16451"/>
                  </a:cubicBezTo>
                  <a:close/>
                  <a:moveTo>
                    <a:pt x="1258" y="21937"/>
                  </a:moveTo>
                  <a:cubicBezTo>
                    <a:pt x="562" y="21937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37"/>
                    <a:pt x="1258" y="21937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73"/>
                  </a:cubicBezTo>
                  <a:cubicBezTo>
                    <a:pt x="0" y="29369"/>
                    <a:pt x="562" y="29940"/>
                    <a:pt x="1258" y="29940"/>
                  </a:cubicBezTo>
                  <a:cubicBezTo>
                    <a:pt x="1954" y="29940"/>
                    <a:pt x="2516" y="29369"/>
                    <a:pt x="2516" y="28673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63"/>
                    <a:pt x="0" y="34159"/>
                  </a:cubicBezTo>
                  <a:cubicBezTo>
                    <a:pt x="0" y="34855"/>
                    <a:pt x="562" y="35417"/>
                    <a:pt x="1258" y="35417"/>
                  </a:cubicBezTo>
                  <a:cubicBezTo>
                    <a:pt x="1954" y="35417"/>
                    <a:pt x="2516" y="34855"/>
                    <a:pt x="2516" y="34159"/>
                  </a:cubicBezTo>
                  <a:cubicBezTo>
                    <a:pt x="2516" y="33463"/>
                    <a:pt x="1954" y="32910"/>
                    <a:pt x="1258" y="32910"/>
                  </a:cubicBezTo>
                  <a:close/>
                  <a:moveTo>
                    <a:pt x="1258" y="38388"/>
                  </a:moveTo>
                  <a:cubicBezTo>
                    <a:pt x="562" y="38388"/>
                    <a:pt x="0" y="38950"/>
                    <a:pt x="0" y="39646"/>
                  </a:cubicBezTo>
                  <a:cubicBezTo>
                    <a:pt x="0" y="40341"/>
                    <a:pt x="562" y="40903"/>
                    <a:pt x="1258" y="40903"/>
                  </a:cubicBezTo>
                  <a:cubicBezTo>
                    <a:pt x="1954" y="40903"/>
                    <a:pt x="2516" y="40341"/>
                    <a:pt x="2516" y="39646"/>
                  </a:cubicBezTo>
                  <a:cubicBezTo>
                    <a:pt x="2516" y="38950"/>
                    <a:pt x="1954" y="38388"/>
                    <a:pt x="1258" y="38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6" name="Google Shape;2656;p36"/>
            <p:cNvSpPr/>
            <p:nvPr/>
          </p:nvSpPr>
          <p:spPr>
            <a:xfrm>
              <a:off x="4545425" y="1252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1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57" name="Google Shape;2657;p36"/>
          <p:cNvGrpSpPr/>
          <p:nvPr/>
        </p:nvGrpSpPr>
        <p:grpSpPr>
          <a:xfrm>
            <a:off x="8075853" y="-869631"/>
            <a:ext cx="494392" cy="2221777"/>
            <a:chOff x="2459900" y="3556775"/>
            <a:chExt cx="245575" cy="1103550"/>
          </a:xfrm>
        </p:grpSpPr>
        <p:sp>
          <p:nvSpPr>
            <p:cNvPr id="2658" name="Google Shape;2658;p36"/>
            <p:cNvSpPr/>
            <p:nvPr/>
          </p:nvSpPr>
          <p:spPr>
            <a:xfrm>
              <a:off x="2569175" y="3556775"/>
              <a:ext cx="26800" cy="665075"/>
            </a:xfrm>
            <a:custGeom>
              <a:avLst/>
              <a:gdLst/>
              <a:ahLst/>
              <a:cxnLst/>
              <a:rect l="l" t="t" r="r" b="b"/>
              <a:pathLst>
                <a:path w="1072" h="26603" extrusionOk="0">
                  <a:moveTo>
                    <a:pt x="536" y="0"/>
                  </a:moveTo>
                  <a:cubicBezTo>
                    <a:pt x="242" y="0"/>
                    <a:pt x="1" y="241"/>
                    <a:pt x="1" y="536"/>
                  </a:cubicBezTo>
                  <a:cubicBezTo>
                    <a:pt x="1" y="830"/>
                    <a:pt x="242" y="1062"/>
                    <a:pt x="536" y="1062"/>
                  </a:cubicBezTo>
                  <a:cubicBezTo>
                    <a:pt x="830" y="1062"/>
                    <a:pt x="1071" y="830"/>
                    <a:pt x="1071" y="536"/>
                  </a:cubicBezTo>
                  <a:cubicBezTo>
                    <a:pt x="1071" y="241"/>
                    <a:pt x="830" y="0"/>
                    <a:pt x="536" y="0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5"/>
                  </a:cubicBezTo>
                  <a:cubicBezTo>
                    <a:pt x="1" y="3149"/>
                    <a:pt x="242" y="3381"/>
                    <a:pt x="536" y="3381"/>
                  </a:cubicBezTo>
                  <a:cubicBezTo>
                    <a:pt x="830" y="3381"/>
                    <a:pt x="1071" y="3149"/>
                    <a:pt x="1071" y="2855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39"/>
                  </a:moveTo>
                  <a:cubicBezTo>
                    <a:pt x="242" y="4639"/>
                    <a:pt x="1" y="4880"/>
                    <a:pt x="1" y="5174"/>
                  </a:cubicBezTo>
                  <a:cubicBezTo>
                    <a:pt x="1" y="5469"/>
                    <a:pt x="242" y="5710"/>
                    <a:pt x="536" y="5710"/>
                  </a:cubicBezTo>
                  <a:cubicBezTo>
                    <a:pt x="830" y="5710"/>
                    <a:pt x="1071" y="5469"/>
                    <a:pt x="1071" y="5174"/>
                  </a:cubicBezTo>
                  <a:cubicBezTo>
                    <a:pt x="1071" y="4880"/>
                    <a:pt x="830" y="4639"/>
                    <a:pt x="536" y="4639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4"/>
                  </a:cubicBezTo>
                  <a:cubicBezTo>
                    <a:pt x="1" y="7788"/>
                    <a:pt x="242" y="8029"/>
                    <a:pt x="536" y="8029"/>
                  </a:cubicBezTo>
                  <a:cubicBezTo>
                    <a:pt x="830" y="8029"/>
                    <a:pt x="1071" y="7788"/>
                    <a:pt x="1071" y="7494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7"/>
                  </a:moveTo>
                  <a:cubicBezTo>
                    <a:pt x="242" y="9287"/>
                    <a:pt x="1" y="9519"/>
                    <a:pt x="1" y="9813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3"/>
                  </a:cubicBezTo>
                  <a:cubicBezTo>
                    <a:pt x="1071" y="9519"/>
                    <a:pt x="830" y="9287"/>
                    <a:pt x="536" y="9287"/>
                  </a:cubicBezTo>
                  <a:close/>
                  <a:moveTo>
                    <a:pt x="536" y="11607"/>
                  </a:moveTo>
                  <a:cubicBezTo>
                    <a:pt x="242" y="11607"/>
                    <a:pt x="1" y="11847"/>
                    <a:pt x="1" y="12142"/>
                  </a:cubicBezTo>
                  <a:cubicBezTo>
                    <a:pt x="1" y="12436"/>
                    <a:pt x="242" y="12668"/>
                    <a:pt x="536" y="12668"/>
                  </a:cubicBezTo>
                  <a:cubicBezTo>
                    <a:pt x="830" y="12668"/>
                    <a:pt x="1071" y="12436"/>
                    <a:pt x="1071" y="12142"/>
                  </a:cubicBezTo>
                  <a:cubicBezTo>
                    <a:pt x="1071" y="11847"/>
                    <a:pt x="830" y="11607"/>
                    <a:pt x="536" y="11607"/>
                  </a:cubicBezTo>
                  <a:close/>
                  <a:moveTo>
                    <a:pt x="536" y="13926"/>
                  </a:moveTo>
                  <a:cubicBezTo>
                    <a:pt x="242" y="13926"/>
                    <a:pt x="1" y="14167"/>
                    <a:pt x="1" y="14461"/>
                  </a:cubicBezTo>
                  <a:cubicBezTo>
                    <a:pt x="1" y="14756"/>
                    <a:pt x="242" y="14988"/>
                    <a:pt x="536" y="14988"/>
                  </a:cubicBezTo>
                  <a:cubicBezTo>
                    <a:pt x="830" y="14988"/>
                    <a:pt x="1071" y="14756"/>
                    <a:pt x="1071" y="14461"/>
                  </a:cubicBezTo>
                  <a:cubicBezTo>
                    <a:pt x="1071" y="14167"/>
                    <a:pt x="830" y="13926"/>
                    <a:pt x="536" y="13926"/>
                  </a:cubicBezTo>
                  <a:close/>
                  <a:moveTo>
                    <a:pt x="536" y="16245"/>
                  </a:moveTo>
                  <a:cubicBezTo>
                    <a:pt x="242" y="16245"/>
                    <a:pt x="1" y="16486"/>
                    <a:pt x="1" y="16781"/>
                  </a:cubicBezTo>
                  <a:cubicBezTo>
                    <a:pt x="1" y="17075"/>
                    <a:pt x="242" y="17316"/>
                    <a:pt x="536" y="17316"/>
                  </a:cubicBezTo>
                  <a:cubicBezTo>
                    <a:pt x="830" y="17316"/>
                    <a:pt x="1071" y="17075"/>
                    <a:pt x="1071" y="16781"/>
                  </a:cubicBezTo>
                  <a:cubicBezTo>
                    <a:pt x="1071" y="16486"/>
                    <a:pt x="830" y="16245"/>
                    <a:pt x="536" y="16245"/>
                  </a:cubicBezTo>
                  <a:close/>
                  <a:moveTo>
                    <a:pt x="536" y="18574"/>
                  </a:moveTo>
                  <a:cubicBezTo>
                    <a:pt x="242" y="18574"/>
                    <a:pt x="1" y="18806"/>
                    <a:pt x="1" y="19100"/>
                  </a:cubicBezTo>
                  <a:cubicBezTo>
                    <a:pt x="1" y="19395"/>
                    <a:pt x="242" y="19635"/>
                    <a:pt x="536" y="19635"/>
                  </a:cubicBezTo>
                  <a:cubicBezTo>
                    <a:pt x="830" y="19635"/>
                    <a:pt x="1071" y="19395"/>
                    <a:pt x="1071" y="19100"/>
                  </a:cubicBezTo>
                  <a:cubicBezTo>
                    <a:pt x="1071" y="18806"/>
                    <a:pt x="830" y="18574"/>
                    <a:pt x="536" y="18574"/>
                  </a:cubicBezTo>
                  <a:close/>
                  <a:moveTo>
                    <a:pt x="536" y="20893"/>
                  </a:moveTo>
                  <a:cubicBezTo>
                    <a:pt x="242" y="20893"/>
                    <a:pt x="1" y="21134"/>
                    <a:pt x="1" y="21420"/>
                  </a:cubicBezTo>
                  <a:cubicBezTo>
                    <a:pt x="1" y="21714"/>
                    <a:pt x="242" y="21955"/>
                    <a:pt x="536" y="21955"/>
                  </a:cubicBezTo>
                  <a:cubicBezTo>
                    <a:pt x="830" y="21955"/>
                    <a:pt x="1071" y="21714"/>
                    <a:pt x="1071" y="21420"/>
                  </a:cubicBezTo>
                  <a:cubicBezTo>
                    <a:pt x="1071" y="21134"/>
                    <a:pt x="830" y="20893"/>
                    <a:pt x="536" y="20893"/>
                  </a:cubicBezTo>
                  <a:close/>
                  <a:moveTo>
                    <a:pt x="536" y="23213"/>
                  </a:moveTo>
                  <a:cubicBezTo>
                    <a:pt x="242" y="23213"/>
                    <a:pt x="1" y="23454"/>
                    <a:pt x="1" y="23748"/>
                  </a:cubicBezTo>
                  <a:cubicBezTo>
                    <a:pt x="1" y="24042"/>
                    <a:pt x="242" y="24274"/>
                    <a:pt x="536" y="24274"/>
                  </a:cubicBezTo>
                  <a:cubicBezTo>
                    <a:pt x="830" y="24274"/>
                    <a:pt x="1071" y="24042"/>
                    <a:pt x="1071" y="23748"/>
                  </a:cubicBezTo>
                  <a:cubicBezTo>
                    <a:pt x="1071" y="23454"/>
                    <a:pt x="830" y="23213"/>
                    <a:pt x="536" y="23213"/>
                  </a:cubicBezTo>
                  <a:close/>
                  <a:moveTo>
                    <a:pt x="536" y="25532"/>
                  </a:moveTo>
                  <a:cubicBezTo>
                    <a:pt x="242" y="25532"/>
                    <a:pt x="1" y="25773"/>
                    <a:pt x="1" y="26067"/>
                  </a:cubicBezTo>
                  <a:cubicBezTo>
                    <a:pt x="1" y="26362"/>
                    <a:pt x="242" y="26603"/>
                    <a:pt x="536" y="26603"/>
                  </a:cubicBezTo>
                  <a:cubicBezTo>
                    <a:pt x="830" y="26603"/>
                    <a:pt x="1071" y="26362"/>
                    <a:pt x="1071" y="26067"/>
                  </a:cubicBezTo>
                  <a:cubicBezTo>
                    <a:pt x="1071" y="25773"/>
                    <a:pt x="830" y="25532"/>
                    <a:pt x="536" y="255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9" name="Google Shape;2659;p36"/>
            <p:cNvSpPr/>
            <p:nvPr/>
          </p:nvSpPr>
          <p:spPr>
            <a:xfrm>
              <a:off x="2579000" y="3570150"/>
              <a:ext cx="7150" cy="688275"/>
            </a:xfrm>
            <a:custGeom>
              <a:avLst/>
              <a:gdLst/>
              <a:ahLst/>
              <a:cxnLst/>
              <a:rect l="l" t="t" r="r" b="b"/>
              <a:pathLst>
                <a:path w="286" h="27531" extrusionOk="0">
                  <a:moveTo>
                    <a:pt x="0" y="1"/>
                  </a:moveTo>
                  <a:lnTo>
                    <a:pt x="0" y="27531"/>
                  </a:lnTo>
                  <a:lnTo>
                    <a:pt x="286" y="27531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0" name="Google Shape;2660;p36"/>
            <p:cNvSpPr/>
            <p:nvPr/>
          </p:nvSpPr>
          <p:spPr>
            <a:xfrm>
              <a:off x="2475950" y="4249475"/>
              <a:ext cx="213475" cy="111325"/>
            </a:xfrm>
            <a:custGeom>
              <a:avLst/>
              <a:gdLst/>
              <a:ahLst/>
              <a:cxnLst/>
              <a:rect l="l" t="t" r="r" b="b"/>
              <a:pathLst>
                <a:path w="8539" h="4453" extrusionOk="0">
                  <a:moveTo>
                    <a:pt x="4265" y="376"/>
                  </a:moveTo>
                  <a:cubicBezTo>
                    <a:pt x="4729" y="724"/>
                    <a:pt x="6094" y="1446"/>
                    <a:pt x="7048" y="1749"/>
                  </a:cubicBezTo>
                  <a:cubicBezTo>
                    <a:pt x="7566" y="1910"/>
                    <a:pt x="7941" y="2311"/>
                    <a:pt x="8065" y="2847"/>
                  </a:cubicBezTo>
                  <a:cubicBezTo>
                    <a:pt x="8181" y="3320"/>
                    <a:pt x="8074" y="3810"/>
                    <a:pt x="7798" y="4122"/>
                  </a:cubicBezTo>
                  <a:lnTo>
                    <a:pt x="741" y="4122"/>
                  </a:lnTo>
                  <a:cubicBezTo>
                    <a:pt x="465" y="3810"/>
                    <a:pt x="358" y="3320"/>
                    <a:pt x="465" y="2847"/>
                  </a:cubicBezTo>
                  <a:cubicBezTo>
                    <a:pt x="598" y="2311"/>
                    <a:pt x="964" y="1910"/>
                    <a:pt x="1482" y="1749"/>
                  </a:cubicBezTo>
                  <a:cubicBezTo>
                    <a:pt x="2436" y="1446"/>
                    <a:pt x="3810" y="724"/>
                    <a:pt x="4265" y="376"/>
                  </a:cubicBezTo>
                  <a:close/>
                  <a:moveTo>
                    <a:pt x="4265" y="1"/>
                  </a:moveTo>
                  <a:cubicBezTo>
                    <a:pt x="4220" y="10"/>
                    <a:pt x="4167" y="28"/>
                    <a:pt x="4140" y="72"/>
                  </a:cubicBezTo>
                  <a:cubicBezTo>
                    <a:pt x="3988" y="188"/>
                    <a:pt x="2588" y="1054"/>
                    <a:pt x="1384" y="1428"/>
                  </a:cubicBezTo>
                  <a:cubicBezTo>
                    <a:pt x="750" y="1633"/>
                    <a:pt x="295" y="2115"/>
                    <a:pt x="144" y="2766"/>
                  </a:cubicBezTo>
                  <a:cubicBezTo>
                    <a:pt x="1" y="3382"/>
                    <a:pt x="161" y="4024"/>
                    <a:pt x="554" y="4408"/>
                  </a:cubicBezTo>
                  <a:cubicBezTo>
                    <a:pt x="590" y="4435"/>
                    <a:pt x="625" y="4452"/>
                    <a:pt x="670" y="4452"/>
                  </a:cubicBezTo>
                  <a:lnTo>
                    <a:pt x="7860" y="4452"/>
                  </a:lnTo>
                  <a:cubicBezTo>
                    <a:pt x="7905" y="4452"/>
                    <a:pt x="7949" y="4435"/>
                    <a:pt x="7976" y="4408"/>
                  </a:cubicBezTo>
                  <a:cubicBezTo>
                    <a:pt x="8369" y="4024"/>
                    <a:pt x="8538" y="3382"/>
                    <a:pt x="8387" y="2775"/>
                  </a:cubicBezTo>
                  <a:cubicBezTo>
                    <a:pt x="8235" y="2115"/>
                    <a:pt x="7789" y="1633"/>
                    <a:pt x="7147" y="1428"/>
                  </a:cubicBezTo>
                  <a:cubicBezTo>
                    <a:pt x="5951" y="1054"/>
                    <a:pt x="4542" y="188"/>
                    <a:pt x="4399" y="72"/>
                  </a:cubicBezTo>
                  <a:cubicBezTo>
                    <a:pt x="4372" y="28"/>
                    <a:pt x="4319" y="1"/>
                    <a:pt x="42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1" name="Google Shape;2661;p36"/>
            <p:cNvSpPr/>
            <p:nvPr/>
          </p:nvSpPr>
          <p:spPr>
            <a:xfrm>
              <a:off x="2521675" y="4249475"/>
              <a:ext cx="122025" cy="111325"/>
            </a:xfrm>
            <a:custGeom>
              <a:avLst/>
              <a:gdLst/>
              <a:ahLst/>
              <a:cxnLst/>
              <a:rect l="l" t="t" r="r" b="b"/>
              <a:pathLst>
                <a:path w="4881" h="4453" extrusionOk="0">
                  <a:moveTo>
                    <a:pt x="2436" y="456"/>
                  </a:moveTo>
                  <a:cubicBezTo>
                    <a:pt x="2730" y="822"/>
                    <a:pt x="3373" y="1446"/>
                    <a:pt x="3846" y="1732"/>
                  </a:cubicBezTo>
                  <a:cubicBezTo>
                    <a:pt x="4381" y="2053"/>
                    <a:pt x="4532" y="3435"/>
                    <a:pt x="4229" y="4122"/>
                  </a:cubicBezTo>
                  <a:lnTo>
                    <a:pt x="643" y="4122"/>
                  </a:lnTo>
                  <a:cubicBezTo>
                    <a:pt x="349" y="3435"/>
                    <a:pt x="491" y="2053"/>
                    <a:pt x="1027" y="1732"/>
                  </a:cubicBezTo>
                  <a:cubicBezTo>
                    <a:pt x="1508" y="1446"/>
                    <a:pt x="2142" y="822"/>
                    <a:pt x="2436" y="456"/>
                  </a:cubicBezTo>
                  <a:close/>
                  <a:moveTo>
                    <a:pt x="2436" y="1"/>
                  </a:moveTo>
                  <a:cubicBezTo>
                    <a:pt x="2374" y="1"/>
                    <a:pt x="2311" y="46"/>
                    <a:pt x="2284" y="108"/>
                  </a:cubicBezTo>
                  <a:cubicBezTo>
                    <a:pt x="2204" y="233"/>
                    <a:pt x="1473" y="1080"/>
                    <a:pt x="857" y="1446"/>
                  </a:cubicBezTo>
                  <a:cubicBezTo>
                    <a:pt x="81" y="1910"/>
                    <a:pt x="1" y="3632"/>
                    <a:pt x="393" y="4363"/>
                  </a:cubicBezTo>
                  <a:cubicBezTo>
                    <a:pt x="429" y="4417"/>
                    <a:pt x="482" y="4452"/>
                    <a:pt x="545" y="4452"/>
                  </a:cubicBezTo>
                  <a:lnTo>
                    <a:pt x="4336" y="4452"/>
                  </a:lnTo>
                  <a:cubicBezTo>
                    <a:pt x="4399" y="4452"/>
                    <a:pt x="4452" y="4417"/>
                    <a:pt x="4479" y="4363"/>
                  </a:cubicBezTo>
                  <a:cubicBezTo>
                    <a:pt x="4880" y="3632"/>
                    <a:pt x="4800" y="1910"/>
                    <a:pt x="4015" y="1446"/>
                  </a:cubicBezTo>
                  <a:cubicBezTo>
                    <a:pt x="3400" y="1080"/>
                    <a:pt x="2668" y="233"/>
                    <a:pt x="2597" y="108"/>
                  </a:cubicBezTo>
                  <a:cubicBezTo>
                    <a:pt x="2570" y="46"/>
                    <a:pt x="2507" y="1"/>
                    <a:pt x="2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2" name="Google Shape;2662;p36"/>
            <p:cNvSpPr/>
            <p:nvPr/>
          </p:nvSpPr>
          <p:spPr>
            <a:xfrm>
              <a:off x="2475950" y="4549225"/>
              <a:ext cx="213475" cy="111100"/>
            </a:xfrm>
            <a:custGeom>
              <a:avLst/>
              <a:gdLst/>
              <a:ahLst/>
              <a:cxnLst/>
              <a:rect l="l" t="t" r="r" b="b"/>
              <a:pathLst>
                <a:path w="8539" h="4444" extrusionOk="0">
                  <a:moveTo>
                    <a:pt x="7798" y="331"/>
                  </a:moveTo>
                  <a:cubicBezTo>
                    <a:pt x="8074" y="634"/>
                    <a:pt x="8181" y="1125"/>
                    <a:pt x="8065" y="1606"/>
                  </a:cubicBezTo>
                  <a:cubicBezTo>
                    <a:pt x="7941" y="2142"/>
                    <a:pt x="7566" y="2543"/>
                    <a:pt x="7048" y="2704"/>
                  </a:cubicBezTo>
                  <a:cubicBezTo>
                    <a:pt x="6103" y="3007"/>
                    <a:pt x="4729" y="3730"/>
                    <a:pt x="4265" y="4069"/>
                  </a:cubicBezTo>
                  <a:cubicBezTo>
                    <a:pt x="3801" y="3721"/>
                    <a:pt x="2436" y="3007"/>
                    <a:pt x="1482" y="2704"/>
                  </a:cubicBezTo>
                  <a:cubicBezTo>
                    <a:pt x="964" y="2543"/>
                    <a:pt x="598" y="2142"/>
                    <a:pt x="465" y="1606"/>
                  </a:cubicBezTo>
                  <a:cubicBezTo>
                    <a:pt x="358" y="1134"/>
                    <a:pt x="465" y="643"/>
                    <a:pt x="741" y="331"/>
                  </a:cubicBezTo>
                  <a:close/>
                  <a:moveTo>
                    <a:pt x="670" y="1"/>
                  </a:moveTo>
                  <a:cubicBezTo>
                    <a:pt x="625" y="1"/>
                    <a:pt x="590" y="19"/>
                    <a:pt x="554" y="45"/>
                  </a:cubicBezTo>
                  <a:cubicBezTo>
                    <a:pt x="161" y="429"/>
                    <a:pt x="1" y="1071"/>
                    <a:pt x="144" y="1678"/>
                  </a:cubicBezTo>
                  <a:cubicBezTo>
                    <a:pt x="295" y="2329"/>
                    <a:pt x="750" y="2820"/>
                    <a:pt x="1384" y="3025"/>
                  </a:cubicBezTo>
                  <a:cubicBezTo>
                    <a:pt x="2588" y="3400"/>
                    <a:pt x="3988" y="4256"/>
                    <a:pt x="4140" y="4381"/>
                  </a:cubicBezTo>
                  <a:cubicBezTo>
                    <a:pt x="4167" y="4417"/>
                    <a:pt x="4212" y="4443"/>
                    <a:pt x="4265" y="4443"/>
                  </a:cubicBezTo>
                  <a:cubicBezTo>
                    <a:pt x="4319" y="4443"/>
                    <a:pt x="4363" y="4426"/>
                    <a:pt x="4399" y="4381"/>
                  </a:cubicBezTo>
                  <a:cubicBezTo>
                    <a:pt x="4542" y="4265"/>
                    <a:pt x="5951" y="3400"/>
                    <a:pt x="7147" y="3025"/>
                  </a:cubicBezTo>
                  <a:cubicBezTo>
                    <a:pt x="7789" y="2820"/>
                    <a:pt x="8235" y="2329"/>
                    <a:pt x="8387" y="1678"/>
                  </a:cubicBezTo>
                  <a:cubicBezTo>
                    <a:pt x="8538" y="1071"/>
                    <a:pt x="8369" y="429"/>
                    <a:pt x="7976" y="45"/>
                  </a:cubicBezTo>
                  <a:cubicBezTo>
                    <a:pt x="7949" y="19"/>
                    <a:pt x="7905" y="1"/>
                    <a:pt x="7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3" name="Google Shape;2663;p36"/>
            <p:cNvSpPr/>
            <p:nvPr/>
          </p:nvSpPr>
          <p:spPr>
            <a:xfrm>
              <a:off x="2521675" y="4549225"/>
              <a:ext cx="122025" cy="111100"/>
            </a:xfrm>
            <a:custGeom>
              <a:avLst/>
              <a:gdLst/>
              <a:ahLst/>
              <a:cxnLst/>
              <a:rect l="l" t="t" r="r" b="b"/>
              <a:pathLst>
                <a:path w="4881" h="4444" extrusionOk="0">
                  <a:moveTo>
                    <a:pt x="4229" y="331"/>
                  </a:moveTo>
                  <a:cubicBezTo>
                    <a:pt x="4532" y="1018"/>
                    <a:pt x="4381" y="2400"/>
                    <a:pt x="3846" y="2722"/>
                  </a:cubicBezTo>
                  <a:cubicBezTo>
                    <a:pt x="3373" y="3007"/>
                    <a:pt x="2730" y="3632"/>
                    <a:pt x="2436" y="3997"/>
                  </a:cubicBezTo>
                  <a:cubicBezTo>
                    <a:pt x="2142" y="3632"/>
                    <a:pt x="1508" y="3007"/>
                    <a:pt x="1027" y="2722"/>
                  </a:cubicBezTo>
                  <a:cubicBezTo>
                    <a:pt x="491" y="2400"/>
                    <a:pt x="349" y="1018"/>
                    <a:pt x="643" y="331"/>
                  </a:cubicBezTo>
                  <a:close/>
                  <a:moveTo>
                    <a:pt x="545" y="1"/>
                  </a:moveTo>
                  <a:cubicBezTo>
                    <a:pt x="482" y="1"/>
                    <a:pt x="429" y="36"/>
                    <a:pt x="393" y="90"/>
                  </a:cubicBezTo>
                  <a:cubicBezTo>
                    <a:pt x="1" y="821"/>
                    <a:pt x="81" y="2534"/>
                    <a:pt x="857" y="3007"/>
                  </a:cubicBezTo>
                  <a:cubicBezTo>
                    <a:pt x="1473" y="3373"/>
                    <a:pt x="2204" y="4220"/>
                    <a:pt x="2284" y="4345"/>
                  </a:cubicBezTo>
                  <a:cubicBezTo>
                    <a:pt x="2311" y="4408"/>
                    <a:pt x="2374" y="4443"/>
                    <a:pt x="2436" y="4443"/>
                  </a:cubicBezTo>
                  <a:cubicBezTo>
                    <a:pt x="2507" y="4443"/>
                    <a:pt x="2570" y="4408"/>
                    <a:pt x="2597" y="4345"/>
                  </a:cubicBezTo>
                  <a:cubicBezTo>
                    <a:pt x="2668" y="4220"/>
                    <a:pt x="3400" y="3373"/>
                    <a:pt x="4015" y="3007"/>
                  </a:cubicBezTo>
                  <a:cubicBezTo>
                    <a:pt x="4800" y="2534"/>
                    <a:pt x="4880" y="821"/>
                    <a:pt x="4479" y="90"/>
                  </a:cubicBezTo>
                  <a:cubicBezTo>
                    <a:pt x="4452" y="36"/>
                    <a:pt x="4399" y="1"/>
                    <a:pt x="4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4" name="Google Shape;2664;p36"/>
            <p:cNvSpPr/>
            <p:nvPr/>
          </p:nvSpPr>
          <p:spPr>
            <a:xfrm>
              <a:off x="2459900" y="4363000"/>
              <a:ext cx="245575" cy="183800"/>
            </a:xfrm>
            <a:custGeom>
              <a:avLst/>
              <a:gdLst/>
              <a:ahLst/>
              <a:cxnLst/>
              <a:rect l="l" t="t" r="r" b="b"/>
              <a:pathLst>
                <a:path w="9823" h="7352" extrusionOk="0">
                  <a:moveTo>
                    <a:pt x="8217" y="340"/>
                  </a:moveTo>
                  <a:cubicBezTo>
                    <a:pt x="8235" y="375"/>
                    <a:pt x="8270" y="429"/>
                    <a:pt x="8306" y="491"/>
                  </a:cubicBezTo>
                  <a:cubicBezTo>
                    <a:pt x="8377" y="598"/>
                    <a:pt x="8449" y="714"/>
                    <a:pt x="8538" y="839"/>
                  </a:cubicBezTo>
                  <a:cubicBezTo>
                    <a:pt x="8939" y="1419"/>
                    <a:pt x="9484" y="2213"/>
                    <a:pt x="9484" y="3676"/>
                  </a:cubicBezTo>
                  <a:cubicBezTo>
                    <a:pt x="9484" y="5139"/>
                    <a:pt x="8939" y="5942"/>
                    <a:pt x="8538" y="6522"/>
                  </a:cubicBezTo>
                  <a:cubicBezTo>
                    <a:pt x="8449" y="6647"/>
                    <a:pt x="8377" y="6763"/>
                    <a:pt x="8306" y="6870"/>
                  </a:cubicBezTo>
                  <a:cubicBezTo>
                    <a:pt x="8270" y="6932"/>
                    <a:pt x="8235" y="6986"/>
                    <a:pt x="8217" y="7022"/>
                  </a:cubicBezTo>
                  <a:lnTo>
                    <a:pt x="1606" y="7022"/>
                  </a:lnTo>
                  <a:cubicBezTo>
                    <a:pt x="1579" y="6986"/>
                    <a:pt x="1544" y="6932"/>
                    <a:pt x="1508" y="6870"/>
                  </a:cubicBezTo>
                  <a:cubicBezTo>
                    <a:pt x="1446" y="6763"/>
                    <a:pt x="1365" y="6647"/>
                    <a:pt x="1285" y="6522"/>
                  </a:cubicBezTo>
                  <a:cubicBezTo>
                    <a:pt x="884" y="5942"/>
                    <a:pt x="331" y="5139"/>
                    <a:pt x="331" y="3676"/>
                  </a:cubicBezTo>
                  <a:cubicBezTo>
                    <a:pt x="331" y="2213"/>
                    <a:pt x="884" y="1419"/>
                    <a:pt x="1285" y="839"/>
                  </a:cubicBezTo>
                  <a:cubicBezTo>
                    <a:pt x="1365" y="714"/>
                    <a:pt x="1446" y="598"/>
                    <a:pt x="1508" y="491"/>
                  </a:cubicBezTo>
                  <a:cubicBezTo>
                    <a:pt x="1544" y="429"/>
                    <a:pt x="1579" y="375"/>
                    <a:pt x="1606" y="340"/>
                  </a:cubicBezTo>
                  <a:close/>
                  <a:moveTo>
                    <a:pt x="1517" y="1"/>
                  </a:moveTo>
                  <a:cubicBezTo>
                    <a:pt x="1464" y="1"/>
                    <a:pt x="1410" y="27"/>
                    <a:pt x="1374" y="81"/>
                  </a:cubicBezTo>
                  <a:cubicBezTo>
                    <a:pt x="1374" y="81"/>
                    <a:pt x="1321" y="161"/>
                    <a:pt x="1223" y="322"/>
                  </a:cubicBezTo>
                  <a:cubicBezTo>
                    <a:pt x="1169" y="420"/>
                    <a:pt x="1089" y="527"/>
                    <a:pt x="1009" y="652"/>
                  </a:cubicBezTo>
                  <a:cubicBezTo>
                    <a:pt x="607" y="1232"/>
                    <a:pt x="0" y="2115"/>
                    <a:pt x="0" y="3676"/>
                  </a:cubicBezTo>
                  <a:cubicBezTo>
                    <a:pt x="0" y="5246"/>
                    <a:pt x="607" y="6129"/>
                    <a:pt x="1009" y="6709"/>
                  </a:cubicBezTo>
                  <a:cubicBezTo>
                    <a:pt x="1089" y="6834"/>
                    <a:pt x="1169" y="6941"/>
                    <a:pt x="1223" y="7039"/>
                  </a:cubicBezTo>
                  <a:cubicBezTo>
                    <a:pt x="1321" y="7191"/>
                    <a:pt x="1374" y="7280"/>
                    <a:pt x="1374" y="7280"/>
                  </a:cubicBezTo>
                  <a:cubicBezTo>
                    <a:pt x="1410" y="7325"/>
                    <a:pt x="1464" y="7352"/>
                    <a:pt x="1517" y="7352"/>
                  </a:cubicBezTo>
                  <a:lnTo>
                    <a:pt x="8306" y="7352"/>
                  </a:lnTo>
                  <a:cubicBezTo>
                    <a:pt x="8359" y="7352"/>
                    <a:pt x="8413" y="7325"/>
                    <a:pt x="8440" y="7280"/>
                  </a:cubicBezTo>
                  <a:cubicBezTo>
                    <a:pt x="8440" y="7280"/>
                    <a:pt x="8502" y="7191"/>
                    <a:pt x="8591" y="7039"/>
                  </a:cubicBezTo>
                  <a:cubicBezTo>
                    <a:pt x="8654" y="6941"/>
                    <a:pt x="8725" y="6834"/>
                    <a:pt x="8814" y="6709"/>
                  </a:cubicBezTo>
                  <a:cubicBezTo>
                    <a:pt x="9216" y="6129"/>
                    <a:pt x="9823" y="5246"/>
                    <a:pt x="9823" y="3676"/>
                  </a:cubicBezTo>
                  <a:cubicBezTo>
                    <a:pt x="9823" y="2115"/>
                    <a:pt x="9216" y="1232"/>
                    <a:pt x="8814" y="652"/>
                  </a:cubicBezTo>
                  <a:cubicBezTo>
                    <a:pt x="8725" y="527"/>
                    <a:pt x="8654" y="420"/>
                    <a:pt x="8591" y="322"/>
                  </a:cubicBezTo>
                  <a:cubicBezTo>
                    <a:pt x="8502" y="161"/>
                    <a:pt x="8440" y="72"/>
                    <a:pt x="8440" y="72"/>
                  </a:cubicBezTo>
                  <a:cubicBezTo>
                    <a:pt x="8413" y="27"/>
                    <a:pt x="8359" y="1"/>
                    <a:pt x="8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5" name="Google Shape;2665;p36"/>
            <p:cNvSpPr/>
            <p:nvPr/>
          </p:nvSpPr>
          <p:spPr>
            <a:xfrm>
              <a:off x="2513650" y="4363000"/>
              <a:ext cx="138075" cy="183800"/>
            </a:xfrm>
            <a:custGeom>
              <a:avLst/>
              <a:gdLst/>
              <a:ahLst/>
              <a:cxnLst/>
              <a:rect l="l" t="t" r="r" b="b"/>
              <a:pathLst>
                <a:path w="5523" h="7352" extrusionOk="0">
                  <a:moveTo>
                    <a:pt x="4523" y="340"/>
                  </a:moveTo>
                  <a:cubicBezTo>
                    <a:pt x="4675" y="634"/>
                    <a:pt x="5192" y="1776"/>
                    <a:pt x="5192" y="3676"/>
                  </a:cubicBezTo>
                  <a:cubicBezTo>
                    <a:pt x="5192" y="5585"/>
                    <a:pt x="4675" y="6727"/>
                    <a:pt x="4523" y="7022"/>
                  </a:cubicBezTo>
                  <a:lnTo>
                    <a:pt x="1000" y="7022"/>
                  </a:lnTo>
                  <a:cubicBezTo>
                    <a:pt x="848" y="6727"/>
                    <a:pt x="331" y="5585"/>
                    <a:pt x="331" y="3676"/>
                  </a:cubicBezTo>
                  <a:cubicBezTo>
                    <a:pt x="331" y="1776"/>
                    <a:pt x="848" y="634"/>
                    <a:pt x="1000" y="340"/>
                  </a:cubicBezTo>
                  <a:close/>
                  <a:moveTo>
                    <a:pt x="901" y="1"/>
                  </a:moveTo>
                  <a:cubicBezTo>
                    <a:pt x="839" y="1"/>
                    <a:pt x="785" y="36"/>
                    <a:pt x="759" y="81"/>
                  </a:cubicBezTo>
                  <a:cubicBezTo>
                    <a:pt x="732" y="135"/>
                    <a:pt x="0" y="1348"/>
                    <a:pt x="0" y="3676"/>
                  </a:cubicBezTo>
                  <a:cubicBezTo>
                    <a:pt x="0" y="6013"/>
                    <a:pt x="732" y="7227"/>
                    <a:pt x="759" y="7271"/>
                  </a:cubicBezTo>
                  <a:cubicBezTo>
                    <a:pt x="785" y="7325"/>
                    <a:pt x="839" y="7352"/>
                    <a:pt x="901" y="7352"/>
                  </a:cubicBezTo>
                  <a:lnTo>
                    <a:pt x="4622" y="7352"/>
                  </a:lnTo>
                  <a:cubicBezTo>
                    <a:pt x="4675" y="7352"/>
                    <a:pt x="4729" y="7325"/>
                    <a:pt x="4755" y="7271"/>
                  </a:cubicBezTo>
                  <a:cubicBezTo>
                    <a:pt x="4791" y="7227"/>
                    <a:pt x="5523" y="6013"/>
                    <a:pt x="5523" y="3676"/>
                  </a:cubicBezTo>
                  <a:cubicBezTo>
                    <a:pt x="5523" y="1348"/>
                    <a:pt x="4791" y="135"/>
                    <a:pt x="4755" y="81"/>
                  </a:cubicBezTo>
                  <a:cubicBezTo>
                    <a:pt x="4729" y="36"/>
                    <a:pt x="4675" y="1"/>
                    <a:pt x="4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6" name="Google Shape;2666;p36"/>
            <p:cNvSpPr/>
            <p:nvPr/>
          </p:nvSpPr>
          <p:spPr>
            <a:xfrm>
              <a:off x="2485100" y="4354075"/>
              <a:ext cx="195175" cy="16525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1"/>
                  </a:moveTo>
                  <a:cubicBezTo>
                    <a:pt x="143" y="1"/>
                    <a:pt x="1" y="144"/>
                    <a:pt x="1" y="331"/>
                  </a:cubicBezTo>
                  <a:cubicBezTo>
                    <a:pt x="1" y="420"/>
                    <a:pt x="36" y="500"/>
                    <a:pt x="99" y="563"/>
                  </a:cubicBezTo>
                  <a:cubicBezTo>
                    <a:pt x="152" y="625"/>
                    <a:pt x="241" y="661"/>
                    <a:pt x="331" y="661"/>
                  </a:cubicBezTo>
                  <a:lnTo>
                    <a:pt x="7476" y="661"/>
                  </a:lnTo>
                  <a:cubicBezTo>
                    <a:pt x="7655" y="661"/>
                    <a:pt x="7806" y="509"/>
                    <a:pt x="7806" y="331"/>
                  </a:cubicBezTo>
                  <a:cubicBezTo>
                    <a:pt x="7806" y="242"/>
                    <a:pt x="7771" y="153"/>
                    <a:pt x="7708" y="99"/>
                  </a:cubicBezTo>
                  <a:cubicBezTo>
                    <a:pt x="7646" y="37"/>
                    <a:pt x="7566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7" name="Google Shape;2667;p36"/>
            <p:cNvSpPr/>
            <p:nvPr/>
          </p:nvSpPr>
          <p:spPr>
            <a:xfrm>
              <a:off x="2485100" y="4539875"/>
              <a:ext cx="195175" cy="16525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0"/>
                  </a:moveTo>
                  <a:cubicBezTo>
                    <a:pt x="143" y="0"/>
                    <a:pt x="1" y="143"/>
                    <a:pt x="1" y="330"/>
                  </a:cubicBezTo>
                  <a:cubicBezTo>
                    <a:pt x="1" y="419"/>
                    <a:pt x="36" y="509"/>
                    <a:pt x="99" y="562"/>
                  </a:cubicBezTo>
                  <a:cubicBezTo>
                    <a:pt x="152" y="625"/>
                    <a:pt x="241" y="660"/>
                    <a:pt x="331" y="660"/>
                  </a:cubicBezTo>
                  <a:lnTo>
                    <a:pt x="7476" y="660"/>
                  </a:lnTo>
                  <a:cubicBezTo>
                    <a:pt x="7655" y="660"/>
                    <a:pt x="7806" y="517"/>
                    <a:pt x="7806" y="330"/>
                  </a:cubicBezTo>
                  <a:cubicBezTo>
                    <a:pt x="7806" y="241"/>
                    <a:pt x="7771" y="152"/>
                    <a:pt x="7708" y="98"/>
                  </a:cubicBezTo>
                  <a:cubicBezTo>
                    <a:pt x="7646" y="36"/>
                    <a:pt x="7566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8" name="Google Shape;2668;p36"/>
            <p:cNvSpPr/>
            <p:nvPr/>
          </p:nvSpPr>
          <p:spPr>
            <a:xfrm>
              <a:off x="2574300" y="4245475"/>
              <a:ext cx="16550" cy="16525"/>
            </a:xfrm>
            <a:custGeom>
              <a:avLst/>
              <a:gdLst/>
              <a:ahLst/>
              <a:cxnLst/>
              <a:rect l="l" t="t" r="r" b="b"/>
              <a:pathLst>
                <a:path w="662" h="661" extrusionOk="0">
                  <a:moveTo>
                    <a:pt x="331" y="0"/>
                  </a:moveTo>
                  <a:cubicBezTo>
                    <a:pt x="153" y="0"/>
                    <a:pt x="1" y="152"/>
                    <a:pt x="1" y="330"/>
                  </a:cubicBezTo>
                  <a:cubicBezTo>
                    <a:pt x="1" y="518"/>
                    <a:pt x="153" y="660"/>
                    <a:pt x="331" y="660"/>
                  </a:cubicBezTo>
                  <a:cubicBezTo>
                    <a:pt x="518" y="660"/>
                    <a:pt x="661" y="518"/>
                    <a:pt x="661" y="330"/>
                  </a:cubicBezTo>
                  <a:cubicBezTo>
                    <a:pt x="661" y="152"/>
                    <a:pt x="518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69" name="Google Shape;2669;p36"/>
          <p:cNvGrpSpPr/>
          <p:nvPr/>
        </p:nvGrpSpPr>
        <p:grpSpPr>
          <a:xfrm>
            <a:off x="8678607" y="-171474"/>
            <a:ext cx="282290" cy="2005722"/>
            <a:chOff x="4378150" y="1221025"/>
            <a:chExt cx="351500" cy="2497475"/>
          </a:xfrm>
        </p:grpSpPr>
        <p:sp>
          <p:nvSpPr>
            <p:cNvPr id="2670" name="Google Shape;2670;p36"/>
            <p:cNvSpPr/>
            <p:nvPr/>
          </p:nvSpPr>
          <p:spPr>
            <a:xfrm>
              <a:off x="4378150" y="3385050"/>
              <a:ext cx="351500" cy="333450"/>
            </a:xfrm>
            <a:custGeom>
              <a:avLst/>
              <a:gdLst/>
              <a:ahLst/>
              <a:cxnLst/>
              <a:rect l="l" t="t" r="r" b="b"/>
              <a:pathLst>
                <a:path w="14060" h="13338" extrusionOk="0">
                  <a:moveTo>
                    <a:pt x="7030" y="2311"/>
                  </a:moveTo>
                  <a:lnTo>
                    <a:pt x="8226" y="5076"/>
                  </a:lnTo>
                  <a:cubicBezTo>
                    <a:pt x="8324" y="5299"/>
                    <a:pt x="8529" y="5451"/>
                    <a:pt x="8770" y="5478"/>
                  </a:cubicBezTo>
                  <a:lnTo>
                    <a:pt x="11776" y="5763"/>
                  </a:lnTo>
                  <a:lnTo>
                    <a:pt x="9510" y="7752"/>
                  </a:lnTo>
                  <a:cubicBezTo>
                    <a:pt x="9332" y="7913"/>
                    <a:pt x="9251" y="8154"/>
                    <a:pt x="9305" y="8395"/>
                  </a:cubicBezTo>
                  <a:lnTo>
                    <a:pt x="9965" y="11339"/>
                  </a:lnTo>
                  <a:lnTo>
                    <a:pt x="7360" y="9804"/>
                  </a:lnTo>
                  <a:cubicBezTo>
                    <a:pt x="7262" y="9742"/>
                    <a:pt x="7146" y="9706"/>
                    <a:pt x="7030" y="9706"/>
                  </a:cubicBezTo>
                  <a:cubicBezTo>
                    <a:pt x="6914" y="9706"/>
                    <a:pt x="6798" y="9742"/>
                    <a:pt x="6691" y="9804"/>
                  </a:cubicBezTo>
                  <a:lnTo>
                    <a:pt x="4095" y="11339"/>
                  </a:lnTo>
                  <a:lnTo>
                    <a:pt x="4755" y="8395"/>
                  </a:lnTo>
                  <a:cubicBezTo>
                    <a:pt x="4809" y="8154"/>
                    <a:pt x="4729" y="7913"/>
                    <a:pt x="4550" y="7752"/>
                  </a:cubicBezTo>
                  <a:lnTo>
                    <a:pt x="2284" y="5763"/>
                  </a:lnTo>
                  <a:lnTo>
                    <a:pt x="5291" y="5478"/>
                  </a:lnTo>
                  <a:cubicBezTo>
                    <a:pt x="5531" y="5451"/>
                    <a:pt x="5737" y="5299"/>
                    <a:pt x="5835" y="5076"/>
                  </a:cubicBezTo>
                  <a:lnTo>
                    <a:pt x="7030" y="2311"/>
                  </a:lnTo>
                  <a:close/>
                  <a:moveTo>
                    <a:pt x="7030" y="0"/>
                  </a:moveTo>
                  <a:cubicBezTo>
                    <a:pt x="6771" y="0"/>
                    <a:pt x="6531" y="152"/>
                    <a:pt x="6424" y="393"/>
                  </a:cubicBezTo>
                  <a:lnTo>
                    <a:pt x="4773" y="4202"/>
                  </a:lnTo>
                  <a:lnTo>
                    <a:pt x="643" y="4594"/>
                  </a:lnTo>
                  <a:cubicBezTo>
                    <a:pt x="384" y="4612"/>
                    <a:pt x="161" y="4791"/>
                    <a:pt x="81" y="5040"/>
                  </a:cubicBezTo>
                  <a:cubicBezTo>
                    <a:pt x="0" y="5290"/>
                    <a:pt x="81" y="5567"/>
                    <a:pt x="277" y="5736"/>
                  </a:cubicBezTo>
                  <a:lnTo>
                    <a:pt x="3381" y="8484"/>
                  </a:lnTo>
                  <a:lnTo>
                    <a:pt x="2480" y="12534"/>
                  </a:lnTo>
                  <a:cubicBezTo>
                    <a:pt x="2427" y="12793"/>
                    <a:pt x="2525" y="13060"/>
                    <a:pt x="2739" y="13212"/>
                  </a:cubicBezTo>
                  <a:cubicBezTo>
                    <a:pt x="2851" y="13295"/>
                    <a:pt x="2987" y="13338"/>
                    <a:pt x="3126" y="13338"/>
                  </a:cubicBezTo>
                  <a:cubicBezTo>
                    <a:pt x="3240" y="13338"/>
                    <a:pt x="3357" y="13308"/>
                    <a:pt x="3462" y="13248"/>
                  </a:cubicBezTo>
                  <a:lnTo>
                    <a:pt x="7030" y="11134"/>
                  </a:lnTo>
                  <a:lnTo>
                    <a:pt x="10599" y="13248"/>
                  </a:lnTo>
                  <a:cubicBezTo>
                    <a:pt x="10706" y="13310"/>
                    <a:pt x="10822" y="13337"/>
                    <a:pt x="10938" y="13337"/>
                  </a:cubicBezTo>
                  <a:cubicBezTo>
                    <a:pt x="11071" y="13337"/>
                    <a:pt x="11205" y="13292"/>
                    <a:pt x="11321" y="13212"/>
                  </a:cubicBezTo>
                  <a:cubicBezTo>
                    <a:pt x="11535" y="13060"/>
                    <a:pt x="11633" y="12793"/>
                    <a:pt x="11580" y="12534"/>
                  </a:cubicBezTo>
                  <a:lnTo>
                    <a:pt x="10679" y="8484"/>
                  </a:lnTo>
                  <a:lnTo>
                    <a:pt x="13783" y="5736"/>
                  </a:lnTo>
                  <a:cubicBezTo>
                    <a:pt x="13980" y="5567"/>
                    <a:pt x="14060" y="5290"/>
                    <a:pt x="13980" y="5040"/>
                  </a:cubicBezTo>
                  <a:cubicBezTo>
                    <a:pt x="13899" y="4791"/>
                    <a:pt x="13676" y="4612"/>
                    <a:pt x="13418" y="4594"/>
                  </a:cubicBezTo>
                  <a:lnTo>
                    <a:pt x="9278" y="4202"/>
                  </a:lnTo>
                  <a:lnTo>
                    <a:pt x="7637" y="393"/>
                  </a:lnTo>
                  <a:cubicBezTo>
                    <a:pt x="7530" y="152"/>
                    <a:pt x="7289" y="0"/>
                    <a:pt x="70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1" name="Google Shape;2671;p36"/>
            <p:cNvSpPr/>
            <p:nvPr/>
          </p:nvSpPr>
          <p:spPr>
            <a:xfrm>
              <a:off x="4522450" y="2299800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63"/>
                    <a:pt x="0" y="1258"/>
                  </a:cubicBezTo>
                  <a:cubicBezTo>
                    <a:pt x="0" y="1954"/>
                    <a:pt x="562" y="2516"/>
                    <a:pt x="1258" y="2516"/>
                  </a:cubicBezTo>
                  <a:cubicBezTo>
                    <a:pt x="1954" y="2516"/>
                    <a:pt x="2516" y="1954"/>
                    <a:pt x="2516" y="1258"/>
                  </a:cubicBezTo>
                  <a:cubicBezTo>
                    <a:pt x="2516" y="563"/>
                    <a:pt x="1954" y="1"/>
                    <a:pt x="1258" y="1"/>
                  </a:cubicBezTo>
                  <a:close/>
                  <a:moveTo>
                    <a:pt x="1258" y="5487"/>
                  </a:moveTo>
                  <a:cubicBezTo>
                    <a:pt x="562" y="5487"/>
                    <a:pt x="0" y="6049"/>
                    <a:pt x="0" y="6745"/>
                  </a:cubicBezTo>
                  <a:cubicBezTo>
                    <a:pt x="0" y="7441"/>
                    <a:pt x="562" y="8003"/>
                    <a:pt x="1258" y="8003"/>
                  </a:cubicBezTo>
                  <a:cubicBezTo>
                    <a:pt x="1954" y="8003"/>
                    <a:pt x="2516" y="7441"/>
                    <a:pt x="2516" y="6745"/>
                  </a:cubicBezTo>
                  <a:cubicBezTo>
                    <a:pt x="2516" y="6049"/>
                    <a:pt x="1954" y="5487"/>
                    <a:pt x="1258" y="5487"/>
                  </a:cubicBezTo>
                  <a:close/>
                  <a:moveTo>
                    <a:pt x="1258" y="10973"/>
                  </a:moveTo>
                  <a:cubicBezTo>
                    <a:pt x="562" y="10973"/>
                    <a:pt x="0" y="11535"/>
                    <a:pt x="0" y="12231"/>
                  </a:cubicBezTo>
                  <a:cubicBezTo>
                    <a:pt x="0" y="12927"/>
                    <a:pt x="562" y="13480"/>
                    <a:pt x="1258" y="13480"/>
                  </a:cubicBezTo>
                  <a:cubicBezTo>
                    <a:pt x="1954" y="13480"/>
                    <a:pt x="2516" y="12927"/>
                    <a:pt x="2516" y="12231"/>
                  </a:cubicBezTo>
                  <a:cubicBezTo>
                    <a:pt x="2516" y="11535"/>
                    <a:pt x="1954" y="10973"/>
                    <a:pt x="1258" y="10973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22"/>
                    <a:pt x="0" y="17709"/>
                  </a:cubicBezTo>
                  <a:cubicBezTo>
                    <a:pt x="0" y="18405"/>
                    <a:pt x="562" y="18976"/>
                    <a:pt x="1258" y="18976"/>
                  </a:cubicBezTo>
                  <a:cubicBezTo>
                    <a:pt x="1954" y="18976"/>
                    <a:pt x="2516" y="18405"/>
                    <a:pt x="2516" y="17709"/>
                  </a:cubicBezTo>
                  <a:cubicBezTo>
                    <a:pt x="2516" y="17022"/>
                    <a:pt x="1954" y="16451"/>
                    <a:pt x="1258" y="16451"/>
                  </a:cubicBezTo>
                  <a:close/>
                  <a:moveTo>
                    <a:pt x="1258" y="21946"/>
                  </a:moveTo>
                  <a:cubicBezTo>
                    <a:pt x="562" y="21946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46"/>
                    <a:pt x="1258" y="21946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82"/>
                  </a:cubicBezTo>
                  <a:cubicBezTo>
                    <a:pt x="0" y="29377"/>
                    <a:pt x="562" y="29939"/>
                    <a:pt x="1258" y="29939"/>
                  </a:cubicBezTo>
                  <a:cubicBezTo>
                    <a:pt x="1954" y="29939"/>
                    <a:pt x="2516" y="29377"/>
                    <a:pt x="2516" y="28682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72"/>
                    <a:pt x="0" y="34168"/>
                  </a:cubicBezTo>
                  <a:cubicBezTo>
                    <a:pt x="0" y="34855"/>
                    <a:pt x="562" y="35426"/>
                    <a:pt x="1258" y="35426"/>
                  </a:cubicBezTo>
                  <a:cubicBezTo>
                    <a:pt x="1954" y="35426"/>
                    <a:pt x="2516" y="34855"/>
                    <a:pt x="2516" y="34168"/>
                  </a:cubicBezTo>
                  <a:cubicBezTo>
                    <a:pt x="2516" y="33472"/>
                    <a:pt x="1954" y="32910"/>
                    <a:pt x="1258" y="32910"/>
                  </a:cubicBezTo>
                  <a:close/>
                  <a:moveTo>
                    <a:pt x="1258" y="38397"/>
                  </a:moveTo>
                  <a:cubicBezTo>
                    <a:pt x="562" y="38397"/>
                    <a:pt x="0" y="38959"/>
                    <a:pt x="0" y="39654"/>
                  </a:cubicBezTo>
                  <a:cubicBezTo>
                    <a:pt x="0" y="40350"/>
                    <a:pt x="562" y="40903"/>
                    <a:pt x="1258" y="40903"/>
                  </a:cubicBezTo>
                  <a:cubicBezTo>
                    <a:pt x="1954" y="40903"/>
                    <a:pt x="2516" y="40350"/>
                    <a:pt x="2516" y="39654"/>
                  </a:cubicBezTo>
                  <a:cubicBezTo>
                    <a:pt x="2516" y="38959"/>
                    <a:pt x="1954" y="38397"/>
                    <a:pt x="1258" y="383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2" name="Google Shape;2672;p36"/>
            <p:cNvSpPr/>
            <p:nvPr/>
          </p:nvSpPr>
          <p:spPr>
            <a:xfrm>
              <a:off x="4545425" y="2331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0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3" name="Google Shape;2673;p36"/>
            <p:cNvSpPr/>
            <p:nvPr/>
          </p:nvSpPr>
          <p:spPr>
            <a:xfrm>
              <a:off x="4522450" y="1221025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54"/>
                    <a:pt x="0" y="1250"/>
                  </a:cubicBezTo>
                  <a:cubicBezTo>
                    <a:pt x="0" y="1945"/>
                    <a:pt x="562" y="2507"/>
                    <a:pt x="1258" y="2507"/>
                  </a:cubicBezTo>
                  <a:cubicBezTo>
                    <a:pt x="1954" y="2507"/>
                    <a:pt x="2516" y="1945"/>
                    <a:pt x="2516" y="1250"/>
                  </a:cubicBezTo>
                  <a:cubicBezTo>
                    <a:pt x="2516" y="554"/>
                    <a:pt x="1954" y="1"/>
                    <a:pt x="1258" y="1"/>
                  </a:cubicBezTo>
                  <a:close/>
                  <a:moveTo>
                    <a:pt x="1258" y="5478"/>
                  </a:moveTo>
                  <a:cubicBezTo>
                    <a:pt x="562" y="5478"/>
                    <a:pt x="0" y="6049"/>
                    <a:pt x="0" y="6745"/>
                  </a:cubicBezTo>
                  <a:cubicBezTo>
                    <a:pt x="0" y="7432"/>
                    <a:pt x="562" y="7994"/>
                    <a:pt x="1258" y="7994"/>
                  </a:cubicBezTo>
                  <a:cubicBezTo>
                    <a:pt x="1954" y="7994"/>
                    <a:pt x="2516" y="7432"/>
                    <a:pt x="2516" y="6745"/>
                  </a:cubicBezTo>
                  <a:cubicBezTo>
                    <a:pt x="2516" y="6049"/>
                    <a:pt x="1954" y="5478"/>
                    <a:pt x="1258" y="5478"/>
                  </a:cubicBezTo>
                  <a:close/>
                  <a:moveTo>
                    <a:pt x="1258" y="10965"/>
                  </a:moveTo>
                  <a:cubicBezTo>
                    <a:pt x="562" y="10965"/>
                    <a:pt x="0" y="11527"/>
                    <a:pt x="0" y="12222"/>
                  </a:cubicBezTo>
                  <a:cubicBezTo>
                    <a:pt x="0" y="12918"/>
                    <a:pt x="562" y="13480"/>
                    <a:pt x="1258" y="13480"/>
                  </a:cubicBezTo>
                  <a:cubicBezTo>
                    <a:pt x="1954" y="13480"/>
                    <a:pt x="2516" y="12918"/>
                    <a:pt x="2516" y="12222"/>
                  </a:cubicBezTo>
                  <a:cubicBezTo>
                    <a:pt x="2516" y="11527"/>
                    <a:pt x="1954" y="10965"/>
                    <a:pt x="1258" y="10965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13"/>
                    <a:pt x="0" y="17709"/>
                  </a:cubicBezTo>
                  <a:cubicBezTo>
                    <a:pt x="0" y="18405"/>
                    <a:pt x="562" y="18967"/>
                    <a:pt x="1258" y="18967"/>
                  </a:cubicBezTo>
                  <a:cubicBezTo>
                    <a:pt x="1954" y="18967"/>
                    <a:pt x="2516" y="18405"/>
                    <a:pt x="2516" y="17709"/>
                  </a:cubicBezTo>
                  <a:cubicBezTo>
                    <a:pt x="2516" y="17013"/>
                    <a:pt x="1954" y="16451"/>
                    <a:pt x="1258" y="16451"/>
                  </a:cubicBezTo>
                  <a:close/>
                  <a:moveTo>
                    <a:pt x="1258" y="21937"/>
                  </a:moveTo>
                  <a:cubicBezTo>
                    <a:pt x="562" y="21937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37"/>
                    <a:pt x="1258" y="21937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73"/>
                  </a:cubicBezTo>
                  <a:cubicBezTo>
                    <a:pt x="0" y="29369"/>
                    <a:pt x="562" y="29940"/>
                    <a:pt x="1258" y="29940"/>
                  </a:cubicBezTo>
                  <a:cubicBezTo>
                    <a:pt x="1954" y="29940"/>
                    <a:pt x="2516" y="29369"/>
                    <a:pt x="2516" y="28673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63"/>
                    <a:pt x="0" y="34159"/>
                  </a:cubicBezTo>
                  <a:cubicBezTo>
                    <a:pt x="0" y="34855"/>
                    <a:pt x="562" y="35417"/>
                    <a:pt x="1258" y="35417"/>
                  </a:cubicBezTo>
                  <a:cubicBezTo>
                    <a:pt x="1954" y="35417"/>
                    <a:pt x="2516" y="34855"/>
                    <a:pt x="2516" y="34159"/>
                  </a:cubicBezTo>
                  <a:cubicBezTo>
                    <a:pt x="2516" y="33463"/>
                    <a:pt x="1954" y="32910"/>
                    <a:pt x="1258" y="32910"/>
                  </a:cubicBezTo>
                  <a:close/>
                  <a:moveTo>
                    <a:pt x="1258" y="38388"/>
                  </a:moveTo>
                  <a:cubicBezTo>
                    <a:pt x="562" y="38388"/>
                    <a:pt x="0" y="38950"/>
                    <a:pt x="0" y="39646"/>
                  </a:cubicBezTo>
                  <a:cubicBezTo>
                    <a:pt x="0" y="40341"/>
                    <a:pt x="562" y="40903"/>
                    <a:pt x="1258" y="40903"/>
                  </a:cubicBezTo>
                  <a:cubicBezTo>
                    <a:pt x="1954" y="40903"/>
                    <a:pt x="2516" y="40341"/>
                    <a:pt x="2516" y="39646"/>
                  </a:cubicBezTo>
                  <a:cubicBezTo>
                    <a:pt x="2516" y="38950"/>
                    <a:pt x="1954" y="38388"/>
                    <a:pt x="1258" y="383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4" name="Google Shape;2674;p36"/>
            <p:cNvSpPr/>
            <p:nvPr/>
          </p:nvSpPr>
          <p:spPr>
            <a:xfrm>
              <a:off x="4545425" y="1252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1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75" name="Google Shape;2675;p36"/>
          <p:cNvGrpSpPr/>
          <p:nvPr/>
        </p:nvGrpSpPr>
        <p:grpSpPr>
          <a:xfrm>
            <a:off x="6686403" y="-1204056"/>
            <a:ext cx="494392" cy="2221777"/>
            <a:chOff x="2459900" y="3556775"/>
            <a:chExt cx="245575" cy="1103550"/>
          </a:xfrm>
        </p:grpSpPr>
        <p:sp>
          <p:nvSpPr>
            <p:cNvPr id="2676" name="Google Shape;2676;p36"/>
            <p:cNvSpPr/>
            <p:nvPr/>
          </p:nvSpPr>
          <p:spPr>
            <a:xfrm>
              <a:off x="2569175" y="3556775"/>
              <a:ext cx="26800" cy="665075"/>
            </a:xfrm>
            <a:custGeom>
              <a:avLst/>
              <a:gdLst/>
              <a:ahLst/>
              <a:cxnLst/>
              <a:rect l="l" t="t" r="r" b="b"/>
              <a:pathLst>
                <a:path w="1072" h="26603" extrusionOk="0">
                  <a:moveTo>
                    <a:pt x="536" y="0"/>
                  </a:moveTo>
                  <a:cubicBezTo>
                    <a:pt x="242" y="0"/>
                    <a:pt x="1" y="241"/>
                    <a:pt x="1" y="536"/>
                  </a:cubicBezTo>
                  <a:cubicBezTo>
                    <a:pt x="1" y="830"/>
                    <a:pt x="242" y="1062"/>
                    <a:pt x="536" y="1062"/>
                  </a:cubicBezTo>
                  <a:cubicBezTo>
                    <a:pt x="830" y="1062"/>
                    <a:pt x="1071" y="830"/>
                    <a:pt x="1071" y="536"/>
                  </a:cubicBezTo>
                  <a:cubicBezTo>
                    <a:pt x="1071" y="241"/>
                    <a:pt x="830" y="0"/>
                    <a:pt x="536" y="0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5"/>
                  </a:cubicBezTo>
                  <a:cubicBezTo>
                    <a:pt x="1" y="3149"/>
                    <a:pt x="242" y="3381"/>
                    <a:pt x="536" y="3381"/>
                  </a:cubicBezTo>
                  <a:cubicBezTo>
                    <a:pt x="830" y="3381"/>
                    <a:pt x="1071" y="3149"/>
                    <a:pt x="1071" y="2855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39"/>
                  </a:moveTo>
                  <a:cubicBezTo>
                    <a:pt x="242" y="4639"/>
                    <a:pt x="1" y="4880"/>
                    <a:pt x="1" y="5174"/>
                  </a:cubicBezTo>
                  <a:cubicBezTo>
                    <a:pt x="1" y="5469"/>
                    <a:pt x="242" y="5710"/>
                    <a:pt x="536" y="5710"/>
                  </a:cubicBezTo>
                  <a:cubicBezTo>
                    <a:pt x="830" y="5710"/>
                    <a:pt x="1071" y="5469"/>
                    <a:pt x="1071" y="5174"/>
                  </a:cubicBezTo>
                  <a:cubicBezTo>
                    <a:pt x="1071" y="4880"/>
                    <a:pt x="830" y="4639"/>
                    <a:pt x="536" y="4639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4"/>
                  </a:cubicBezTo>
                  <a:cubicBezTo>
                    <a:pt x="1" y="7788"/>
                    <a:pt x="242" y="8029"/>
                    <a:pt x="536" y="8029"/>
                  </a:cubicBezTo>
                  <a:cubicBezTo>
                    <a:pt x="830" y="8029"/>
                    <a:pt x="1071" y="7788"/>
                    <a:pt x="1071" y="7494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7"/>
                  </a:moveTo>
                  <a:cubicBezTo>
                    <a:pt x="242" y="9287"/>
                    <a:pt x="1" y="9519"/>
                    <a:pt x="1" y="9813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3"/>
                  </a:cubicBezTo>
                  <a:cubicBezTo>
                    <a:pt x="1071" y="9519"/>
                    <a:pt x="830" y="9287"/>
                    <a:pt x="536" y="9287"/>
                  </a:cubicBezTo>
                  <a:close/>
                  <a:moveTo>
                    <a:pt x="536" y="11607"/>
                  </a:moveTo>
                  <a:cubicBezTo>
                    <a:pt x="242" y="11607"/>
                    <a:pt x="1" y="11847"/>
                    <a:pt x="1" y="12142"/>
                  </a:cubicBezTo>
                  <a:cubicBezTo>
                    <a:pt x="1" y="12436"/>
                    <a:pt x="242" y="12668"/>
                    <a:pt x="536" y="12668"/>
                  </a:cubicBezTo>
                  <a:cubicBezTo>
                    <a:pt x="830" y="12668"/>
                    <a:pt x="1071" y="12436"/>
                    <a:pt x="1071" y="12142"/>
                  </a:cubicBezTo>
                  <a:cubicBezTo>
                    <a:pt x="1071" y="11847"/>
                    <a:pt x="830" y="11607"/>
                    <a:pt x="536" y="11607"/>
                  </a:cubicBezTo>
                  <a:close/>
                  <a:moveTo>
                    <a:pt x="536" y="13926"/>
                  </a:moveTo>
                  <a:cubicBezTo>
                    <a:pt x="242" y="13926"/>
                    <a:pt x="1" y="14167"/>
                    <a:pt x="1" y="14461"/>
                  </a:cubicBezTo>
                  <a:cubicBezTo>
                    <a:pt x="1" y="14756"/>
                    <a:pt x="242" y="14988"/>
                    <a:pt x="536" y="14988"/>
                  </a:cubicBezTo>
                  <a:cubicBezTo>
                    <a:pt x="830" y="14988"/>
                    <a:pt x="1071" y="14756"/>
                    <a:pt x="1071" y="14461"/>
                  </a:cubicBezTo>
                  <a:cubicBezTo>
                    <a:pt x="1071" y="14167"/>
                    <a:pt x="830" y="13926"/>
                    <a:pt x="536" y="13926"/>
                  </a:cubicBezTo>
                  <a:close/>
                  <a:moveTo>
                    <a:pt x="536" y="16245"/>
                  </a:moveTo>
                  <a:cubicBezTo>
                    <a:pt x="242" y="16245"/>
                    <a:pt x="1" y="16486"/>
                    <a:pt x="1" y="16781"/>
                  </a:cubicBezTo>
                  <a:cubicBezTo>
                    <a:pt x="1" y="17075"/>
                    <a:pt x="242" y="17316"/>
                    <a:pt x="536" y="17316"/>
                  </a:cubicBezTo>
                  <a:cubicBezTo>
                    <a:pt x="830" y="17316"/>
                    <a:pt x="1071" y="17075"/>
                    <a:pt x="1071" y="16781"/>
                  </a:cubicBezTo>
                  <a:cubicBezTo>
                    <a:pt x="1071" y="16486"/>
                    <a:pt x="830" y="16245"/>
                    <a:pt x="536" y="16245"/>
                  </a:cubicBezTo>
                  <a:close/>
                  <a:moveTo>
                    <a:pt x="536" y="18574"/>
                  </a:moveTo>
                  <a:cubicBezTo>
                    <a:pt x="242" y="18574"/>
                    <a:pt x="1" y="18806"/>
                    <a:pt x="1" y="19100"/>
                  </a:cubicBezTo>
                  <a:cubicBezTo>
                    <a:pt x="1" y="19395"/>
                    <a:pt x="242" y="19635"/>
                    <a:pt x="536" y="19635"/>
                  </a:cubicBezTo>
                  <a:cubicBezTo>
                    <a:pt x="830" y="19635"/>
                    <a:pt x="1071" y="19395"/>
                    <a:pt x="1071" y="19100"/>
                  </a:cubicBezTo>
                  <a:cubicBezTo>
                    <a:pt x="1071" y="18806"/>
                    <a:pt x="830" y="18574"/>
                    <a:pt x="536" y="18574"/>
                  </a:cubicBezTo>
                  <a:close/>
                  <a:moveTo>
                    <a:pt x="536" y="20893"/>
                  </a:moveTo>
                  <a:cubicBezTo>
                    <a:pt x="242" y="20893"/>
                    <a:pt x="1" y="21134"/>
                    <a:pt x="1" y="21420"/>
                  </a:cubicBezTo>
                  <a:cubicBezTo>
                    <a:pt x="1" y="21714"/>
                    <a:pt x="242" y="21955"/>
                    <a:pt x="536" y="21955"/>
                  </a:cubicBezTo>
                  <a:cubicBezTo>
                    <a:pt x="830" y="21955"/>
                    <a:pt x="1071" y="21714"/>
                    <a:pt x="1071" y="21420"/>
                  </a:cubicBezTo>
                  <a:cubicBezTo>
                    <a:pt x="1071" y="21134"/>
                    <a:pt x="830" y="20893"/>
                    <a:pt x="536" y="20893"/>
                  </a:cubicBezTo>
                  <a:close/>
                  <a:moveTo>
                    <a:pt x="536" y="23213"/>
                  </a:moveTo>
                  <a:cubicBezTo>
                    <a:pt x="242" y="23213"/>
                    <a:pt x="1" y="23454"/>
                    <a:pt x="1" y="23748"/>
                  </a:cubicBezTo>
                  <a:cubicBezTo>
                    <a:pt x="1" y="24042"/>
                    <a:pt x="242" y="24274"/>
                    <a:pt x="536" y="24274"/>
                  </a:cubicBezTo>
                  <a:cubicBezTo>
                    <a:pt x="830" y="24274"/>
                    <a:pt x="1071" y="24042"/>
                    <a:pt x="1071" y="23748"/>
                  </a:cubicBezTo>
                  <a:cubicBezTo>
                    <a:pt x="1071" y="23454"/>
                    <a:pt x="830" y="23213"/>
                    <a:pt x="536" y="23213"/>
                  </a:cubicBezTo>
                  <a:close/>
                  <a:moveTo>
                    <a:pt x="536" y="25532"/>
                  </a:moveTo>
                  <a:cubicBezTo>
                    <a:pt x="242" y="25532"/>
                    <a:pt x="1" y="25773"/>
                    <a:pt x="1" y="26067"/>
                  </a:cubicBezTo>
                  <a:cubicBezTo>
                    <a:pt x="1" y="26362"/>
                    <a:pt x="242" y="26603"/>
                    <a:pt x="536" y="26603"/>
                  </a:cubicBezTo>
                  <a:cubicBezTo>
                    <a:pt x="830" y="26603"/>
                    <a:pt x="1071" y="26362"/>
                    <a:pt x="1071" y="26067"/>
                  </a:cubicBezTo>
                  <a:cubicBezTo>
                    <a:pt x="1071" y="25773"/>
                    <a:pt x="830" y="25532"/>
                    <a:pt x="536" y="255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7" name="Google Shape;2677;p36"/>
            <p:cNvSpPr/>
            <p:nvPr/>
          </p:nvSpPr>
          <p:spPr>
            <a:xfrm>
              <a:off x="2579000" y="3570150"/>
              <a:ext cx="7150" cy="688275"/>
            </a:xfrm>
            <a:custGeom>
              <a:avLst/>
              <a:gdLst/>
              <a:ahLst/>
              <a:cxnLst/>
              <a:rect l="l" t="t" r="r" b="b"/>
              <a:pathLst>
                <a:path w="286" h="27531" extrusionOk="0">
                  <a:moveTo>
                    <a:pt x="0" y="1"/>
                  </a:moveTo>
                  <a:lnTo>
                    <a:pt x="0" y="27531"/>
                  </a:lnTo>
                  <a:lnTo>
                    <a:pt x="286" y="27531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8" name="Google Shape;2678;p36"/>
            <p:cNvSpPr/>
            <p:nvPr/>
          </p:nvSpPr>
          <p:spPr>
            <a:xfrm>
              <a:off x="2475950" y="4249475"/>
              <a:ext cx="213475" cy="111325"/>
            </a:xfrm>
            <a:custGeom>
              <a:avLst/>
              <a:gdLst/>
              <a:ahLst/>
              <a:cxnLst/>
              <a:rect l="l" t="t" r="r" b="b"/>
              <a:pathLst>
                <a:path w="8539" h="4453" extrusionOk="0">
                  <a:moveTo>
                    <a:pt x="4265" y="376"/>
                  </a:moveTo>
                  <a:cubicBezTo>
                    <a:pt x="4729" y="724"/>
                    <a:pt x="6094" y="1446"/>
                    <a:pt x="7048" y="1749"/>
                  </a:cubicBezTo>
                  <a:cubicBezTo>
                    <a:pt x="7566" y="1910"/>
                    <a:pt x="7941" y="2311"/>
                    <a:pt x="8065" y="2847"/>
                  </a:cubicBezTo>
                  <a:cubicBezTo>
                    <a:pt x="8181" y="3320"/>
                    <a:pt x="8074" y="3810"/>
                    <a:pt x="7798" y="4122"/>
                  </a:cubicBezTo>
                  <a:lnTo>
                    <a:pt x="741" y="4122"/>
                  </a:lnTo>
                  <a:cubicBezTo>
                    <a:pt x="465" y="3810"/>
                    <a:pt x="358" y="3320"/>
                    <a:pt x="465" y="2847"/>
                  </a:cubicBezTo>
                  <a:cubicBezTo>
                    <a:pt x="598" y="2311"/>
                    <a:pt x="964" y="1910"/>
                    <a:pt x="1482" y="1749"/>
                  </a:cubicBezTo>
                  <a:cubicBezTo>
                    <a:pt x="2436" y="1446"/>
                    <a:pt x="3810" y="724"/>
                    <a:pt x="4265" y="376"/>
                  </a:cubicBezTo>
                  <a:close/>
                  <a:moveTo>
                    <a:pt x="4265" y="1"/>
                  </a:moveTo>
                  <a:cubicBezTo>
                    <a:pt x="4220" y="10"/>
                    <a:pt x="4167" y="28"/>
                    <a:pt x="4140" y="72"/>
                  </a:cubicBezTo>
                  <a:cubicBezTo>
                    <a:pt x="3988" y="188"/>
                    <a:pt x="2588" y="1054"/>
                    <a:pt x="1384" y="1428"/>
                  </a:cubicBezTo>
                  <a:cubicBezTo>
                    <a:pt x="750" y="1633"/>
                    <a:pt x="295" y="2115"/>
                    <a:pt x="144" y="2766"/>
                  </a:cubicBezTo>
                  <a:cubicBezTo>
                    <a:pt x="1" y="3382"/>
                    <a:pt x="161" y="4024"/>
                    <a:pt x="554" y="4408"/>
                  </a:cubicBezTo>
                  <a:cubicBezTo>
                    <a:pt x="590" y="4435"/>
                    <a:pt x="625" y="4452"/>
                    <a:pt x="670" y="4452"/>
                  </a:cubicBezTo>
                  <a:lnTo>
                    <a:pt x="7860" y="4452"/>
                  </a:lnTo>
                  <a:cubicBezTo>
                    <a:pt x="7905" y="4452"/>
                    <a:pt x="7949" y="4435"/>
                    <a:pt x="7976" y="4408"/>
                  </a:cubicBezTo>
                  <a:cubicBezTo>
                    <a:pt x="8369" y="4024"/>
                    <a:pt x="8538" y="3382"/>
                    <a:pt x="8387" y="2775"/>
                  </a:cubicBezTo>
                  <a:cubicBezTo>
                    <a:pt x="8235" y="2115"/>
                    <a:pt x="7789" y="1633"/>
                    <a:pt x="7147" y="1428"/>
                  </a:cubicBezTo>
                  <a:cubicBezTo>
                    <a:pt x="5951" y="1054"/>
                    <a:pt x="4542" y="188"/>
                    <a:pt x="4399" y="72"/>
                  </a:cubicBezTo>
                  <a:cubicBezTo>
                    <a:pt x="4372" y="28"/>
                    <a:pt x="4319" y="1"/>
                    <a:pt x="42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9" name="Google Shape;2679;p36"/>
            <p:cNvSpPr/>
            <p:nvPr/>
          </p:nvSpPr>
          <p:spPr>
            <a:xfrm>
              <a:off x="2521675" y="4249475"/>
              <a:ext cx="122025" cy="111325"/>
            </a:xfrm>
            <a:custGeom>
              <a:avLst/>
              <a:gdLst/>
              <a:ahLst/>
              <a:cxnLst/>
              <a:rect l="l" t="t" r="r" b="b"/>
              <a:pathLst>
                <a:path w="4881" h="4453" extrusionOk="0">
                  <a:moveTo>
                    <a:pt x="2436" y="456"/>
                  </a:moveTo>
                  <a:cubicBezTo>
                    <a:pt x="2730" y="822"/>
                    <a:pt x="3373" y="1446"/>
                    <a:pt x="3846" y="1732"/>
                  </a:cubicBezTo>
                  <a:cubicBezTo>
                    <a:pt x="4381" y="2053"/>
                    <a:pt x="4532" y="3435"/>
                    <a:pt x="4229" y="4122"/>
                  </a:cubicBezTo>
                  <a:lnTo>
                    <a:pt x="643" y="4122"/>
                  </a:lnTo>
                  <a:cubicBezTo>
                    <a:pt x="349" y="3435"/>
                    <a:pt x="491" y="2053"/>
                    <a:pt x="1027" y="1732"/>
                  </a:cubicBezTo>
                  <a:cubicBezTo>
                    <a:pt x="1508" y="1446"/>
                    <a:pt x="2142" y="822"/>
                    <a:pt x="2436" y="456"/>
                  </a:cubicBezTo>
                  <a:close/>
                  <a:moveTo>
                    <a:pt x="2436" y="1"/>
                  </a:moveTo>
                  <a:cubicBezTo>
                    <a:pt x="2374" y="1"/>
                    <a:pt x="2311" y="46"/>
                    <a:pt x="2284" y="108"/>
                  </a:cubicBezTo>
                  <a:cubicBezTo>
                    <a:pt x="2204" y="233"/>
                    <a:pt x="1473" y="1080"/>
                    <a:pt x="857" y="1446"/>
                  </a:cubicBezTo>
                  <a:cubicBezTo>
                    <a:pt x="81" y="1910"/>
                    <a:pt x="1" y="3632"/>
                    <a:pt x="393" y="4363"/>
                  </a:cubicBezTo>
                  <a:cubicBezTo>
                    <a:pt x="429" y="4417"/>
                    <a:pt x="482" y="4452"/>
                    <a:pt x="545" y="4452"/>
                  </a:cubicBezTo>
                  <a:lnTo>
                    <a:pt x="4336" y="4452"/>
                  </a:lnTo>
                  <a:cubicBezTo>
                    <a:pt x="4399" y="4452"/>
                    <a:pt x="4452" y="4417"/>
                    <a:pt x="4479" y="4363"/>
                  </a:cubicBezTo>
                  <a:cubicBezTo>
                    <a:pt x="4880" y="3632"/>
                    <a:pt x="4800" y="1910"/>
                    <a:pt x="4015" y="1446"/>
                  </a:cubicBezTo>
                  <a:cubicBezTo>
                    <a:pt x="3400" y="1080"/>
                    <a:pt x="2668" y="233"/>
                    <a:pt x="2597" y="108"/>
                  </a:cubicBezTo>
                  <a:cubicBezTo>
                    <a:pt x="2570" y="46"/>
                    <a:pt x="2507" y="1"/>
                    <a:pt x="24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0" name="Google Shape;2680;p36"/>
            <p:cNvSpPr/>
            <p:nvPr/>
          </p:nvSpPr>
          <p:spPr>
            <a:xfrm>
              <a:off x="2475950" y="4549225"/>
              <a:ext cx="213475" cy="111100"/>
            </a:xfrm>
            <a:custGeom>
              <a:avLst/>
              <a:gdLst/>
              <a:ahLst/>
              <a:cxnLst/>
              <a:rect l="l" t="t" r="r" b="b"/>
              <a:pathLst>
                <a:path w="8539" h="4444" extrusionOk="0">
                  <a:moveTo>
                    <a:pt x="7798" y="331"/>
                  </a:moveTo>
                  <a:cubicBezTo>
                    <a:pt x="8074" y="634"/>
                    <a:pt x="8181" y="1125"/>
                    <a:pt x="8065" y="1606"/>
                  </a:cubicBezTo>
                  <a:cubicBezTo>
                    <a:pt x="7941" y="2142"/>
                    <a:pt x="7566" y="2543"/>
                    <a:pt x="7048" y="2704"/>
                  </a:cubicBezTo>
                  <a:cubicBezTo>
                    <a:pt x="6103" y="3007"/>
                    <a:pt x="4729" y="3730"/>
                    <a:pt x="4265" y="4069"/>
                  </a:cubicBezTo>
                  <a:cubicBezTo>
                    <a:pt x="3801" y="3721"/>
                    <a:pt x="2436" y="3007"/>
                    <a:pt x="1482" y="2704"/>
                  </a:cubicBezTo>
                  <a:cubicBezTo>
                    <a:pt x="964" y="2543"/>
                    <a:pt x="598" y="2142"/>
                    <a:pt x="465" y="1606"/>
                  </a:cubicBezTo>
                  <a:cubicBezTo>
                    <a:pt x="358" y="1134"/>
                    <a:pt x="465" y="643"/>
                    <a:pt x="741" y="331"/>
                  </a:cubicBezTo>
                  <a:close/>
                  <a:moveTo>
                    <a:pt x="670" y="1"/>
                  </a:moveTo>
                  <a:cubicBezTo>
                    <a:pt x="625" y="1"/>
                    <a:pt x="590" y="19"/>
                    <a:pt x="554" y="45"/>
                  </a:cubicBezTo>
                  <a:cubicBezTo>
                    <a:pt x="161" y="429"/>
                    <a:pt x="1" y="1071"/>
                    <a:pt x="144" y="1678"/>
                  </a:cubicBezTo>
                  <a:cubicBezTo>
                    <a:pt x="295" y="2329"/>
                    <a:pt x="750" y="2820"/>
                    <a:pt x="1384" y="3025"/>
                  </a:cubicBezTo>
                  <a:cubicBezTo>
                    <a:pt x="2588" y="3400"/>
                    <a:pt x="3988" y="4256"/>
                    <a:pt x="4140" y="4381"/>
                  </a:cubicBezTo>
                  <a:cubicBezTo>
                    <a:pt x="4167" y="4417"/>
                    <a:pt x="4212" y="4443"/>
                    <a:pt x="4265" y="4443"/>
                  </a:cubicBezTo>
                  <a:cubicBezTo>
                    <a:pt x="4319" y="4443"/>
                    <a:pt x="4363" y="4426"/>
                    <a:pt x="4399" y="4381"/>
                  </a:cubicBezTo>
                  <a:cubicBezTo>
                    <a:pt x="4542" y="4265"/>
                    <a:pt x="5951" y="3400"/>
                    <a:pt x="7147" y="3025"/>
                  </a:cubicBezTo>
                  <a:cubicBezTo>
                    <a:pt x="7789" y="2820"/>
                    <a:pt x="8235" y="2329"/>
                    <a:pt x="8387" y="1678"/>
                  </a:cubicBezTo>
                  <a:cubicBezTo>
                    <a:pt x="8538" y="1071"/>
                    <a:pt x="8369" y="429"/>
                    <a:pt x="7976" y="45"/>
                  </a:cubicBezTo>
                  <a:cubicBezTo>
                    <a:pt x="7949" y="19"/>
                    <a:pt x="7905" y="1"/>
                    <a:pt x="7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1" name="Google Shape;2681;p36"/>
            <p:cNvSpPr/>
            <p:nvPr/>
          </p:nvSpPr>
          <p:spPr>
            <a:xfrm>
              <a:off x="2521675" y="4549225"/>
              <a:ext cx="122025" cy="111100"/>
            </a:xfrm>
            <a:custGeom>
              <a:avLst/>
              <a:gdLst/>
              <a:ahLst/>
              <a:cxnLst/>
              <a:rect l="l" t="t" r="r" b="b"/>
              <a:pathLst>
                <a:path w="4881" h="4444" extrusionOk="0">
                  <a:moveTo>
                    <a:pt x="4229" y="331"/>
                  </a:moveTo>
                  <a:cubicBezTo>
                    <a:pt x="4532" y="1018"/>
                    <a:pt x="4381" y="2400"/>
                    <a:pt x="3846" y="2722"/>
                  </a:cubicBezTo>
                  <a:cubicBezTo>
                    <a:pt x="3373" y="3007"/>
                    <a:pt x="2730" y="3632"/>
                    <a:pt x="2436" y="3997"/>
                  </a:cubicBezTo>
                  <a:cubicBezTo>
                    <a:pt x="2142" y="3632"/>
                    <a:pt x="1508" y="3007"/>
                    <a:pt x="1027" y="2722"/>
                  </a:cubicBezTo>
                  <a:cubicBezTo>
                    <a:pt x="491" y="2400"/>
                    <a:pt x="349" y="1018"/>
                    <a:pt x="643" y="331"/>
                  </a:cubicBezTo>
                  <a:close/>
                  <a:moveTo>
                    <a:pt x="545" y="1"/>
                  </a:moveTo>
                  <a:cubicBezTo>
                    <a:pt x="482" y="1"/>
                    <a:pt x="429" y="36"/>
                    <a:pt x="393" y="90"/>
                  </a:cubicBezTo>
                  <a:cubicBezTo>
                    <a:pt x="1" y="821"/>
                    <a:pt x="81" y="2534"/>
                    <a:pt x="857" y="3007"/>
                  </a:cubicBezTo>
                  <a:cubicBezTo>
                    <a:pt x="1473" y="3373"/>
                    <a:pt x="2204" y="4220"/>
                    <a:pt x="2284" y="4345"/>
                  </a:cubicBezTo>
                  <a:cubicBezTo>
                    <a:pt x="2311" y="4408"/>
                    <a:pt x="2374" y="4443"/>
                    <a:pt x="2436" y="4443"/>
                  </a:cubicBezTo>
                  <a:cubicBezTo>
                    <a:pt x="2507" y="4443"/>
                    <a:pt x="2570" y="4408"/>
                    <a:pt x="2597" y="4345"/>
                  </a:cubicBezTo>
                  <a:cubicBezTo>
                    <a:pt x="2668" y="4220"/>
                    <a:pt x="3400" y="3373"/>
                    <a:pt x="4015" y="3007"/>
                  </a:cubicBezTo>
                  <a:cubicBezTo>
                    <a:pt x="4800" y="2534"/>
                    <a:pt x="4880" y="821"/>
                    <a:pt x="4479" y="90"/>
                  </a:cubicBezTo>
                  <a:cubicBezTo>
                    <a:pt x="4452" y="36"/>
                    <a:pt x="4399" y="1"/>
                    <a:pt x="43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2" name="Google Shape;2682;p36"/>
            <p:cNvSpPr/>
            <p:nvPr/>
          </p:nvSpPr>
          <p:spPr>
            <a:xfrm>
              <a:off x="2459900" y="4363000"/>
              <a:ext cx="245575" cy="183800"/>
            </a:xfrm>
            <a:custGeom>
              <a:avLst/>
              <a:gdLst/>
              <a:ahLst/>
              <a:cxnLst/>
              <a:rect l="l" t="t" r="r" b="b"/>
              <a:pathLst>
                <a:path w="9823" h="7352" extrusionOk="0">
                  <a:moveTo>
                    <a:pt x="8217" y="340"/>
                  </a:moveTo>
                  <a:cubicBezTo>
                    <a:pt x="8235" y="375"/>
                    <a:pt x="8270" y="429"/>
                    <a:pt x="8306" y="491"/>
                  </a:cubicBezTo>
                  <a:cubicBezTo>
                    <a:pt x="8377" y="598"/>
                    <a:pt x="8449" y="714"/>
                    <a:pt x="8538" y="839"/>
                  </a:cubicBezTo>
                  <a:cubicBezTo>
                    <a:pt x="8939" y="1419"/>
                    <a:pt x="9484" y="2213"/>
                    <a:pt x="9484" y="3676"/>
                  </a:cubicBezTo>
                  <a:cubicBezTo>
                    <a:pt x="9484" y="5139"/>
                    <a:pt x="8939" y="5942"/>
                    <a:pt x="8538" y="6522"/>
                  </a:cubicBezTo>
                  <a:cubicBezTo>
                    <a:pt x="8449" y="6647"/>
                    <a:pt x="8377" y="6763"/>
                    <a:pt x="8306" y="6870"/>
                  </a:cubicBezTo>
                  <a:cubicBezTo>
                    <a:pt x="8270" y="6932"/>
                    <a:pt x="8235" y="6986"/>
                    <a:pt x="8217" y="7022"/>
                  </a:cubicBezTo>
                  <a:lnTo>
                    <a:pt x="1606" y="7022"/>
                  </a:lnTo>
                  <a:cubicBezTo>
                    <a:pt x="1579" y="6986"/>
                    <a:pt x="1544" y="6932"/>
                    <a:pt x="1508" y="6870"/>
                  </a:cubicBezTo>
                  <a:cubicBezTo>
                    <a:pt x="1446" y="6763"/>
                    <a:pt x="1365" y="6647"/>
                    <a:pt x="1285" y="6522"/>
                  </a:cubicBezTo>
                  <a:cubicBezTo>
                    <a:pt x="884" y="5942"/>
                    <a:pt x="331" y="5139"/>
                    <a:pt x="331" y="3676"/>
                  </a:cubicBezTo>
                  <a:cubicBezTo>
                    <a:pt x="331" y="2213"/>
                    <a:pt x="884" y="1419"/>
                    <a:pt x="1285" y="839"/>
                  </a:cubicBezTo>
                  <a:cubicBezTo>
                    <a:pt x="1365" y="714"/>
                    <a:pt x="1446" y="598"/>
                    <a:pt x="1508" y="491"/>
                  </a:cubicBezTo>
                  <a:cubicBezTo>
                    <a:pt x="1544" y="429"/>
                    <a:pt x="1579" y="375"/>
                    <a:pt x="1606" y="340"/>
                  </a:cubicBezTo>
                  <a:close/>
                  <a:moveTo>
                    <a:pt x="1517" y="1"/>
                  </a:moveTo>
                  <a:cubicBezTo>
                    <a:pt x="1464" y="1"/>
                    <a:pt x="1410" y="27"/>
                    <a:pt x="1374" y="81"/>
                  </a:cubicBezTo>
                  <a:cubicBezTo>
                    <a:pt x="1374" y="81"/>
                    <a:pt x="1321" y="161"/>
                    <a:pt x="1223" y="322"/>
                  </a:cubicBezTo>
                  <a:cubicBezTo>
                    <a:pt x="1169" y="420"/>
                    <a:pt x="1089" y="527"/>
                    <a:pt x="1009" y="652"/>
                  </a:cubicBezTo>
                  <a:cubicBezTo>
                    <a:pt x="607" y="1232"/>
                    <a:pt x="0" y="2115"/>
                    <a:pt x="0" y="3676"/>
                  </a:cubicBezTo>
                  <a:cubicBezTo>
                    <a:pt x="0" y="5246"/>
                    <a:pt x="607" y="6129"/>
                    <a:pt x="1009" y="6709"/>
                  </a:cubicBezTo>
                  <a:cubicBezTo>
                    <a:pt x="1089" y="6834"/>
                    <a:pt x="1169" y="6941"/>
                    <a:pt x="1223" y="7039"/>
                  </a:cubicBezTo>
                  <a:cubicBezTo>
                    <a:pt x="1321" y="7191"/>
                    <a:pt x="1374" y="7280"/>
                    <a:pt x="1374" y="7280"/>
                  </a:cubicBezTo>
                  <a:cubicBezTo>
                    <a:pt x="1410" y="7325"/>
                    <a:pt x="1464" y="7352"/>
                    <a:pt x="1517" y="7352"/>
                  </a:cubicBezTo>
                  <a:lnTo>
                    <a:pt x="8306" y="7352"/>
                  </a:lnTo>
                  <a:cubicBezTo>
                    <a:pt x="8359" y="7352"/>
                    <a:pt x="8413" y="7325"/>
                    <a:pt x="8440" y="7280"/>
                  </a:cubicBezTo>
                  <a:cubicBezTo>
                    <a:pt x="8440" y="7280"/>
                    <a:pt x="8502" y="7191"/>
                    <a:pt x="8591" y="7039"/>
                  </a:cubicBezTo>
                  <a:cubicBezTo>
                    <a:pt x="8654" y="6941"/>
                    <a:pt x="8725" y="6834"/>
                    <a:pt x="8814" y="6709"/>
                  </a:cubicBezTo>
                  <a:cubicBezTo>
                    <a:pt x="9216" y="6129"/>
                    <a:pt x="9823" y="5246"/>
                    <a:pt x="9823" y="3676"/>
                  </a:cubicBezTo>
                  <a:cubicBezTo>
                    <a:pt x="9823" y="2115"/>
                    <a:pt x="9216" y="1232"/>
                    <a:pt x="8814" y="652"/>
                  </a:cubicBezTo>
                  <a:cubicBezTo>
                    <a:pt x="8725" y="527"/>
                    <a:pt x="8654" y="420"/>
                    <a:pt x="8591" y="322"/>
                  </a:cubicBezTo>
                  <a:cubicBezTo>
                    <a:pt x="8502" y="161"/>
                    <a:pt x="8440" y="72"/>
                    <a:pt x="8440" y="72"/>
                  </a:cubicBezTo>
                  <a:cubicBezTo>
                    <a:pt x="8413" y="27"/>
                    <a:pt x="8359" y="1"/>
                    <a:pt x="83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3" name="Google Shape;2683;p36"/>
            <p:cNvSpPr/>
            <p:nvPr/>
          </p:nvSpPr>
          <p:spPr>
            <a:xfrm>
              <a:off x="2513650" y="4363000"/>
              <a:ext cx="138075" cy="183800"/>
            </a:xfrm>
            <a:custGeom>
              <a:avLst/>
              <a:gdLst/>
              <a:ahLst/>
              <a:cxnLst/>
              <a:rect l="l" t="t" r="r" b="b"/>
              <a:pathLst>
                <a:path w="5523" h="7352" extrusionOk="0">
                  <a:moveTo>
                    <a:pt x="4523" y="340"/>
                  </a:moveTo>
                  <a:cubicBezTo>
                    <a:pt x="4675" y="634"/>
                    <a:pt x="5192" y="1776"/>
                    <a:pt x="5192" y="3676"/>
                  </a:cubicBezTo>
                  <a:cubicBezTo>
                    <a:pt x="5192" y="5585"/>
                    <a:pt x="4675" y="6727"/>
                    <a:pt x="4523" y="7022"/>
                  </a:cubicBezTo>
                  <a:lnTo>
                    <a:pt x="1000" y="7022"/>
                  </a:lnTo>
                  <a:cubicBezTo>
                    <a:pt x="848" y="6727"/>
                    <a:pt x="331" y="5585"/>
                    <a:pt x="331" y="3676"/>
                  </a:cubicBezTo>
                  <a:cubicBezTo>
                    <a:pt x="331" y="1776"/>
                    <a:pt x="848" y="634"/>
                    <a:pt x="1000" y="340"/>
                  </a:cubicBezTo>
                  <a:close/>
                  <a:moveTo>
                    <a:pt x="901" y="1"/>
                  </a:moveTo>
                  <a:cubicBezTo>
                    <a:pt x="839" y="1"/>
                    <a:pt x="785" y="36"/>
                    <a:pt x="759" y="81"/>
                  </a:cubicBezTo>
                  <a:cubicBezTo>
                    <a:pt x="732" y="135"/>
                    <a:pt x="0" y="1348"/>
                    <a:pt x="0" y="3676"/>
                  </a:cubicBezTo>
                  <a:cubicBezTo>
                    <a:pt x="0" y="6013"/>
                    <a:pt x="732" y="7227"/>
                    <a:pt x="759" y="7271"/>
                  </a:cubicBezTo>
                  <a:cubicBezTo>
                    <a:pt x="785" y="7325"/>
                    <a:pt x="839" y="7352"/>
                    <a:pt x="901" y="7352"/>
                  </a:cubicBezTo>
                  <a:lnTo>
                    <a:pt x="4622" y="7352"/>
                  </a:lnTo>
                  <a:cubicBezTo>
                    <a:pt x="4675" y="7352"/>
                    <a:pt x="4729" y="7325"/>
                    <a:pt x="4755" y="7271"/>
                  </a:cubicBezTo>
                  <a:cubicBezTo>
                    <a:pt x="4791" y="7227"/>
                    <a:pt x="5523" y="6013"/>
                    <a:pt x="5523" y="3676"/>
                  </a:cubicBezTo>
                  <a:cubicBezTo>
                    <a:pt x="5523" y="1348"/>
                    <a:pt x="4791" y="135"/>
                    <a:pt x="4755" y="81"/>
                  </a:cubicBezTo>
                  <a:cubicBezTo>
                    <a:pt x="4729" y="36"/>
                    <a:pt x="4675" y="1"/>
                    <a:pt x="46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4" name="Google Shape;2684;p36"/>
            <p:cNvSpPr/>
            <p:nvPr/>
          </p:nvSpPr>
          <p:spPr>
            <a:xfrm>
              <a:off x="2485100" y="4354075"/>
              <a:ext cx="195175" cy="16525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1"/>
                  </a:moveTo>
                  <a:cubicBezTo>
                    <a:pt x="143" y="1"/>
                    <a:pt x="1" y="144"/>
                    <a:pt x="1" y="331"/>
                  </a:cubicBezTo>
                  <a:cubicBezTo>
                    <a:pt x="1" y="420"/>
                    <a:pt x="36" y="500"/>
                    <a:pt x="99" y="563"/>
                  </a:cubicBezTo>
                  <a:cubicBezTo>
                    <a:pt x="152" y="625"/>
                    <a:pt x="241" y="661"/>
                    <a:pt x="331" y="661"/>
                  </a:cubicBezTo>
                  <a:lnTo>
                    <a:pt x="7476" y="661"/>
                  </a:lnTo>
                  <a:cubicBezTo>
                    <a:pt x="7655" y="661"/>
                    <a:pt x="7806" y="509"/>
                    <a:pt x="7806" y="331"/>
                  </a:cubicBezTo>
                  <a:cubicBezTo>
                    <a:pt x="7806" y="242"/>
                    <a:pt x="7771" y="153"/>
                    <a:pt x="7708" y="99"/>
                  </a:cubicBezTo>
                  <a:cubicBezTo>
                    <a:pt x="7646" y="37"/>
                    <a:pt x="7566" y="1"/>
                    <a:pt x="7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5" name="Google Shape;2685;p36"/>
            <p:cNvSpPr/>
            <p:nvPr/>
          </p:nvSpPr>
          <p:spPr>
            <a:xfrm>
              <a:off x="2485100" y="4539875"/>
              <a:ext cx="195175" cy="16525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0"/>
                  </a:moveTo>
                  <a:cubicBezTo>
                    <a:pt x="143" y="0"/>
                    <a:pt x="1" y="143"/>
                    <a:pt x="1" y="330"/>
                  </a:cubicBezTo>
                  <a:cubicBezTo>
                    <a:pt x="1" y="419"/>
                    <a:pt x="36" y="509"/>
                    <a:pt x="99" y="562"/>
                  </a:cubicBezTo>
                  <a:cubicBezTo>
                    <a:pt x="152" y="625"/>
                    <a:pt x="241" y="660"/>
                    <a:pt x="331" y="660"/>
                  </a:cubicBezTo>
                  <a:lnTo>
                    <a:pt x="7476" y="660"/>
                  </a:lnTo>
                  <a:cubicBezTo>
                    <a:pt x="7655" y="660"/>
                    <a:pt x="7806" y="517"/>
                    <a:pt x="7806" y="330"/>
                  </a:cubicBezTo>
                  <a:cubicBezTo>
                    <a:pt x="7806" y="241"/>
                    <a:pt x="7771" y="152"/>
                    <a:pt x="7708" y="98"/>
                  </a:cubicBezTo>
                  <a:cubicBezTo>
                    <a:pt x="7646" y="36"/>
                    <a:pt x="7566" y="0"/>
                    <a:pt x="7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6" name="Google Shape;2686;p36"/>
            <p:cNvSpPr/>
            <p:nvPr/>
          </p:nvSpPr>
          <p:spPr>
            <a:xfrm>
              <a:off x="2574300" y="4245475"/>
              <a:ext cx="16550" cy="16525"/>
            </a:xfrm>
            <a:custGeom>
              <a:avLst/>
              <a:gdLst/>
              <a:ahLst/>
              <a:cxnLst/>
              <a:rect l="l" t="t" r="r" b="b"/>
              <a:pathLst>
                <a:path w="662" h="661" extrusionOk="0">
                  <a:moveTo>
                    <a:pt x="331" y="0"/>
                  </a:moveTo>
                  <a:cubicBezTo>
                    <a:pt x="153" y="0"/>
                    <a:pt x="1" y="152"/>
                    <a:pt x="1" y="330"/>
                  </a:cubicBezTo>
                  <a:cubicBezTo>
                    <a:pt x="1" y="518"/>
                    <a:pt x="153" y="660"/>
                    <a:pt x="331" y="660"/>
                  </a:cubicBezTo>
                  <a:cubicBezTo>
                    <a:pt x="518" y="660"/>
                    <a:pt x="661" y="518"/>
                    <a:pt x="661" y="330"/>
                  </a:cubicBezTo>
                  <a:cubicBezTo>
                    <a:pt x="661" y="152"/>
                    <a:pt x="518" y="0"/>
                    <a:pt x="3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87" name="Google Shape;2687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7">
    <p:spTree>
      <p:nvGrpSpPr>
        <p:cNvPr id="2688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9" name="Google Shape;2689;p37"/>
          <p:cNvGrpSpPr/>
          <p:nvPr/>
        </p:nvGrpSpPr>
        <p:grpSpPr>
          <a:xfrm>
            <a:off x="6989422" y="-776885"/>
            <a:ext cx="2883963" cy="2883963"/>
            <a:chOff x="277450" y="4273200"/>
            <a:chExt cx="870289" cy="870289"/>
          </a:xfrm>
        </p:grpSpPr>
        <p:sp>
          <p:nvSpPr>
            <p:cNvPr id="2690" name="Google Shape;2690;p37"/>
            <p:cNvSpPr/>
            <p:nvPr/>
          </p:nvSpPr>
          <p:spPr>
            <a:xfrm>
              <a:off x="325701" y="4321451"/>
              <a:ext cx="773783" cy="773783"/>
            </a:xfrm>
            <a:custGeom>
              <a:avLst/>
              <a:gdLst/>
              <a:ahLst/>
              <a:cxnLst/>
              <a:rect l="l" t="t" r="r" b="b"/>
              <a:pathLst>
                <a:path w="48076" h="48076" extrusionOk="0">
                  <a:moveTo>
                    <a:pt x="23962" y="0"/>
                  </a:moveTo>
                  <a:lnTo>
                    <a:pt x="16977" y="6985"/>
                  </a:lnTo>
                  <a:lnTo>
                    <a:pt x="7092" y="6985"/>
                  </a:lnTo>
                  <a:lnTo>
                    <a:pt x="7092" y="16870"/>
                  </a:lnTo>
                  <a:lnTo>
                    <a:pt x="0" y="23962"/>
                  </a:lnTo>
                  <a:lnTo>
                    <a:pt x="7092" y="31054"/>
                  </a:lnTo>
                  <a:lnTo>
                    <a:pt x="7092" y="41090"/>
                  </a:lnTo>
                  <a:lnTo>
                    <a:pt x="17120" y="41090"/>
                  </a:lnTo>
                  <a:lnTo>
                    <a:pt x="24114" y="48076"/>
                  </a:lnTo>
                  <a:lnTo>
                    <a:pt x="31099" y="41090"/>
                  </a:lnTo>
                  <a:lnTo>
                    <a:pt x="40983" y="41090"/>
                  </a:lnTo>
                  <a:lnTo>
                    <a:pt x="40983" y="31206"/>
                  </a:lnTo>
                  <a:lnTo>
                    <a:pt x="48076" y="24114"/>
                  </a:lnTo>
                  <a:lnTo>
                    <a:pt x="40983" y="17022"/>
                  </a:lnTo>
                  <a:lnTo>
                    <a:pt x="40983" y="6985"/>
                  </a:lnTo>
                  <a:lnTo>
                    <a:pt x="30956" y="698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1" name="Google Shape;2691;p37"/>
            <p:cNvSpPr/>
            <p:nvPr/>
          </p:nvSpPr>
          <p:spPr>
            <a:xfrm>
              <a:off x="277450" y="4273200"/>
              <a:ext cx="870289" cy="870289"/>
            </a:xfrm>
            <a:custGeom>
              <a:avLst/>
              <a:gdLst/>
              <a:ahLst/>
              <a:cxnLst/>
              <a:rect l="l" t="t" r="r" b="b"/>
              <a:pathLst>
                <a:path w="54072" h="54072" extrusionOk="0">
                  <a:moveTo>
                    <a:pt x="26960" y="1410"/>
                  </a:moveTo>
                  <a:lnTo>
                    <a:pt x="34409" y="8859"/>
                  </a:lnTo>
                  <a:lnTo>
                    <a:pt x="45097" y="8859"/>
                  </a:lnTo>
                  <a:lnTo>
                    <a:pt x="45097" y="19556"/>
                  </a:lnTo>
                  <a:lnTo>
                    <a:pt x="52662" y="27112"/>
                  </a:lnTo>
                  <a:lnTo>
                    <a:pt x="45097" y="34677"/>
                  </a:lnTo>
                  <a:lnTo>
                    <a:pt x="45097" y="45212"/>
                  </a:lnTo>
                  <a:lnTo>
                    <a:pt x="34561" y="45212"/>
                  </a:lnTo>
                  <a:lnTo>
                    <a:pt x="27112" y="52662"/>
                  </a:lnTo>
                  <a:lnTo>
                    <a:pt x="19663" y="45212"/>
                  </a:lnTo>
                  <a:lnTo>
                    <a:pt x="8975" y="45212"/>
                  </a:lnTo>
                  <a:lnTo>
                    <a:pt x="8975" y="34516"/>
                  </a:lnTo>
                  <a:lnTo>
                    <a:pt x="1410" y="26960"/>
                  </a:lnTo>
                  <a:lnTo>
                    <a:pt x="8975" y="19395"/>
                  </a:lnTo>
                  <a:lnTo>
                    <a:pt x="8975" y="8859"/>
                  </a:lnTo>
                  <a:lnTo>
                    <a:pt x="19502" y="8859"/>
                  </a:lnTo>
                  <a:lnTo>
                    <a:pt x="26960" y="1410"/>
                  </a:lnTo>
                  <a:close/>
                  <a:moveTo>
                    <a:pt x="26960" y="1"/>
                  </a:moveTo>
                  <a:lnTo>
                    <a:pt x="19092" y="7860"/>
                  </a:lnTo>
                  <a:lnTo>
                    <a:pt x="7976" y="7860"/>
                  </a:lnTo>
                  <a:lnTo>
                    <a:pt x="7976" y="18985"/>
                  </a:lnTo>
                  <a:lnTo>
                    <a:pt x="1" y="26960"/>
                  </a:lnTo>
                  <a:lnTo>
                    <a:pt x="7976" y="34927"/>
                  </a:lnTo>
                  <a:lnTo>
                    <a:pt x="7976" y="46212"/>
                  </a:lnTo>
                  <a:lnTo>
                    <a:pt x="19252" y="46212"/>
                  </a:lnTo>
                  <a:lnTo>
                    <a:pt x="27112" y="54071"/>
                  </a:lnTo>
                  <a:lnTo>
                    <a:pt x="34980" y="46212"/>
                  </a:lnTo>
                  <a:lnTo>
                    <a:pt x="46096" y="46212"/>
                  </a:lnTo>
                  <a:lnTo>
                    <a:pt x="46096" y="35087"/>
                  </a:lnTo>
                  <a:lnTo>
                    <a:pt x="54071" y="27112"/>
                  </a:lnTo>
                  <a:lnTo>
                    <a:pt x="46096" y="19136"/>
                  </a:lnTo>
                  <a:lnTo>
                    <a:pt x="46096" y="7860"/>
                  </a:lnTo>
                  <a:lnTo>
                    <a:pt x="34820" y="7860"/>
                  </a:lnTo>
                  <a:lnTo>
                    <a:pt x="26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2" name="Google Shape;2692;p37"/>
            <p:cNvSpPr/>
            <p:nvPr/>
          </p:nvSpPr>
          <p:spPr>
            <a:xfrm>
              <a:off x="354847" y="4350742"/>
              <a:ext cx="715197" cy="715053"/>
            </a:xfrm>
            <a:custGeom>
              <a:avLst/>
              <a:gdLst/>
              <a:ahLst/>
              <a:cxnLst/>
              <a:rect l="l" t="t" r="r" b="b"/>
              <a:pathLst>
                <a:path w="44436" h="44427" extrusionOk="0">
                  <a:moveTo>
                    <a:pt x="22151" y="0"/>
                  </a:moveTo>
                  <a:lnTo>
                    <a:pt x="15692" y="6459"/>
                  </a:lnTo>
                  <a:lnTo>
                    <a:pt x="6557" y="6459"/>
                  </a:lnTo>
                  <a:lnTo>
                    <a:pt x="6557" y="15594"/>
                  </a:lnTo>
                  <a:lnTo>
                    <a:pt x="0" y="22142"/>
                  </a:lnTo>
                  <a:lnTo>
                    <a:pt x="6557" y="28699"/>
                  </a:lnTo>
                  <a:lnTo>
                    <a:pt x="6557" y="37968"/>
                  </a:lnTo>
                  <a:lnTo>
                    <a:pt x="15826" y="37968"/>
                  </a:lnTo>
                  <a:lnTo>
                    <a:pt x="22285" y="44427"/>
                  </a:lnTo>
                  <a:lnTo>
                    <a:pt x="28744" y="37968"/>
                  </a:lnTo>
                  <a:lnTo>
                    <a:pt x="37879" y="37968"/>
                  </a:lnTo>
                  <a:lnTo>
                    <a:pt x="37879" y="28833"/>
                  </a:lnTo>
                  <a:lnTo>
                    <a:pt x="44436" y="22276"/>
                  </a:lnTo>
                  <a:lnTo>
                    <a:pt x="37879" y="15728"/>
                  </a:lnTo>
                  <a:lnTo>
                    <a:pt x="37879" y="6459"/>
                  </a:lnTo>
                  <a:lnTo>
                    <a:pt x="28610" y="6459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93" name="Google Shape;2693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694" name="Google Shape;2694;p37"/>
          <p:cNvGrpSpPr/>
          <p:nvPr/>
        </p:nvGrpSpPr>
        <p:grpSpPr>
          <a:xfrm>
            <a:off x="7637230" y="-295031"/>
            <a:ext cx="1564732" cy="1777368"/>
            <a:chOff x="7637230" y="-495206"/>
            <a:chExt cx="1564732" cy="1777368"/>
          </a:xfrm>
        </p:grpSpPr>
        <p:sp>
          <p:nvSpPr>
            <p:cNvPr id="2695" name="Google Shape;2695;p37"/>
            <p:cNvSpPr/>
            <p:nvPr/>
          </p:nvSpPr>
          <p:spPr>
            <a:xfrm>
              <a:off x="7637230" y="-495206"/>
              <a:ext cx="1540421" cy="648878"/>
            </a:xfrm>
            <a:custGeom>
              <a:avLst/>
              <a:gdLst/>
              <a:ahLst/>
              <a:cxnLst/>
              <a:rect l="l" t="t" r="r" b="b"/>
              <a:pathLst>
                <a:path w="31600" h="13311" extrusionOk="0">
                  <a:moveTo>
                    <a:pt x="242" y="0"/>
                  </a:moveTo>
                  <a:lnTo>
                    <a:pt x="1" y="152"/>
                  </a:lnTo>
                  <a:cubicBezTo>
                    <a:pt x="28" y="197"/>
                    <a:pt x="2695" y="4434"/>
                    <a:pt x="7896" y="8056"/>
                  </a:cubicBezTo>
                  <a:cubicBezTo>
                    <a:pt x="11607" y="10643"/>
                    <a:pt x="17236" y="13311"/>
                    <a:pt x="24614" y="13311"/>
                  </a:cubicBezTo>
                  <a:cubicBezTo>
                    <a:pt x="26791" y="13311"/>
                    <a:pt x="29119" y="13079"/>
                    <a:pt x="31599" y="12543"/>
                  </a:cubicBezTo>
                  <a:lnTo>
                    <a:pt x="31537" y="12258"/>
                  </a:lnTo>
                  <a:cubicBezTo>
                    <a:pt x="29077" y="12791"/>
                    <a:pt x="26765" y="13023"/>
                    <a:pt x="24605" y="13023"/>
                  </a:cubicBezTo>
                  <a:cubicBezTo>
                    <a:pt x="17305" y="13023"/>
                    <a:pt x="11744" y="10378"/>
                    <a:pt x="8074" y="7824"/>
                  </a:cubicBezTo>
                  <a:cubicBezTo>
                    <a:pt x="2918" y="4238"/>
                    <a:pt x="268" y="36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6" name="Google Shape;2696;p37"/>
            <p:cNvSpPr/>
            <p:nvPr/>
          </p:nvSpPr>
          <p:spPr>
            <a:xfrm>
              <a:off x="7637230" y="-495206"/>
              <a:ext cx="1540421" cy="648878"/>
            </a:xfrm>
            <a:custGeom>
              <a:avLst/>
              <a:gdLst/>
              <a:ahLst/>
              <a:cxnLst/>
              <a:rect l="l" t="t" r="r" b="b"/>
              <a:pathLst>
                <a:path w="31600" h="13311" extrusionOk="0">
                  <a:moveTo>
                    <a:pt x="242" y="0"/>
                  </a:moveTo>
                  <a:lnTo>
                    <a:pt x="1" y="152"/>
                  </a:lnTo>
                  <a:cubicBezTo>
                    <a:pt x="28" y="197"/>
                    <a:pt x="2695" y="4434"/>
                    <a:pt x="7896" y="8056"/>
                  </a:cubicBezTo>
                  <a:cubicBezTo>
                    <a:pt x="11607" y="10643"/>
                    <a:pt x="17236" y="13311"/>
                    <a:pt x="24614" y="13311"/>
                  </a:cubicBezTo>
                  <a:cubicBezTo>
                    <a:pt x="26791" y="13311"/>
                    <a:pt x="29119" y="13079"/>
                    <a:pt x="31599" y="12543"/>
                  </a:cubicBezTo>
                  <a:lnTo>
                    <a:pt x="31537" y="12258"/>
                  </a:lnTo>
                  <a:cubicBezTo>
                    <a:pt x="29077" y="12791"/>
                    <a:pt x="26765" y="13023"/>
                    <a:pt x="24605" y="13023"/>
                  </a:cubicBezTo>
                  <a:cubicBezTo>
                    <a:pt x="17305" y="13023"/>
                    <a:pt x="11744" y="10378"/>
                    <a:pt x="8074" y="7824"/>
                  </a:cubicBezTo>
                  <a:cubicBezTo>
                    <a:pt x="2918" y="4238"/>
                    <a:pt x="268" y="36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7" name="Google Shape;2697;p37"/>
            <p:cNvSpPr/>
            <p:nvPr/>
          </p:nvSpPr>
          <p:spPr>
            <a:xfrm>
              <a:off x="7683345" y="-423889"/>
              <a:ext cx="1405585" cy="597108"/>
            </a:xfrm>
            <a:custGeom>
              <a:avLst/>
              <a:gdLst/>
              <a:ahLst/>
              <a:cxnLst/>
              <a:rect l="l" t="t" r="r" b="b"/>
              <a:pathLst>
                <a:path w="28834" h="12249" extrusionOk="0">
                  <a:moveTo>
                    <a:pt x="598" y="0"/>
                  </a:moveTo>
                  <a:cubicBezTo>
                    <a:pt x="479" y="0"/>
                    <a:pt x="360" y="39"/>
                    <a:pt x="259" y="116"/>
                  </a:cubicBezTo>
                  <a:cubicBezTo>
                    <a:pt x="36" y="304"/>
                    <a:pt x="0" y="643"/>
                    <a:pt x="188" y="875"/>
                  </a:cubicBezTo>
                  <a:cubicBezTo>
                    <a:pt x="295" y="1000"/>
                    <a:pt x="447" y="1062"/>
                    <a:pt x="598" y="1062"/>
                  </a:cubicBezTo>
                  <a:cubicBezTo>
                    <a:pt x="714" y="1062"/>
                    <a:pt x="839" y="1026"/>
                    <a:pt x="937" y="946"/>
                  </a:cubicBezTo>
                  <a:cubicBezTo>
                    <a:pt x="1160" y="759"/>
                    <a:pt x="1196" y="420"/>
                    <a:pt x="1009" y="197"/>
                  </a:cubicBezTo>
                  <a:cubicBezTo>
                    <a:pt x="903" y="66"/>
                    <a:pt x="751" y="0"/>
                    <a:pt x="598" y="0"/>
                  </a:cubicBezTo>
                  <a:close/>
                  <a:moveTo>
                    <a:pt x="2190" y="1791"/>
                  </a:moveTo>
                  <a:cubicBezTo>
                    <a:pt x="2058" y="1791"/>
                    <a:pt x="1925" y="1840"/>
                    <a:pt x="1820" y="1936"/>
                  </a:cubicBezTo>
                  <a:cubicBezTo>
                    <a:pt x="1606" y="2141"/>
                    <a:pt x="1606" y="2480"/>
                    <a:pt x="1803" y="2695"/>
                  </a:cubicBezTo>
                  <a:cubicBezTo>
                    <a:pt x="1910" y="2802"/>
                    <a:pt x="2052" y="2855"/>
                    <a:pt x="2186" y="2855"/>
                  </a:cubicBezTo>
                  <a:cubicBezTo>
                    <a:pt x="2320" y="2855"/>
                    <a:pt x="2454" y="2811"/>
                    <a:pt x="2552" y="2704"/>
                  </a:cubicBezTo>
                  <a:cubicBezTo>
                    <a:pt x="2766" y="2507"/>
                    <a:pt x="2775" y="2168"/>
                    <a:pt x="2570" y="1954"/>
                  </a:cubicBezTo>
                  <a:cubicBezTo>
                    <a:pt x="2465" y="1845"/>
                    <a:pt x="2328" y="1791"/>
                    <a:pt x="2190" y="1791"/>
                  </a:cubicBezTo>
                  <a:close/>
                  <a:moveTo>
                    <a:pt x="3906" y="3459"/>
                  </a:moveTo>
                  <a:cubicBezTo>
                    <a:pt x="3762" y="3459"/>
                    <a:pt x="3620" y="3517"/>
                    <a:pt x="3515" y="3631"/>
                  </a:cubicBezTo>
                  <a:cubicBezTo>
                    <a:pt x="3319" y="3854"/>
                    <a:pt x="3337" y="4193"/>
                    <a:pt x="3551" y="4390"/>
                  </a:cubicBezTo>
                  <a:cubicBezTo>
                    <a:pt x="3658" y="4479"/>
                    <a:pt x="3783" y="4523"/>
                    <a:pt x="3908" y="4523"/>
                  </a:cubicBezTo>
                  <a:cubicBezTo>
                    <a:pt x="4051" y="4523"/>
                    <a:pt x="4202" y="4461"/>
                    <a:pt x="4300" y="4345"/>
                  </a:cubicBezTo>
                  <a:cubicBezTo>
                    <a:pt x="4497" y="4131"/>
                    <a:pt x="4479" y="3792"/>
                    <a:pt x="4265" y="3596"/>
                  </a:cubicBezTo>
                  <a:cubicBezTo>
                    <a:pt x="4160" y="3504"/>
                    <a:pt x="4033" y="3459"/>
                    <a:pt x="3906" y="3459"/>
                  </a:cubicBezTo>
                  <a:close/>
                  <a:moveTo>
                    <a:pt x="5746" y="4994"/>
                  </a:moveTo>
                  <a:cubicBezTo>
                    <a:pt x="5588" y="4994"/>
                    <a:pt x="5431" y="5065"/>
                    <a:pt x="5326" y="5201"/>
                  </a:cubicBezTo>
                  <a:cubicBezTo>
                    <a:pt x="5139" y="5433"/>
                    <a:pt x="5184" y="5763"/>
                    <a:pt x="5416" y="5951"/>
                  </a:cubicBezTo>
                  <a:cubicBezTo>
                    <a:pt x="5514" y="6022"/>
                    <a:pt x="5630" y="6058"/>
                    <a:pt x="5746" y="6058"/>
                  </a:cubicBezTo>
                  <a:cubicBezTo>
                    <a:pt x="5906" y="6058"/>
                    <a:pt x="6058" y="5986"/>
                    <a:pt x="6165" y="5853"/>
                  </a:cubicBezTo>
                  <a:cubicBezTo>
                    <a:pt x="6343" y="5621"/>
                    <a:pt x="6299" y="5282"/>
                    <a:pt x="6067" y="5103"/>
                  </a:cubicBezTo>
                  <a:cubicBezTo>
                    <a:pt x="5971" y="5029"/>
                    <a:pt x="5858" y="4994"/>
                    <a:pt x="5746" y="4994"/>
                  </a:cubicBezTo>
                  <a:close/>
                  <a:moveTo>
                    <a:pt x="7686" y="6389"/>
                  </a:moveTo>
                  <a:cubicBezTo>
                    <a:pt x="7513" y="6389"/>
                    <a:pt x="7345" y="6472"/>
                    <a:pt x="7244" y="6629"/>
                  </a:cubicBezTo>
                  <a:cubicBezTo>
                    <a:pt x="7084" y="6870"/>
                    <a:pt x="7155" y="7200"/>
                    <a:pt x="7396" y="7360"/>
                  </a:cubicBezTo>
                  <a:cubicBezTo>
                    <a:pt x="7485" y="7423"/>
                    <a:pt x="7592" y="7449"/>
                    <a:pt x="7690" y="7449"/>
                  </a:cubicBezTo>
                  <a:cubicBezTo>
                    <a:pt x="7860" y="7449"/>
                    <a:pt x="8029" y="7369"/>
                    <a:pt x="8136" y="7209"/>
                  </a:cubicBezTo>
                  <a:cubicBezTo>
                    <a:pt x="8297" y="6968"/>
                    <a:pt x="8226" y="6638"/>
                    <a:pt x="7985" y="6477"/>
                  </a:cubicBezTo>
                  <a:cubicBezTo>
                    <a:pt x="7892" y="6418"/>
                    <a:pt x="7788" y="6389"/>
                    <a:pt x="7686" y="6389"/>
                  </a:cubicBezTo>
                  <a:close/>
                  <a:moveTo>
                    <a:pt x="9744" y="7624"/>
                  </a:moveTo>
                  <a:cubicBezTo>
                    <a:pt x="9554" y="7624"/>
                    <a:pt x="9370" y="7724"/>
                    <a:pt x="9278" y="7896"/>
                  </a:cubicBezTo>
                  <a:cubicBezTo>
                    <a:pt x="9136" y="8154"/>
                    <a:pt x="9225" y="8484"/>
                    <a:pt x="9484" y="8618"/>
                  </a:cubicBezTo>
                  <a:cubicBezTo>
                    <a:pt x="9564" y="8663"/>
                    <a:pt x="9653" y="8690"/>
                    <a:pt x="9742" y="8690"/>
                  </a:cubicBezTo>
                  <a:cubicBezTo>
                    <a:pt x="9930" y="8690"/>
                    <a:pt x="10108" y="8591"/>
                    <a:pt x="10206" y="8413"/>
                  </a:cubicBezTo>
                  <a:cubicBezTo>
                    <a:pt x="10349" y="8154"/>
                    <a:pt x="10251" y="7833"/>
                    <a:pt x="10001" y="7690"/>
                  </a:cubicBezTo>
                  <a:cubicBezTo>
                    <a:pt x="9920" y="7645"/>
                    <a:pt x="9831" y="7624"/>
                    <a:pt x="9744" y="7624"/>
                  </a:cubicBezTo>
                  <a:close/>
                  <a:moveTo>
                    <a:pt x="11880" y="8694"/>
                  </a:moveTo>
                  <a:cubicBezTo>
                    <a:pt x="11677" y="8694"/>
                    <a:pt x="11484" y="8814"/>
                    <a:pt x="11393" y="9011"/>
                  </a:cubicBezTo>
                  <a:cubicBezTo>
                    <a:pt x="11277" y="9278"/>
                    <a:pt x="11393" y="9591"/>
                    <a:pt x="11660" y="9706"/>
                  </a:cubicBezTo>
                  <a:cubicBezTo>
                    <a:pt x="11732" y="9742"/>
                    <a:pt x="11812" y="9760"/>
                    <a:pt x="11883" y="9760"/>
                  </a:cubicBezTo>
                  <a:cubicBezTo>
                    <a:pt x="12080" y="9760"/>
                    <a:pt x="12276" y="9635"/>
                    <a:pt x="12365" y="9439"/>
                  </a:cubicBezTo>
                  <a:cubicBezTo>
                    <a:pt x="12490" y="9171"/>
                    <a:pt x="12365" y="8859"/>
                    <a:pt x="12097" y="8743"/>
                  </a:cubicBezTo>
                  <a:cubicBezTo>
                    <a:pt x="12026" y="8710"/>
                    <a:pt x="11952" y="8694"/>
                    <a:pt x="11880" y="8694"/>
                  </a:cubicBezTo>
                  <a:close/>
                  <a:moveTo>
                    <a:pt x="14104" y="9578"/>
                  </a:moveTo>
                  <a:cubicBezTo>
                    <a:pt x="13886" y="9578"/>
                    <a:pt x="13674" y="9719"/>
                    <a:pt x="13596" y="9938"/>
                  </a:cubicBezTo>
                  <a:cubicBezTo>
                    <a:pt x="13507" y="10215"/>
                    <a:pt x="13650" y="10518"/>
                    <a:pt x="13926" y="10616"/>
                  </a:cubicBezTo>
                  <a:cubicBezTo>
                    <a:pt x="13989" y="10634"/>
                    <a:pt x="14042" y="10643"/>
                    <a:pt x="14105" y="10643"/>
                  </a:cubicBezTo>
                  <a:cubicBezTo>
                    <a:pt x="14319" y="10643"/>
                    <a:pt x="14524" y="10509"/>
                    <a:pt x="14604" y="10286"/>
                  </a:cubicBezTo>
                  <a:cubicBezTo>
                    <a:pt x="14702" y="10010"/>
                    <a:pt x="14560" y="9706"/>
                    <a:pt x="14274" y="9608"/>
                  </a:cubicBezTo>
                  <a:cubicBezTo>
                    <a:pt x="14219" y="9588"/>
                    <a:pt x="14161" y="9578"/>
                    <a:pt x="14104" y="9578"/>
                  </a:cubicBezTo>
                  <a:close/>
                  <a:moveTo>
                    <a:pt x="16391" y="10279"/>
                  </a:moveTo>
                  <a:cubicBezTo>
                    <a:pt x="16154" y="10279"/>
                    <a:pt x="15940" y="10437"/>
                    <a:pt x="15880" y="10679"/>
                  </a:cubicBezTo>
                  <a:cubicBezTo>
                    <a:pt x="15800" y="10955"/>
                    <a:pt x="15978" y="11250"/>
                    <a:pt x="16255" y="11321"/>
                  </a:cubicBezTo>
                  <a:cubicBezTo>
                    <a:pt x="16299" y="11339"/>
                    <a:pt x="16353" y="11339"/>
                    <a:pt x="16388" y="11339"/>
                  </a:cubicBezTo>
                  <a:cubicBezTo>
                    <a:pt x="16629" y="11339"/>
                    <a:pt x="16843" y="11178"/>
                    <a:pt x="16906" y="10938"/>
                  </a:cubicBezTo>
                  <a:cubicBezTo>
                    <a:pt x="16977" y="10661"/>
                    <a:pt x="16808" y="10367"/>
                    <a:pt x="16522" y="10295"/>
                  </a:cubicBezTo>
                  <a:cubicBezTo>
                    <a:pt x="16478" y="10284"/>
                    <a:pt x="16434" y="10279"/>
                    <a:pt x="16391" y="10279"/>
                  </a:cubicBezTo>
                  <a:close/>
                  <a:moveTo>
                    <a:pt x="18721" y="10777"/>
                  </a:moveTo>
                  <a:cubicBezTo>
                    <a:pt x="18471" y="10777"/>
                    <a:pt x="18248" y="10961"/>
                    <a:pt x="18208" y="11223"/>
                  </a:cubicBezTo>
                  <a:cubicBezTo>
                    <a:pt x="18155" y="11509"/>
                    <a:pt x="18351" y="11785"/>
                    <a:pt x="18645" y="11830"/>
                  </a:cubicBezTo>
                  <a:cubicBezTo>
                    <a:pt x="18672" y="11839"/>
                    <a:pt x="18699" y="11839"/>
                    <a:pt x="18735" y="11839"/>
                  </a:cubicBezTo>
                  <a:cubicBezTo>
                    <a:pt x="18984" y="11839"/>
                    <a:pt x="19208" y="11660"/>
                    <a:pt x="19252" y="11393"/>
                  </a:cubicBezTo>
                  <a:cubicBezTo>
                    <a:pt x="19306" y="11107"/>
                    <a:pt x="19109" y="10831"/>
                    <a:pt x="18815" y="10786"/>
                  </a:cubicBezTo>
                  <a:cubicBezTo>
                    <a:pt x="18783" y="10780"/>
                    <a:pt x="18752" y="10777"/>
                    <a:pt x="18721" y="10777"/>
                  </a:cubicBezTo>
                  <a:close/>
                  <a:moveTo>
                    <a:pt x="28269" y="10833"/>
                  </a:moveTo>
                  <a:cubicBezTo>
                    <a:pt x="28243" y="10833"/>
                    <a:pt x="28217" y="10835"/>
                    <a:pt x="28191" y="10839"/>
                  </a:cubicBezTo>
                  <a:cubicBezTo>
                    <a:pt x="27897" y="10884"/>
                    <a:pt x="27691" y="11152"/>
                    <a:pt x="27736" y="11446"/>
                  </a:cubicBezTo>
                  <a:cubicBezTo>
                    <a:pt x="27781" y="11714"/>
                    <a:pt x="28004" y="11901"/>
                    <a:pt x="28262" y="11901"/>
                  </a:cubicBezTo>
                  <a:cubicBezTo>
                    <a:pt x="28289" y="11901"/>
                    <a:pt x="28316" y="11901"/>
                    <a:pt x="28343" y="11892"/>
                  </a:cubicBezTo>
                  <a:cubicBezTo>
                    <a:pt x="28628" y="11856"/>
                    <a:pt x="28833" y="11580"/>
                    <a:pt x="28789" y="11294"/>
                  </a:cubicBezTo>
                  <a:cubicBezTo>
                    <a:pt x="28756" y="11027"/>
                    <a:pt x="28525" y="10833"/>
                    <a:pt x="28269" y="10833"/>
                  </a:cubicBezTo>
                  <a:close/>
                  <a:moveTo>
                    <a:pt x="21103" y="11078"/>
                  </a:moveTo>
                  <a:cubicBezTo>
                    <a:pt x="20829" y="11078"/>
                    <a:pt x="20598" y="11284"/>
                    <a:pt x="20572" y="11562"/>
                  </a:cubicBezTo>
                  <a:cubicBezTo>
                    <a:pt x="20546" y="11856"/>
                    <a:pt x="20769" y="12115"/>
                    <a:pt x="21063" y="12142"/>
                  </a:cubicBezTo>
                  <a:lnTo>
                    <a:pt x="21108" y="12142"/>
                  </a:lnTo>
                  <a:cubicBezTo>
                    <a:pt x="21375" y="12142"/>
                    <a:pt x="21616" y="11928"/>
                    <a:pt x="21634" y="11651"/>
                  </a:cubicBezTo>
                  <a:cubicBezTo>
                    <a:pt x="21661" y="11366"/>
                    <a:pt x="21438" y="11107"/>
                    <a:pt x="21152" y="11080"/>
                  </a:cubicBezTo>
                  <a:cubicBezTo>
                    <a:pt x="21136" y="11079"/>
                    <a:pt x="21119" y="11078"/>
                    <a:pt x="21103" y="11078"/>
                  </a:cubicBezTo>
                  <a:close/>
                  <a:moveTo>
                    <a:pt x="25879" y="11097"/>
                  </a:moveTo>
                  <a:cubicBezTo>
                    <a:pt x="25868" y="11097"/>
                    <a:pt x="25856" y="11097"/>
                    <a:pt x="25845" y="11098"/>
                  </a:cubicBezTo>
                  <a:cubicBezTo>
                    <a:pt x="25550" y="11125"/>
                    <a:pt x="25336" y="11375"/>
                    <a:pt x="25354" y="11669"/>
                  </a:cubicBezTo>
                  <a:cubicBezTo>
                    <a:pt x="25381" y="11946"/>
                    <a:pt x="25613" y="12160"/>
                    <a:pt x="25889" y="12160"/>
                  </a:cubicBezTo>
                  <a:lnTo>
                    <a:pt x="25925" y="12160"/>
                  </a:lnTo>
                  <a:cubicBezTo>
                    <a:pt x="26219" y="12142"/>
                    <a:pt x="26434" y="11883"/>
                    <a:pt x="26416" y="11589"/>
                  </a:cubicBezTo>
                  <a:cubicBezTo>
                    <a:pt x="26399" y="11306"/>
                    <a:pt x="26159" y="11097"/>
                    <a:pt x="25879" y="11097"/>
                  </a:cubicBezTo>
                  <a:close/>
                  <a:moveTo>
                    <a:pt x="23499" y="11178"/>
                  </a:moveTo>
                  <a:cubicBezTo>
                    <a:pt x="23204" y="11178"/>
                    <a:pt x="22963" y="11419"/>
                    <a:pt x="22963" y="11714"/>
                  </a:cubicBezTo>
                  <a:cubicBezTo>
                    <a:pt x="22963" y="12008"/>
                    <a:pt x="23195" y="12249"/>
                    <a:pt x="23490" y="12249"/>
                  </a:cubicBezTo>
                  <a:lnTo>
                    <a:pt x="23499" y="12249"/>
                  </a:lnTo>
                  <a:cubicBezTo>
                    <a:pt x="23784" y="12249"/>
                    <a:pt x="24025" y="12008"/>
                    <a:pt x="24025" y="11714"/>
                  </a:cubicBezTo>
                  <a:cubicBezTo>
                    <a:pt x="24025" y="11419"/>
                    <a:pt x="23793" y="11187"/>
                    <a:pt x="23499" y="111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8" name="Google Shape;2698;p37"/>
            <p:cNvSpPr/>
            <p:nvPr/>
          </p:nvSpPr>
          <p:spPr>
            <a:xfrm>
              <a:off x="9150192" y="83811"/>
              <a:ext cx="51770" cy="51575"/>
            </a:xfrm>
            <a:custGeom>
              <a:avLst/>
              <a:gdLst/>
              <a:ahLst/>
              <a:cxnLst/>
              <a:rect l="l" t="t" r="r" b="b"/>
              <a:pathLst>
                <a:path w="1062" h="1058" extrusionOk="0">
                  <a:moveTo>
                    <a:pt x="528" y="1"/>
                  </a:moveTo>
                  <a:cubicBezTo>
                    <a:pt x="388" y="1"/>
                    <a:pt x="250" y="50"/>
                    <a:pt x="152" y="148"/>
                  </a:cubicBezTo>
                  <a:cubicBezTo>
                    <a:pt x="125" y="175"/>
                    <a:pt x="107" y="201"/>
                    <a:pt x="89" y="228"/>
                  </a:cubicBezTo>
                  <a:cubicBezTo>
                    <a:pt x="72" y="264"/>
                    <a:pt x="54" y="291"/>
                    <a:pt x="36" y="326"/>
                  </a:cubicBezTo>
                  <a:cubicBezTo>
                    <a:pt x="27" y="353"/>
                    <a:pt x="18" y="389"/>
                    <a:pt x="9" y="424"/>
                  </a:cubicBezTo>
                  <a:cubicBezTo>
                    <a:pt x="0" y="460"/>
                    <a:pt x="0" y="487"/>
                    <a:pt x="0" y="523"/>
                  </a:cubicBezTo>
                  <a:cubicBezTo>
                    <a:pt x="0" y="558"/>
                    <a:pt x="0" y="594"/>
                    <a:pt x="9" y="630"/>
                  </a:cubicBezTo>
                  <a:cubicBezTo>
                    <a:pt x="18" y="665"/>
                    <a:pt x="27" y="701"/>
                    <a:pt x="36" y="728"/>
                  </a:cubicBezTo>
                  <a:cubicBezTo>
                    <a:pt x="54" y="763"/>
                    <a:pt x="72" y="790"/>
                    <a:pt x="89" y="817"/>
                  </a:cubicBezTo>
                  <a:cubicBezTo>
                    <a:pt x="107" y="853"/>
                    <a:pt x="125" y="879"/>
                    <a:pt x="152" y="906"/>
                  </a:cubicBezTo>
                  <a:cubicBezTo>
                    <a:pt x="179" y="924"/>
                    <a:pt x="205" y="951"/>
                    <a:pt x="232" y="969"/>
                  </a:cubicBezTo>
                  <a:cubicBezTo>
                    <a:pt x="268" y="986"/>
                    <a:pt x="295" y="1004"/>
                    <a:pt x="330" y="1013"/>
                  </a:cubicBezTo>
                  <a:cubicBezTo>
                    <a:pt x="357" y="1031"/>
                    <a:pt x="393" y="1040"/>
                    <a:pt x="428" y="1049"/>
                  </a:cubicBezTo>
                  <a:cubicBezTo>
                    <a:pt x="464" y="1058"/>
                    <a:pt x="491" y="1058"/>
                    <a:pt x="527" y="1058"/>
                  </a:cubicBezTo>
                  <a:cubicBezTo>
                    <a:pt x="562" y="1058"/>
                    <a:pt x="598" y="1058"/>
                    <a:pt x="634" y="1049"/>
                  </a:cubicBezTo>
                  <a:cubicBezTo>
                    <a:pt x="669" y="1040"/>
                    <a:pt x="705" y="1031"/>
                    <a:pt x="732" y="1013"/>
                  </a:cubicBezTo>
                  <a:cubicBezTo>
                    <a:pt x="767" y="1004"/>
                    <a:pt x="794" y="986"/>
                    <a:pt x="821" y="969"/>
                  </a:cubicBezTo>
                  <a:cubicBezTo>
                    <a:pt x="857" y="951"/>
                    <a:pt x="883" y="924"/>
                    <a:pt x="901" y="906"/>
                  </a:cubicBezTo>
                  <a:cubicBezTo>
                    <a:pt x="928" y="879"/>
                    <a:pt x="955" y="853"/>
                    <a:pt x="973" y="817"/>
                  </a:cubicBezTo>
                  <a:cubicBezTo>
                    <a:pt x="990" y="790"/>
                    <a:pt x="1008" y="763"/>
                    <a:pt x="1017" y="728"/>
                  </a:cubicBezTo>
                  <a:cubicBezTo>
                    <a:pt x="1035" y="701"/>
                    <a:pt x="1044" y="665"/>
                    <a:pt x="1053" y="630"/>
                  </a:cubicBezTo>
                  <a:cubicBezTo>
                    <a:pt x="1062" y="594"/>
                    <a:pt x="1062" y="558"/>
                    <a:pt x="1062" y="523"/>
                  </a:cubicBezTo>
                  <a:cubicBezTo>
                    <a:pt x="1062" y="487"/>
                    <a:pt x="1062" y="460"/>
                    <a:pt x="1053" y="424"/>
                  </a:cubicBezTo>
                  <a:cubicBezTo>
                    <a:pt x="1044" y="389"/>
                    <a:pt x="1035" y="353"/>
                    <a:pt x="1017" y="326"/>
                  </a:cubicBezTo>
                  <a:cubicBezTo>
                    <a:pt x="1008" y="291"/>
                    <a:pt x="990" y="264"/>
                    <a:pt x="973" y="228"/>
                  </a:cubicBezTo>
                  <a:cubicBezTo>
                    <a:pt x="955" y="201"/>
                    <a:pt x="928" y="175"/>
                    <a:pt x="910" y="148"/>
                  </a:cubicBezTo>
                  <a:cubicBezTo>
                    <a:pt x="808" y="50"/>
                    <a:pt x="667" y="1"/>
                    <a:pt x="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9" name="Google Shape;2699;p37"/>
            <p:cNvSpPr/>
            <p:nvPr/>
          </p:nvSpPr>
          <p:spPr>
            <a:xfrm>
              <a:off x="8517016" y="1006836"/>
              <a:ext cx="290096" cy="275326"/>
            </a:xfrm>
            <a:custGeom>
              <a:avLst/>
              <a:gdLst/>
              <a:ahLst/>
              <a:cxnLst/>
              <a:rect l="l" t="t" r="r" b="b"/>
              <a:pathLst>
                <a:path w="5951" h="5648" extrusionOk="0">
                  <a:moveTo>
                    <a:pt x="2971" y="982"/>
                  </a:moveTo>
                  <a:lnTo>
                    <a:pt x="3479" y="2150"/>
                  </a:lnTo>
                  <a:cubicBezTo>
                    <a:pt x="3524" y="2240"/>
                    <a:pt x="3613" y="2311"/>
                    <a:pt x="3711" y="2320"/>
                  </a:cubicBezTo>
                  <a:lnTo>
                    <a:pt x="4987" y="2436"/>
                  </a:lnTo>
                  <a:lnTo>
                    <a:pt x="4024" y="3283"/>
                  </a:lnTo>
                  <a:cubicBezTo>
                    <a:pt x="3952" y="3346"/>
                    <a:pt x="3916" y="3453"/>
                    <a:pt x="3934" y="3551"/>
                  </a:cubicBezTo>
                  <a:lnTo>
                    <a:pt x="4220" y="4800"/>
                  </a:lnTo>
                  <a:lnTo>
                    <a:pt x="3114" y="4149"/>
                  </a:lnTo>
                  <a:cubicBezTo>
                    <a:pt x="3073" y="4122"/>
                    <a:pt x="3024" y="4109"/>
                    <a:pt x="2975" y="4109"/>
                  </a:cubicBezTo>
                  <a:cubicBezTo>
                    <a:pt x="2926" y="4109"/>
                    <a:pt x="2877" y="4122"/>
                    <a:pt x="2837" y="4149"/>
                  </a:cubicBezTo>
                  <a:lnTo>
                    <a:pt x="1731" y="4800"/>
                  </a:lnTo>
                  <a:lnTo>
                    <a:pt x="2007" y="3551"/>
                  </a:lnTo>
                  <a:cubicBezTo>
                    <a:pt x="2034" y="3453"/>
                    <a:pt x="1998" y="3346"/>
                    <a:pt x="1927" y="3283"/>
                  </a:cubicBezTo>
                  <a:lnTo>
                    <a:pt x="964" y="2436"/>
                  </a:lnTo>
                  <a:lnTo>
                    <a:pt x="2239" y="2320"/>
                  </a:lnTo>
                  <a:cubicBezTo>
                    <a:pt x="2337" y="2311"/>
                    <a:pt x="2427" y="2240"/>
                    <a:pt x="2462" y="2150"/>
                  </a:cubicBezTo>
                  <a:lnTo>
                    <a:pt x="2971" y="982"/>
                  </a:lnTo>
                  <a:close/>
                  <a:moveTo>
                    <a:pt x="2971" y="1"/>
                  </a:moveTo>
                  <a:cubicBezTo>
                    <a:pt x="2864" y="1"/>
                    <a:pt x="2766" y="63"/>
                    <a:pt x="2721" y="170"/>
                  </a:cubicBezTo>
                  <a:lnTo>
                    <a:pt x="2025" y="1776"/>
                  </a:lnTo>
                  <a:lnTo>
                    <a:pt x="277" y="1945"/>
                  </a:lnTo>
                  <a:cubicBezTo>
                    <a:pt x="161" y="1954"/>
                    <a:pt x="72" y="2026"/>
                    <a:pt x="36" y="2133"/>
                  </a:cubicBezTo>
                  <a:cubicBezTo>
                    <a:pt x="0" y="2240"/>
                    <a:pt x="36" y="2356"/>
                    <a:pt x="116" y="2427"/>
                  </a:cubicBezTo>
                  <a:lnTo>
                    <a:pt x="1428" y="3596"/>
                  </a:lnTo>
                  <a:lnTo>
                    <a:pt x="1053" y="5309"/>
                  </a:lnTo>
                  <a:cubicBezTo>
                    <a:pt x="1026" y="5416"/>
                    <a:pt x="1071" y="5523"/>
                    <a:pt x="1160" y="5594"/>
                  </a:cubicBezTo>
                  <a:cubicBezTo>
                    <a:pt x="1204" y="5630"/>
                    <a:pt x="1267" y="5648"/>
                    <a:pt x="1320" y="5648"/>
                  </a:cubicBezTo>
                  <a:cubicBezTo>
                    <a:pt x="1374" y="5648"/>
                    <a:pt x="1419" y="5630"/>
                    <a:pt x="1463" y="5603"/>
                  </a:cubicBezTo>
                  <a:lnTo>
                    <a:pt x="2971" y="4711"/>
                  </a:lnTo>
                  <a:lnTo>
                    <a:pt x="4487" y="5603"/>
                  </a:lnTo>
                  <a:cubicBezTo>
                    <a:pt x="4533" y="5632"/>
                    <a:pt x="4582" y="5646"/>
                    <a:pt x="4631" y="5646"/>
                  </a:cubicBezTo>
                  <a:cubicBezTo>
                    <a:pt x="4688" y="5646"/>
                    <a:pt x="4743" y="5627"/>
                    <a:pt x="4791" y="5594"/>
                  </a:cubicBezTo>
                  <a:cubicBezTo>
                    <a:pt x="4880" y="5523"/>
                    <a:pt x="4925" y="5416"/>
                    <a:pt x="4898" y="5309"/>
                  </a:cubicBezTo>
                  <a:lnTo>
                    <a:pt x="4514" y="3596"/>
                  </a:lnTo>
                  <a:lnTo>
                    <a:pt x="5834" y="2427"/>
                  </a:lnTo>
                  <a:cubicBezTo>
                    <a:pt x="5915" y="2356"/>
                    <a:pt x="5950" y="2240"/>
                    <a:pt x="5915" y="2133"/>
                  </a:cubicBezTo>
                  <a:cubicBezTo>
                    <a:pt x="5879" y="2026"/>
                    <a:pt x="5790" y="1954"/>
                    <a:pt x="5674" y="1945"/>
                  </a:cubicBezTo>
                  <a:lnTo>
                    <a:pt x="3925" y="1776"/>
                  </a:lnTo>
                  <a:lnTo>
                    <a:pt x="3230" y="170"/>
                  </a:lnTo>
                  <a:cubicBezTo>
                    <a:pt x="3185" y="63"/>
                    <a:pt x="3087" y="1"/>
                    <a:pt x="2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0" name="Google Shape;2700;p37"/>
            <p:cNvSpPr/>
            <p:nvPr/>
          </p:nvSpPr>
          <p:spPr>
            <a:xfrm>
              <a:off x="8636154" y="111451"/>
              <a:ext cx="51819" cy="843673"/>
            </a:xfrm>
            <a:custGeom>
              <a:avLst/>
              <a:gdLst/>
              <a:ahLst/>
              <a:cxnLst/>
              <a:rect l="l" t="t" r="r" b="b"/>
              <a:pathLst>
                <a:path w="1063" h="17307" extrusionOk="0">
                  <a:moveTo>
                    <a:pt x="527" y="0"/>
                  </a:moveTo>
                  <a:cubicBezTo>
                    <a:pt x="232" y="0"/>
                    <a:pt x="1" y="232"/>
                    <a:pt x="1" y="527"/>
                  </a:cubicBezTo>
                  <a:cubicBezTo>
                    <a:pt x="1" y="821"/>
                    <a:pt x="232" y="1062"/>
                    <a:pt x="527" y="1062"/>
                  </a:cubicBezTo>
                  <a:cubicBezTo>
                    <a:pt x="821" y="1062"/>
                    <a:pt x="1062" y="821"/>
                    <a:pt x="1062" y="527"/>
                  </a:cubicBezTo>
                  <a:cubicBezTo>
                    <a:pt x="1062" y="232"/>
                    <a:pt x="821" y="0"/>
                    <a:pt x="527" y="0"/>
                  </a:cubicBezTo>
                  <a:close/>
                  <a:moveTo>
                    <a:pt x="527" y="2320"/>
                  </a:moveTo>
                  <a:cubicBezTo>
                    <a:pt x="232" y="2320"/>
                    <a:pt x="1" y="2561"/>
                    <a:pt x="1" y="2846"/>
                  </a:cubicBezTo>
                  <a:cubicBezTo>
                    <a:pt x="1" y="3140"/>
                    <a:pt x="232" y="3381"/>
                    <a:pt x="527" y="3381"/>
                  </a:cubicBezTo>
                  <a:cubicBezTo>
                    <a:pt x="821" y="3381"/>
                    <a:pt x="1062" y="3140"/>
                    <a:pt x="1062" y="2846"/>
                  </a:cubicBezTo>
                  <a:cubicBezTo>
                    <a:pt x="1062" y="2561"/>
                    <a:pt x="821" y="2320"/>
                    <a:pt x="527" y="2320"/>
                  </a:cubicBezTo>
                  <a:close/>
                  <a:moveTo>
                    <a:pt x="527" y="4639"/>
                  </a:moveTo>
                  <a:cubicBezTo>
                    <a:pt x="232" y="4639"/>
                    <a:pt x="1" y="4880"/>
                    <a:pt x="1" y="5174"/>
                  </a:cubicBezTo>
                  <a:cubicBezTo>
                    <a:pt x="1" y="5469"/>
                    <a:pt x="232" y="5701"/>
                    <a:pt x="527" y="5701"/>
                  </a:cubicBezTo>
                  <a:cubicBezTo>
                    <a:pt x="821" y="5701"/>
                    <a:pt x="1062" y="5469"/>
                    <a:pt x="1062" y="5174"/>
                  </a:cubicBezTo>
                  <a:cubicBezTo>
                    <a:pt x="1062" y="4880"/>
                    <a:pt x="821" y="4639"/>
                    <a:pt x="527" y="4639"/>
                  </a:cubicBezTo>
                  <a:close/>
                  <a:moveTo>
                    <a:pt x="527" y="6959"/>
                  </a:moveTo>
                  <a:cubicBezTo>
                    <a:pt x="232" y="6959"/>
                    <a:pt x="1" y="7199"/>
                    <a:pt x="1" y="7494"/>
                  </a:cubicBezTo>
                  <a:cubicBezTo>
                    <a:pt x="1" y="7788"/>
                    <a:pt x="232" y="8020"/>
                    <a:pt x="527" y="8020"/>
                  </a:cubicBezTo>
                  <a:cubicBezTo>
                    <a:pt x="821" y="8020"/>
                    <a:pt x="1062" y="7788"/>
                    <a:pt x="1062" y="7494"/>
                  </a:cubicBezTo>
                  <a:cubicBezTo>
                    <a:pt x="1062" y="7199"/>
                    <a:pt x="821" y="6959"/>
                    <a:pt x="527" y="6959"/>
                  </a:cubicBezTo>
                  <a:close/>
                  <a:moveTo>
                    <a:pt x="527" y="9287"/>
                  </a:moveTo>
                  <a:cubicBezTo>
                    <a:pt x="232" y="9287"/>
                    <a:pt x="1" y="9519"/>
                    <a:pt x="1" y="9813"/>
                  </a:cubicBezTo>
                  <a:cubicBezTo>
                    <a:pt x="1" y="10108"/>
                    <a:pt x="232" y="10349"/>
                    <a:pt x="527" y="10349"/>
                  </a:cubicBezTo>
                  <a:cubicBezTo>
                    <a:pt x="821" y="10349"/>
                    <a:pt x="1062" y="10108"/>
                    <a:pt x="1062" y="9813"/>
                  </a:cubicBezTo>
                  <a:cubicBezTo>
                    <a:pt x="1062" y="9519"/>
                    <a:pt x="821" y="9287"/>
                    <a:pt x="527" y="9287"/>
                  </a:cubicBezTo>
                  <a:close/>
                  <a:moveTo>
                    <a:pt x="527" y="11606"/>
                  </a:moveTo>
                  <a:cubicBezTo>
                    <a:pt x="232" y="11606"/>
                    <a:pt x="1" y="11838"/>
                    <a:pt x="1" y="12133"/>
                  </a:cubicBezTo>
                  <a:cubicBezTo>
                    <a:pt x="1" y="12427"/>
                    <a:pt x="232" y="12668"/>
                    <a:pt x="527" y="12668"/>
                  </a:cubicBezTo>
                  <a:cubicBezTo>
                    <a:pt x="821" y="12668"/>
                    <a:pt x="1062" y="12427"/>
                    <a:pt x="1062" y="12133"/>
                  </a:cubicBezTo>
                  <a:cubicBezTo>
                    <a:pt x="1062" y="11838"/>
                    <a:pt x="821" y="11606"/>
                    <a:pt x="527" y="11606"/>
                  </a:cubicBezTo>
                  <a:close/>
                  <a:moveTo>
                    <a:pt x="527" y="13926"/>
                  </a:moveTo>
                  <a:cubicBezTo>
                    <a:pt x="232" y="13926"/>
                    <a:pt x="1" y="14167"/>
                    <a:pt x="1" y="14461"/>
                  </a:cubicBezTo>
                  <a:cubicBezTo>
                    <a:pt x="1" y="14747"/>
                    <a:pt x="232" y="14987"/>
                    <a:pt x="527" y="14987"/>
                  </a:cubicBezTo>
                  <a:cubicBezTo>
                    <a:pt x="821" y="14987"/>
                    <a:pt x="1062" y="14747"/>
                    <a:pt x="1062" y="14461"/>
                  </a:cubicBezTo>
                  <a:cubicBezTo>
                    <a:pt x="1062" y="14167"/>
                    <a:pt x="821" y="13926"/>
                    <a:pt x="527" y="13926"/>
                  </a:cubicBezTo>
                  <a:close/>
                  <a:moveTo>
                    <a:pt x="527" y="16245"/>
                  </a:moveTo>
                  <a:cubicBezTo>
                    <a:pt x="232" y="16245"/>
                    <a:pt x="1" y="16486"/>
                    <a:pt x="1" y="16781"/>
                  </a:cubicBezTo>
                  <a:cubicBezTo>
                    <a:pt x="1" y="17075"/>
                    <a:pt x="232" y="17307"/>
                    <a:pt x="527" y="17307"/>
                  </a:cubicBezTo>
                  <a:cubicBezTo>
                    <a:pt x="821" y="17307"/>
                    <a:pt x="1062" y="17075"/>
                    <a:pt x="1062" y="16781"/>
                  </a:cubicBezTo>
                  <a:cubicBezTo>
                    <a:pt x="1062" y="16486"/>
                    <a:pt x="821" y="16245"/>
                    <a:pt x="527" y="162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1" name="Google Shape;2701;p37"/>
            <p:cNvSpPr/>
            <p:nvPr/>
          </p:nvSpPr>
          <p:spPr>
            <a:xfrm>
              <a:off x="8654873" y="137092"/>
              <a:ext cx="14381" cy="890666"/>
            </a:xfrm>
            <a:custGeom>
              <a:avLst/>
              <a:gdLst/>
              <a:ahLst/>
              <a:cxnLst/>
              <a:rect l="l" t="t" r="r" b="b"/>
              <a:pathLst>
                <a:path w="295" h="18271" extrusionOk="0">
                  <a:moveTo>
                    <a:pt x="0" y="1"/>
                  </a:moveTo>
                  <a:lnTo>
                    <a:pt x="0" y="18271"/>
                  </a:lnTo>
                  <a:lnTo>
                    <a:pt x="295" y="18271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2" name="Google Shape;2702;p37"/>
            <p:cNvSpPr/>
            <p:nvPr/>
          </p:nvSpPr>
          <p:spPr>
            <a:xfrm>
              <a:off x="7915576" y="407150"/>
              <a:ext cx="290096" cy="275033"/>
            </a:xfrm>
            <a:custGeom>
              <a:avLst/>
              <a:gdLst/>
              <a:ahLst/>
              <a:cxnLst/>
              <a:rect l="l" t="t" r="r" b="b"/>
              <a:pathLst>
                <a:path w="5951" h="5642" extrusionOk="0">
                  <a:moveTo>
                    <a:pt x="2971" y="973"/>
                  </a:moveTo>
                  <a:lnTo>
                    <a:pt x="3480" y="2150"/>
                  </a:lnTo>
                  <a:cubicBezTo>
                    <a:pt x="3515" y="2240"/>
                    <a:pt x="3604" y="2302"/>
                    <a:pt x="3711" y="2311"/>
                  </a:cubicBezTo>
                  <a:lnTo>
                    <a:pt x="4978" y="2436"/>
                  </a:lnTo>
                  <a:lnTo>
                    <a:pt x="4024" y="3283"/>
                  </a:lnTo>
                  <a:cubicBezTo>
                    <a:pt x="3943" y="3346"/>
                    <a:pt x="3917" y="3453"/>
                    <a:pt x="3935" y="3551"/>
                  </a:cubicBezTo>
                  <a:lnTo>
                    <a:pt x="4211" y="4800"/>
                  </a:lnTo>
                  <a:lnTo>
                    <a:pt x="3114" y="4149"/>
                  </a:lnTo>
                  <a:cubicBezTo>
                    <a:pt x="3069" y="4122"/>
                    <a:pt x="3025" y="4113"/>
                    <a:pt x="2971" y="4113"/>
                  </a:cubicBezTo>
                  <a:cubicBezTo>
                    <a:pt x="2926" y="4113"/>
                    <a:pt x="2873" y="4122"/>
                    <a:pt x="2828" y="4149"/>
                  </a:cubicBezTo>
                  <a:lnTo>
                    <a:pt x="1731" y="4800"/>
                  </a:lnTo>
                  <a:lnTo>
                    <a:pt x="2008" y="3551"/>
                  </a:lnTo>
                  <a:cubicBezTo>
                    <a:pt x="2034" y="3453"/>
                    <a:pt x="1999" y="3346"/>
                    <a:pt x="1918" y="3283"/>
                  </a:cubicBezTo>
                  <a:lnTo>
                    <a:pt x="964" y="2436"/>
                  </a:lnTo>
                  <a:lnTo>
                    <a:pt x="2231" y="2311"/>
                  </a:lnTo>
                  <a:cubicBezTo>
                    <a:pt x="2338" y="2302"/>
                    <a:pt x="2427" y="2240"/>
                    <a:pt x="2463" y="2150"/>
                  </a:cubicBezTo>
                  <a:lnTo>
                    <a:pt x="2971" y="973"/>
                  </a:lnTo>
                  <a:close/>
                  <a:moveTo>
                    <a:pt x="2971" y="0"/>
                  </a:moveTo>
                  <a:cubicBezTo>
                    <a:pt x="2864" y="0"/>
                    <a:pt x="2757" y="63"/>
                    <a:pt x="2712" y="161"/>
                  </a:cubicBezTo>
                  <a:lnTo>
                    <a:pt x="2016" y="1776"/>
                  </a:lnTo>
                  <a:lnTo>
                    <a:pt x="268" y="1945"/>
                  </a:lnTo>
                  <a:cubicBezTo>
                    <a:pt x="161" y="1954"/>
                    <a:pt x="63" y="2026"/>
                    <a:pt x="27" y="2133"/>
                  </a:cubicBezTo>
                  <a:cubicBezTo>
                    <a:pt x="0" y="2240"/>
                    <a:pt x="27" y="2356"/>
                    <a:pt x="116" y="2427"/>
                  </a:cubicBezTo>
                  <a:lnTo>
                    <a:pt x="1428" y="3587"/>
                  </a:lnTo>
                  <a:lnTo>
                    <a:pt x="1044" y="5300"/>
                  </a:lnTo>
                  <a:cubicBezTo>
                    <a:pt x="1026" y="5416"/>
                    <a:pt x="1062" y="5523"/>
                    <a:pt x="1151" y="5594"/>
                  </a:cubicBezTo>
                  <a:cubicBezTo>
                    <a:pt x="1197" y="5626"/>
                    <a:pt x="1253" y="5642"/>
                    <a:pt x="1310" y="5642"/>
                  </a:cubicBezTo>
                  <a:cubicBezTo>
                    <a:pt x="1363" y="5642"/>
                    <a:pt x="1416" y="5629"/>
                    <a:pt x="1463" y="5603"/>
                  </a:cubicBezTo>
                  <a:lnTo>
                    <a:pt x="2971" y="4711"/>
                  </a:lnTo>
                  <a:lnTo>
                    <a:pt x="4488" y="5603"/>
                  </a:lnTo>
                  <a:cubicBezTo>
                    <a:pt x="4523" y="5630"/>
                    <a:pt x="4577" y="5639"/>
                    <a:pt x="4621" y="5639"/>
                  </a:cubicBezTo>
                  <a:cubicBezTo>
                    <a:pt x="4684" y="5639"/>
                    <a:pt x="4737" y="5621"/>
                    <a:pt x="4791" y="5594"/>
                  </a:cubicBezTo>
                  <a:cubicBezTo>
                    <a:pt x="4880" y="5523"/>
                    <a:pt x="4925" y="5416"/>
                    <a:pt x="4898" y="5300"/>
                  </a:cubicBezTo>
                  <a:lnTo>
                    <a:pt x="4514" y="3587"/>
                  </a:lnTo>
                  <a:lnTo>
                    <a:pt x="5835" y="2427"/>
                  </a:lnTo>
                  <a:cubicBezTo>
                    <a:pt x="5915" y="2356"/>
                    <a:pt x="5951" y="2240"/>
                    <a:pt x="5915" y="2133"/>
                  </a:cubicBezTo>
                  <a:cubicBezTo>
                    <a:pt x="5879" y="2026"/>
                    <a:pt x="5781" y="1954"/>
                    <a:pt x="5674" y="1945"/>
                  </a:cubicBezTo>
                  <a:lnTo>
                    <a:pt x="3926" y="1776"/>
                  </a:lnTo>
                  <a:lnTo>
                    <a:pt x="3230" y="161"/>
                  </a:lnTo>
                  <a:cubicBezTo>
                    <a:pt x="3185" y="63"/>
                    <a:pt x="3087" y="0"/>
                    <a:pt x="2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3" name="Google Shape;2703;p37"/>
            <p:cNvSpPr/>
            <p:nvPr/>
          </p:nvSpPr>
          <p:spPr>
            <a:xfrm>
              <a:off x="8034275" y="-102110"/>
              <a:ext cx="52257" cy="504537"/>
            </a:xfrm>
            <a:custGeom>
              <a:avLst/>
              <a:gdLst/>
              <a:ahLst/>
              <a:cxnLst/>
              <a:rect l="l" t="t" r="r" b="b"/>
              <a:pathLst>
                <a:path w="1072" h="10350" extrusionOk="0">
                  <a:moveTo>
                    <a:pt x="536" y="1"/>
                  </a:moveTo>
                  <a:cubicBezTo>
                    <a:pt x="242" y="1"/>
                    <a:pt x="1" y="242"/>
                    <a:pt x="1" y="536"/>
                  </a:cubicBezTo>
                  <a:cubicBezTo>
                    <a:pt x="1" y="831"/>
                    <a:pt x="242" y="1063"/>
                    <a:pt x="536" y="1063"/>
                  </a:cubicBezTo>
                  <a:cubicBezTo>
                    <a:pt x="830" y="1063"/>
                    <a:pt x="1071" y="831"/>
                    <a:pt x="1071" y="536"/>
                  </a:cubicBezTo>
                  <a:cubicBezTo>
                    <a:pt x="1071" y="242"/>
                    <a:pt x="830" y="1"/>
                    <a:pt x="536" y="1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6"/>
                  </a:cubicBezTo>
                  <a:cubicBezTo>
                    <a:pt x="1" y="3150"/>
                    <a:pt x="242" y="3382"/>
                    <a:pt x="536" y="3382"/>
                  </a:cubicBezTo>
                  <a:cubicBezTo>
                    <a:pt x="830" y="3382"/>
                    <a:pt x="1071" y="3150"/>
                    <a:pt x="1071" y="2856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40"/>
                  </a:moveTo>
                  <a:cubicBezTo>
                    <a:pt x="242" y="4640"/>
                    <a:pt x="1" y="4881"/>
                    <a:pt x="1" y="5175"/>
                  </a:cubicBezTo>
                  <a:cubicBezTo>
                    <a:pt x="1" y="5470"/>
                    <a:pt x="242" y="5710"/>
                    <a:pt x="536" y="5710"/>
                  </a:cubicBezTo>
                  <a:cubicBezTo>
                    <a:pt x="830" y="5710"/>
                    <a:pt x="1071" y="5470"/>
                    <a:pt x="1071" y="5175"/>
                  </a:cubicBezTo>
                  <a:cubicBezTo>
                    <a:pt x="1071" y="4881"/>
                    <a:pt x="830" y="4640"/>
                    <a:pt x="536" y="4640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5"/>
                  </a:cubicBezTo>
                  <a:cubicBezTo>
                    <a:pt x="1" y="7789"/>
                    <a:pt x="242" y="8030"/>
                    <a:pt x="536" y="8030"/>
                  </a:cubicBezTo>
                  <a:cubicBezTo>
                    <a:pt x="830" y="8030"/>
                    <a:pt x="1071" y="7789"/>
                    <a:pt x="1071" y="7495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8"/>
                  </a:moveTo>
                  <a:cubicBezTo>
                    <a:pt x="242" y="9288"/>
                    <a:pt x="1" y="9520"/>
                    <a:pt x="1" y="9814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4"/>
                  </a:cubicBezTo>
                  <a:cubicBezTo>
                    <a:pt x="1071" y="9520"/>
                    <a:pt x="830" y="9288"/>
                    <a:pt x="536" y="92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4" name="Google Shape;2704;p37"/>
            <p:cNvSpPr/>
            <p:nvPr/>
          </p:nvSpPr>
          <p:spPr>
            <a:xfrm>
              <a:off x="8053432" y="-75982"/>
              <a:ext cx="13942" cy="503610"/>
            </a:xfrm>
            <a:custGeom>
              <a:avLst/>
              <a:gdLst/>
              <a:ahLst/>
              <a:cxnLst/>
              <a:rect l="l" t="t" r="r" b="b"/>
              <a:pathLst>
                <a:path w="286" h="10331" extrusionOk="0">
                  <a:moveTo>
                    <a:pt x="0" y="0"/>
                  </a:moveTo>
                  <a:lnTo>
                    <a:pt x="0" y="10331"/>
                  </a:lnTo>
                  <a:lnTo>
                    <a:pt x="286" y="10331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2705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p38"/>
          <p:cNvSpPr txBox="1"/>
          <p:nvPr>
            <p:ph type="subTitle" idx="1"/>
          </p:nvPr>
        </p:nvSpPr>
        <p:spPr>
          <a:xfrm>
            <a:off x="1247815" y="2681200"/>
            <a:ext cx="2907600" cy="13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7" name="Google Shape;2707;p38"/>
          <p:cNvSpPr txBox="1"/>
          <p:nvPr>
            <p:ph type="title"/>
          </p:nvPr>
        </p:nvSpPr>
        <p:spPr>
          <a:xfrm>
            <a:off x="1247815" y="1870100"/>
            <a:ext cx="298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708" name="Google Shape;2708;p38"/>
          <p:cNvGrpSpPr/>
          <p:nvPr/>
        </p:nvGrpSpPr>
        <p:grpSpPr>
          <a:xfrm>
            <a:off x="-1316812" y="1276267"/>
            <a:ext cx="2590965" cy="2590965"/>
            <a:chOff x="2924725" y="208150"/>
            <a:chExt cx="1242550" cy="1242550"/>
          </a:xfrm>
        </p:grpSpPr>
        <p:sp>
          <p:nvSpPr>
            <p:cNvPr id="2709" name="Google Shape;2709;p38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0" name="Google Shape;2710;p38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1" name="Google Shape;2711;p38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2" name="Google Shape;2712;p38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3" name="Google Shape;2713;p38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4" name="Google Shape;2714;p38"/>
            <p:cNvSpPr/>
            <p:nvPr/>
          </p:nvSpPr>
          <p:spPr>
            <a:xfrm>
              <a:off x="3188350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5" name="Google Shape;2715;p38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6" name="Google Shape;2716;p38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7" name="Google Shape;2717;p38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8" name="Google Shape;2718;p38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9" name="Google Shape;2719;p38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0" name="Google Shape;2720;p38"/>
            <p:cNvSpPr/>
            <p:nvPr/>
          </p:nvSpPr>
          <p:spPr>
            <a:xfrm>
              <a:off x="3743450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1" name="Google Shape;2721;p38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2" name="Google Shape;2722;p38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3" name="Google Shape;2723;p38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4" name="Google Shape;2724;p38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5" name="Google Shape;2725;p38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6" name="Google Shape;2726;p38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27" name="Google Shape;2727;p38"/>
          <p:cNvGrpSpPr/>
          <p:nvPr/>
        </p:nvGrpSpPr>
        <p:grpSpPr>
          <a:xfrm>
            <a:off x="8069888" y="-609883"/>
            <a:ext cx="2590965" cy="2590965"/>
            <a:chOff x="2924725" y="208150"/>
            <a:chExt cx="1242550" cy="1242550"/>
          </a:xfrm>
        </p:grpSpPr>
        <p:sp>
          <p:nvSpPr>
            <p:cNvPr id="2728" name="Google Shape;2728;p38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9" name="Google Shape;2729;p38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0" name="Google Shape;2730;p38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1" name="Google Shape;2731;p38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2" name="Google Shape;2732;p38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3" name="Google Shape;2733;p38"/>
            <p:cNvSpPr/>
            <p:nvPr/>
          </p:nvSpPr>
          <p:spPr>
            <a:xfrm>
              <a:off x="3188350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4" name="Google Shape;2734;p38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5" name="Google Shape;2735;p38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6" name="Google Shape;2736;p38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7" name="Google Shape;2737;p38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8" name="Google Shape;2738;p38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9" name="Google Shape;2739;p38"/>
            <p:cNvSpPr/>
            <p:nvPr/>
          </p:nvSpPr>
          <p:spPr>
            <a:xfrm>
              <a:off x="3743450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0" name="Google Shape;2740;p38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1" name="Google Shape;2741;p38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2" name="Google Shape;2742;p38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3" name="Google Shape;2743;p38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4" name="Google Shape;2744;p38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5" name="Google Shape;2745;p38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46" name="Google Shape;2746;p38"/>
          <p:cNvGrpSpPr/>
          <p:nvPr/>
        </p:nvGrpSpPr>
        <p:grpSpPr>
          <a:xfrm>
            <a:off x="8047423" y="4226968"/>
            <a:ext cx="762954" cy="763070"/>
            <a:chOff x="940300" y="793900"/>
            <a:chExt cx="1313400" cy="1313600"/>
          </a:xfrm>
        </p:grpSpPr>
        <p:sp>
          <p:nvSpPr>
            <p:cNvPr id="2747" name="Google Shape;2747;p38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8" name="Google Shape;2748;p38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9" name="Google Shape;2749;p38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0" name="Google Shape;2750;p38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1" name="Google Shape;2751;p38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2" name="Google Shape;2752;p38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3" name="Google Shape;2753;p38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4" name="Google Shape;2754;p38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5" name="Google Shape;2755;p38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6" name="Google Shape;2756;p38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7" name="Google Shape;2757;p38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8" name="Google Shape;2758;p38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9" name="Google Shape;2759;p38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0" name="Google Shape;2760;p38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1" name="Google Shape;2761;p38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2" name="Google Shape;2762;p38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3" name="Google Shape;2763;p38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4" name="Google Shape;2764;p38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5" name="Google Shape;2765;p38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6" name="Google Shape;2766;p38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7" name="Google Shape;2767;p38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8" name="Google Shape;2768;p38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9" name="Google Shape;2769;p38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0" name="Google Shape;2770;p38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1" name="Google Shape;2771;p38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2" name="Google Shape;2772;p38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3" name="Google Shape;2773;p38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4" name="Google Shape;2774;p38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5" name="Google Shape;2775;p38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6" name="Google Shape;2776;p38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7" name="Google Shape;2777;p38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8" name="Google Shape;2778;p38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9" name="Google Shape;2779;p38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0" name="Google Shape;2780;p38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1" name="Google Shape;2781;p38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2" name="Google Shape;2782;p38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83" name="Google Shape;2783;p38"/>
          <p:cNvGrpSpPr/>
          <p:nvPr/>
        </p:nvGrpSpPr>
        <p:grpSpPr>
          <a:xfrm>
            <a:off x="949896" y="-1703145"/>
            <a:ext cx="394386" cy="3137876"/>
            <a:chOff x="7324500" y="2391875"/>
            <a:chExt cx="177300" cy="1410725"/>
          </a:xfrm>
        </p:grpSpPr>
        <p:sp>
          <p:nvSpPr>
            <p:cNvPr id="2784" name="Google Shape;2784;p38"/>
            <p:cNvSpPr/>
            <p:nvPr/>
          </p:nvSpPr>
          <p:spPr>
            <a:xfrm>
              <a:off x="7324500" y="3625150"/>
              <a:ext cx="177300" cy="177450"/>
            </a:xfrm>
            <a:custGeom>
              <a:avLst/>
              <a:gdLst/>
              <a:ahLst/>
              <a:cxnLst/>
              <a:rect l="l" t="t" r="r" b="b"/>
              <a:pathLst>
                <a:path w="7092" h="7098" extrusionOk="0">
                  <a:moveTo>
                    <a:pt x="3549" y="673"/>
                  </a:moveTo>
                  <a:lnTo>
                    <a:pt x="4393" y="1510"/>
                  </a:lnTo>
                  <a:lnTo>
                    <a:pt x="5581" y="1510"/>
                  </a:lnTo>
                  <a:lnTo>
                    <a:pt x="5581" y="2700"/>
                  </a:lnTo>
                  <a:lnTo>
                    <a:pt x="6426" y="3548"/>
                  </a:lnTo>
                  <a:lnTo>
                    <a:pt x="5581" y="4398"/>
                  </a:lnTo>
                  <a:lnTo>
                    <a:pt x="5581" y="5581"/>
                  </a:lnTo>
                  <a:lnTo>
                    <a:pt x="4393" y="5581"/>
                  </a:lnTo>
                  <a:lnTo>
                    <a:pt x="3543" y="6425"/>
                  </a:lnTo>
                  <a:lnTo>
                    <a:pt x="2693" y="5581"/>
                  </a:lnTo>
                  <a:lnTo>
                    <a:pt x="1510" y="5581"/>
                  </a:lnTo>
                  <a:lnTo>
                    <a:pt x="1510" y="4398"/>
                  </a:lnTo>
                  <a:lnTo>
                    <a:pt x="667" y="3548"/>
                  </a:lnTo>
                  <a:lnTo>
                    <a:pt x="1510" y="2700"/>
                  </a:lnTo>
                  <a:lnTo>
                    <a:pt x="1510" y="1510"/>
                  </a:lnTo>
                  <a:lnTo>
                    <a:pt x="2700" y="1510"/>
                  </a:lnTo>
                  <a:lnTo>
                    <a:pt x="3549" y="673"/>
                  </a:lnTo>
                  <a:close/>
                  <a:moveTo>
                    <a:pt x="3549" y="1"/>
                  </a:moveTo>
                  <a:lnTo>
                    <a:pt x="2509" y="1041"/>
                  </a:lnTo>
                  <a:lnTo>
                    <a:pt x="1035" y="1041"/>
                  </a:lnTo>
                  <a:lnTo>
                    <a:pt x="1035" y="2508"/>
                  </a:lnTo>
                  <a:lnTo>
                    <a:pt x="1" y="3548"/>
                  </a:lnTo>
                  <a:lnTo>
                    <a:pt x="1035" y="4590"/>
                  </a:lnTo>
                  <a:lnTo>
                    <a:pt x="1035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83" y="6057"/>
                  </a:lnTo>
                  <a:lnTo>
                    <a:pt x="6058" y="6057"/>
                  </a:lnTo>
                  <a:lnTo>
                    <a:pt x="6058" y="4590"/>
                  </a:lnTo>
                  <a:lnTo>
                    <a:pt x="7092" y="3548"/>
                  </a:lnTo>
                  <a:lnTo>
                    <a:pt x="6058" y="2508"/>
                  </a:lnTo>
                  <a:lnTo>
                    <a:pt x="6058" y="1041"/>
                  </a:lnTo>
                  <a:lnTo>
                    <a:pt x="4583" y="1041"/>
                  </a:lnTo>
                  <a:lnTo>
                    <a:pt x="3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5" name="Google Shape;2785;p38"/>
            <p:cNvSpPr/>
            <p:nvPr/>
          </p:nvSpPr>
          <p:spPr>
            <a:xfrm>
              <a:off x="7411275" y="2391875"/>
              <a:ext cx="3725" cy="1239250"/>
            </a:xfrm>
            <a:custGeom>
              <a:avLst/>
              <a:gdLst/>
              <a:ahLst/>
              <a:cxnLst/>
              <a:rect l="l" t="t" r="r" b="b"/>
              <a:pathLst>
                <a:path w="149" h="49570" extrusionOk="0">
                  <a:moveTo>
                    <a:pt x="1" y="0"/>
                  </a:moveTo>
                  <a:lnTo>
                    <a:pt x="1" y="49570"/>
                  </a:lnTo>
                  <a:lnTo>
                    <a:pt x="149" y="4957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86" name="Google Shape;2786;p38"/>
          <p:cNvGrpSpPr/>
          <p:nvPr/>
        </p:nvGrpSpPr>
        <p:grpSpPr>
          <a:xfrm>
            <a:off x="4324599" y="-2538451"/>
            <a:ext cx="468486" cy="3454967"/>
            <a:chOff x="7905800" y="2474325"/>
            <a:chExt cx="177450" cy="1308650"/>
          </a:xfrm>
        </p:grpSpPr>
        <p:sp>
          <p:nvSpPr>
            <p:cNvPr id="2787" name="Google Shape;2787;p38"/>
            <p:cNvSpPr/>
            <p:nvPr/>
          </p:nvSpPr>
          <p:spPr>
            <a:xfrm>
              <a:off x="7905800" y="3605550"/>
              <a:ext cx="177450" cy="177425"/>
            </a:xfrm>
            <a:custGeom>
              <a:avLst/>
              <a:gdLst/>
              <a:ahLst/>
              <a:cxnLst/>
              <a:rect l="l" t="t" r="r" b="b"/>
              <a:pathLst>
                <a:path w="7098" h="7097" extrusionOk="0">
                  <a:moveTo>
                    <a:pt x="3548" y="672"/>
                  </a:moveTo>
                  <a:lnTo>
                    <a:pt x="4398" y="1515"/>
                  </a:lnTo>
                  <a:lnTo>
                    <a:pt x="5588" y="1515"/>
                  </a:lnTo>
                  <a:lnTo>
                    <a:pt x="5588" y="2699"/>
                  </a:lnTo>
                  <a:lnTo>
                    <a:pt x="6425" y="3548"/>
                  </a:lnTo>
                  <a:lnTo>
                    <a:pt x="5588" y="4398"/>
                  </a:lnTo>
                  <a:lnTo>
                    <a:pt x="5588" y="5580"/>
                  </a:lnTo>
                  <a:lnTo>
                    <a:pt x="4398" y="5580"/>
                  </a:lnTo>
                  <a:lnTo>
                    <a:pt x="3548" y="6425"/>
                  </a:lnTo>
                  <a:lnTo>
                    <a:pt x="2699" y="5580"/>
                  </a:lnTo>
                  <a:lnTo>
                    <a:pt x="1515" y="5580"/>
                  </a:lnTo>
                  <a:lnTo>
                    <a:pt x="1515" y="4398"/>
                  </a:lnTo>
                  <a:lnTo>
                    <a:pt x="672" y="3548"/>
                  </a:lnTo>
                  <a:lnTo>
                    <a:pt x="1515" y="2699"/>
                  </a:lnTo>
                  <a:lnTo>
                    <a:pt x="1515" y="1515"/>
                  </a:lnTo>
                  <a:lnTo>
                    <a:pt x="2699" y="1515"/>
                  </a:lnTo>
                  <a:lnTo>
                    <a:pt x="3548" y="672"/>
                  </a:lnTo>
                  <a:close/>
                  <a:moveTo>
                    <a:pt x="3548" y="0"/>
                  </a:moveTo>
                  <a:lnTo>
                    <a:pt x="2508" y="1040"/>
                  </a:lnTo>
                  <a:lnTo>
                    <a:pt x="1040" y="1040"/>
                  </a:lnTo>
                  <a:lnTo>
                    <a:pt x="1040" y="2508"/>
                  </a:lnTo>
                  <a:lnTo>
                    <a:pt x="0" y="3548"/>
                  </a:lnTo>
                  <a:lnTo>
                    <a:pt x="1040" y="4589"/>
                  </a:lnTo>
                  <a:lnTo>
                    <a:pt x="1040" y="6057"/>
                  </a:lnTo>
                  <a:lnTo>
                    <a:pt x="2508" y="6057"/>
                  </a:lnTo>
                  <a:lnTo>
                    <a:pt x="3548" y="7097"/>
                  </a:lnTo>
                  <a:lnTo>
                    <a:pt x="4589" y="6057"/>
                  </a:lnTo>
                  <a:lnTo>
                    <a:pt x="6057" y="6057"/>
                  </a:lnTo>
                  <a:lnTo>
                    <a:pt x="6057" y="4589"/>
                  </a:lnTo>
                  <a:lnTo>
                    <a:pt x="7097" y="3548"/>
                  </a:lnTo>
                  <a:lnTo>
                    <a:pt x="6057" y="2508"/>
                  </a:lnTo>
                  <a:lnTo>
                    <a:pt x="6057" y="1040"/>
                  </a:lnTo>
                  <a:lnTo>
                    <a:pt x="4589" y="1040"/>
                  </a:lnTo>
                  <a:lnTo>
                    <a:pt x="35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8" name="Google Shape;2788;p38"/>
            <p:cNvSpPr/>
            <p:nvPr/>
          </p:nvSpPr>
          <p:spPr>
            <a:xfrm>
              <a:off x="7992700" y="2474325"/>
              <a:ext cx="3775" cy="1138650"/>
            </a:xfrm>
            <a:custGeom>
              <a:avLst/>
              <a:gdLst/>
              <a:ahLst/>
              <a:cxnLst/>
              <a:rect l="l" t="t" r="r" b="b"/>
              <a:pathLst>
                <a:path w="151" h="45546" extrusionOk="0">
                  <a:moveTo>
                    <a:pt x="1" y="0"/>
                  </a:moveTo>
                  <a:lnTo>
                    <a:pt x="1" y="45546"/>
                  </a:lnTo>
                  <a:lnTo>
                    <a:pt x="151" y="45546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89" name="Google Shape;2789;p38"/>
          <p:cNvGrpSpPr/>
          <p:nvPr/>
        </p:nvGrpSpPr>
        <p:grpSpPr>
          <a:xfrm>
            <a:off x="7475668" y="-1600150"/>
            <a:ext cx="368085" cy="2619666"/>
            <a:chOff x="6715575" y="2099409"/>
            <a:chExt cx="177450" cy="1262916"/>
          </a:xfrm>
        </p:grpSpPr>
        <p:sp>
          <p:nvSpPr>
            <p:cNvPr id="2790" name="Google Shape;2790;p38"/>
            <p:cNvSpPr/>
            <p:nvPr/>
          </p:nvSpPr>
          <p:spPr>
            <a:xfrm>
              <a:off x="6715575" y="3184875"/>
              <a:ext cx="177450" cy="177450"/>
            </a:xfrm>
            <a:custGeom>
              <a:avLst/>
              <a:gdLst/>
              <a:ahLst/>
              <a:cxnLst/>
              <a:rect l="l" t="t" r="r" b="b"/>
              <a:pathLst>
                <a:path w="7098" h="7098" extrusionOk="0">
                  <a:moveTo>
                    <a:pt x="3549" y="672"/>
                  </a:moveTo>
                  <a:lnTo>
                    <a:pt x="4399" y="1517"/>
                  </a:lnTo>
                  <a:lnTo>
                    <a:pt x="5581" y="1517"/>
                  </a:lnTo>
                  <a:lnTo>
                    <a:pt x="5581" y="2699"/>
                  </a:lnTo>
                  <a:lnTo>
                    <a:pt x="6426" y="3550"/>
                  </a:lnTo>
                  <a:lnTo>
                    <a:pt x="5581" y="4398"/>
                  </a:lnTo>
                  <a:lnTo>
                    <a:pt x="5581" y="5588"/>
                  </a:lnTo>
                  <a:lnTo>
                    <a:pt x="4399" y="5588"/>
                  </a:lnTo>
                  <a:lnTo>
                    <a:pt x="3549" y="6431"/>
                  </a:lnTo>
                  <a:lnTo>
                    <a:pt x="2700" y="5588"/>
                  </a:lnTo>
                  <a:lnTo>
                    <a:pt x="1516" y="5588"/>
                  </a:lnTo>
                  <a:lnTo>
                    <a:pt x="1516" y="4398"/>
                  </a:lnTo>
                  <a:lnTo>
                    <a:pt x="673" y="3550"/>
                  </a:lnTo>
                  <a:lnTo>
                    <a:pt x="1516" y="2699"/>
                  </a:lnTo>
                  <a:lnTo>
                    <a:pt x="1516" y="1517"/>
                  </a:lnTo>
                  <a:lnTo>
                    <a:pt x="2700" y="1517"/>
                  </a:lnTo>
                  <a:lnTo>
                    <a:pt x="3549" y="672"/>
                  </a:lnTo>
                  <a:close/>
                  <a:moveTo>
                    <a:pt x="3549" y="0"/>
                  </a:moveTo>
                  <a:lnTo>
                    <a:pt x="2509" y="1040"/>
                  </a:lnTo>
                  <a:lnTo>
                    <a:pt x="1041" y="1040"/>
                  </a:lnTo>
                  <a:lnTo>
                    <a:pt x="1041" y="2508"/>
                  </a:lnTo>
                  <a:lnTo>
                    <a:pt x="1" y="3550"/>
                  </a:lnTo>
                  <a:lnTo>
                    <a:pt x="1041" y="4589"/>
                  </a:lnTo>
                  <a:lnTo>
                    <a:pt x="1041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90" y="6057"/>
                  </a:lnTo>
                  <a:lnTo>
                    <a:pt x="6058" y="6057"/>
                  </a:lnTo>
                  <a:lnTo>
                    <a:pt x="6058" y="4589"/>
                  </a:lnTo>
                  <a:lnTo>
                    <a:pt x="7098" y="3550"/>
                  </a:lnTo>
                  <a:lnTo>
                    <a:pt x="6058" y="2508"/>
                  </a:lnTo>
                  <a:lnTo>
                    <a:pt x="6058" y="1040"/>
                  </a:lnTo>
                  <a:lnTo>
                    <a:pt x="4590" y="104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1" name="Google Shape;2791;p38"/>
            <p:cNvSpPr/>
            <p:nvPr/>
          </p:nvSpPr>
          <p:spPr>
            <a:xfrm>
              <a:off x="6802499" y="2099409"/>
              <a:ext cx="3580" cy="1094275"/>
            </a:xfrm>
            <a:custGeom>
              <a:avLst/>
              <a:gdLst/>
              <a:ahLst/>
              <a:cxnLst/>
              <a:rect l="l" t="t" r="r" b="b"/>
              <a:pathLst>
                <a:path w="143" h="28774" extrusionOk="0">
                  <a:moveTo>
                    <a:pt x="0" y="0"/>
                  </a:moveTo>
                  <a:lnTo>
                    <a:pt x="0" y="28773"/>
                  </a:lnTo>
                  <a:lnTo>
                    <a:pt x="143" y="28773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92" name="Google Shape;2792;p38"/>
          <p:cNvGrpSpPr/>
          <p:nvPr/>
        </p:nvGrpSpPr>
        <p:grpSpPr>
          <a:xfrm>
            <a:off x="333623" y="4226956"/>
            <a:ext cx="762954" cy="763070"/>
            <a:chOff x="940300" y="793900"/>
            <a:chExt cx="1313400" cy="1313600"/>
          </a:xfrm>
        </p:grpSpPr>
        <p:sp>
          <p:nvSpPr>
            <p:cNvPr id="2793" name="Google Shape;2793;p38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4" name="Google Shape;2794;p38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5" name="Google Shape;2795;p38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6" name="Google Shape;2796;p38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7" name="Google Shape;2797;p38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8" name="Google Shape;2798;p38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9" name="Google Shape;2799;p38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0" name="Google Shape;2800;p38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1" name="Google Shape;2801;p38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2" name="Google Shape;2802;p38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3" name="Google Shape;2803;p38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4" name="Google Shape;2804;p38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5" name="Google Shape;2805;p38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6" name="Google Shape;2806;p38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7" name="Google Shape;2807;p38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8" name="Google Shape;2808;p38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9" name="Google Shape;2809;p38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0" name="Google Shape;2810;p38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1" name="Google Shape;2811;p38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2" name="Google Shape;2812;p38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3" name="Google Shape;2813;p38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4" name="Google Shape;2814;p38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5" name="Google Shape;2815;p38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6" name="Google Shape;2816;p38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7" name="Google Shape;2817;p38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8" name="Google Shape;2818;p38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9" name="Google Shape;2819;p38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0" name="Google Shape;2820;p38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1" name="Google Shape;2821;p38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2" name="Google Shape;2822;p38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3" name="Google Shape;2823;p38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4" name="Google Shape;2824;p38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5" name="Google Shape;2825;p38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6" name="Google Shape;2826;p38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7" name="Google Shape;2827;p38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8" name="Google Shape;2828;p38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2829" name="Shape 2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0" name="Google Shape;2830;p39"/>
          <p:cNvSpPr txBox="1"/>
          <p:nvPr>
            <p:ph type="subTitle" idx="1"/>
          </p:nvPr>
        </p:nvSpPr>
        <p:spPr>
          <a:xfrm>
            <a:off x="712614" y="2300200"/>
            <a:ext cx="3629100" cy="13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1" name="Google Shape;2831;p39"/>
          <p:cNvSpPr txBox="1"/>
          <p:nvPr>
            <p:ph type="title"/>
          </p:nvPr>
        </p:nvSpPr>
        <p:spPr>
          <a:xfrm>
            <a:off x="712602" y="1489100"/>
            <a:ext cx="3629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832" name="Google Shape;2832;p39"/>
          <p:cNvGrpSpPr/>
          <p:nvPr/>
        </p:nvGrpSpPr>
        <p:grpSpPr>
          <a:xfrm>
            <a:off x="6989422" y="3028890"/>
            <a:ext cx="2883963" cy="2883963"/>
            <a:chOff x="277450" y="4273200"/>
            <a:chExt cx="870289" cy="870289"/>
          </a:xfrm>
        </p:grpSpPr>
        <p:sp>
          <p:nvSpPr>
            <p:cNvPr id="2833" name="Google Shape;2833;p39"/>
            <p:cNvSpPr/>
            <p:nvPr/>
          </p:nvSpPr>
          <p:spPr>
            <a:xfrm>
              <a:off x="325701" y="4321451"/>
              <a:ext cx="773783" cy="773783"/>
            </a:xfrm>
            <a:custGeom>
              <a:avLst/>
              <a:gdLst/>
              <a:ahLst/>
              <a:cxnLst/>
              <a:rect l="l" t="t" r="r" b="b"/>
              <a:pathLst>
                <a:path w="48076" h="48076" extrusionOk="0">
                  <a:moveTo>
                    <a:pt x="23962" y="0"/>
                  </a:moveTo>
                  <a:lnTo>
                    <a:pt x="16977" y="6985"/>
                  </a:lnTo>
                  <a:lnTo>
                    <a:pt x="7092" y="6985"/>
                  </a:lnTo>
                  <a:lnTo>
                    <a:pt x="7092" y="16870"/>
                  </a:lnTo>
                  <a:lnTo>
                    <a:pt x="0" y="23962"/>
                  </a:lnTo>
                  <a:lnTo>
                    <a:pt x="7092" y="31054"/>
                  </a:lnTo>
                  <a:lnTo>
                    <a:pt x="7092" y="41090"/>
                  </a:lnTo>
                  <a:lnTo>
                    <a:pt x="17120" y="41090"/>
                  </a:lnTo>
                  <a:lnTo>
                    <a:pt x="24114" y="48076"/>
                  </a:lnTo>
                  <a:lnTo>
                    <a:pt x="31099" y="41090"/>
                  </a:lnTo>
                  <a:lnTo>
                    <a:pt x="40983" y="41090"/>
                  </a:lnTo>
                  <a:lnTo>
                    <a:pt x="40983" y="31206"/>
                  </a:lnTo>
                  <a:lnTo>
                    <a:pt x="48076" y="24114"/>
                  </a:lnTo>
                  <a:lnTo>
                    <a:pt x="40983" y="17022"/>
                  </a:lnTo>
                  <a:lnTo>
                    <a:pt x="40983" y="6985"/>
                  </a:lnTo>
                  <a:lnTo>
                    <a:pt x="30956" y="698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4" name="Google Shape;2834;p39"/>
            <p:cNvSpPr/>
            <p:nvPr/>
          </p:nvSpPr>
          <p:spPr>
            <a:xfrm>
              <a:off x="277450" y="4273200"/>
              <a:ext cx="870289" cy="870289"/>
            </a:xfrm>
            <a:custGeom>
              <a:avLst/>
              <a:gdLst/>
              <a:ahLst/>
              <a:cxnLst/>
              <a:rect l="l" t="t" r="r" b="b"/>
              <a:pathLst>
                <a:path w="54072" h="54072" extrusionOk="0">
                  <a:moveTo>
                    <a:pt x="26960" y="1410"/>
                  </a:moveTo>
                  <a:lnTo>
                    <a:pt x="34409" y="8859"/>
                  </a:lnTo>
                  <a:lnTo>
                    <a:pt x="45097" y="8859"/>
                  </a:lnTo>
                  <a:lnTo>
                    <a:pt x="45097" y="19556"/>
                  </a:lnTo>
                  <a:lnTo>
                    <a:pt x="52662" y="27112"/>
                  </a:lnTo>
                  <a:lnTo>
                    <a:pt x="45097" y="34677"/>
                  </a:lnTo>
                  <a:lnTo>
                    <a:pt x="45097" y="45212"/>
                  </a:lnTo>
                  <a:lnTo>
                    <a:pt x="34561" y="45212"/>
                  </a:lnTo>
                  <a:lnTo>
                    <a:pt x="27112" y="52662"/>
                  </a:lnTo>
                  <a:lnTo>
                    <a:pt x="19663" y="45212"/>
                  </a:lnTo>
                  <a:lnTo>
                    <a:pt x="8975" y="45212"/>
                  </a:lnTo>
                  <a:lnTo>
                    <a:pt x="8975" y="34516"/>
                  </a:lnTo>
                  <a:lnTo>
                    <a:pt x="1410" y="26960"/>
                  </a:lnTo>
                  <a:lnTo>
                    <a:pt x="8975" y="19395"/>
                  </a:lnTo>
                  <a:lnTo>
                    <a:pt x="8975" y="8859"/>
                  </a:lnTo>
                  <a:lnTo>
                    <a:pt x="19502" y="8859"/>
                  </a:lnTo>
                  <a:lnTo>
                    <a:pt x="26960" y="1410"/>
                  </a:lnTo>
                  <a:close/>
                  <a:moveTo>
                    <a:pt x="26960" y="1"/>
                  </a:moveTo>
                  <a:lnTo>
                    <a:pt x="19092" y="7860"/>
                  </a:lnTo>
                  <a:lnTo>
                    <a:pt x="7976" y="7860"/>
                  </a:lnTo>
                  <a:lnTo>
                    <a:pt x="7976" y="18985"/>
                  </a:lnTo>
                  <a:lnTo>
                    <a:pt x="1" y="26960"/>
                  </a:lnTo>
                  <a:lnTo>
                    <a:pt x="7976" y="34927"/>
                  </a:lnTo>
                  <a:lnTo>
                    <a:pt x="7976" y="46212"/>
                  </a:lnTo>
                  <a:lnTo>
                    <a:pt x="19252" y="46212"/>
                  </a:lnTo>
                  <a:lnTo>
                    <a:pt x="27112" y="54071"/>
                  </a:lnTo>
                  <a:lnTo>
                    <a:pt x="34980" y="46212"/>
                  </a:lnTo>
                  <a:lnTo>
                    <a:pt x="46096" y="46212"/>
                  </a:lnTo>
                  <a:lnTo>
                    <a:pt x="46096" y="35087"/>
                  </a:lnTo>
                  <a:lnTo>
                    <a:pt x="54071" y="27112"/>
                  </a:lnTo>
                  <a:lnTo>
                    <a:pt x="46096" y="19136"/>
                  </a:lnTo>
                  <a:lnTo>
                    <a:pt x="46096" y="7860"/>
                  </a:lnTo>
                  <a:lnTo>
                    <a:pt x="34820" y="7860"/>
                  </a:lnTo>
                  <a:lnTo>
                    <a:pt x="26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5" name="Google Shape;2835;p39"/>
            <p:cNvSpPr/>
            <p:nvPr/>
          </p:nvSpPr>
          <p:spPr>
            <a:xfrm>
              <a:off x="354847" y="4350742"/>
              <a:ext cx="715197" cy="715053"/>
            </a:xfrm>
            <a:custGeom>
              <a:avLst/>
              <a:gdLst/>
              <a:ahLst/>
              <a:cxnLst/>
              <a:rect l="l" t="t" r="r" b="b"/>
              <a:pathLst>
                <a:path w="44436" h="44427" extrusionOk="0">
                  <a:moveTo>
                    <a:pt x="22151" y="0"/>
                  </a:moveTo>
                  <a:lnTo>
                    <a:pt x="15692" y="6459"/>
                  </a:lnTo>
                  <a:lnTo>
                    <a:pt x="6557" y="6459"/>
                  </a:lnTo>
                  <a:lnTo>
                    <a:pt x="6557" y="15594"/>
                  </a:lnTo>
                  <a:lnTo>
                    <a:pt x="0" y="22142"/>
                  </a:lnTo>
                  <a:lnTo>
                    <a:pt x="6557" y="28699"/>
                  </a:lnTo>
                  <a:lnTo>
                    <a:pt x="6557" y="37968"/>
                  </a:lnTo>
                  <a:lnTo>
                    <a:pt x="15826" y="37968"/>
                  </a:lnTo>
                  <a:lnTo>
                    <a:pt x="22285" y="44427"/>
                  </a:lnTo>
                  <a:lnTo>
                    <a:pt x="28744" y="37968"/>
                  </a:lnTo>
                  <a:lnTo>
                    <a:pt x="37879" y="37968"/>
                  </a:lnTo>
                  <a:lnTo>
                    <a:pt x="37879" y="28833"/>
                  </a:lnTo>
                  <a:lnTo>
                    <a:pt x="44436" y="22276"/>
                  </a:lnTo>
                  <a:lnTo>
                    <a:pt x="37879" y="15728"/>
                  </a:lnTo>
                  <a:lnTo>
                    <a:pt x="37879" y="6459"/>
                  </a:lnTo>
                  <a:lnTo>
                    <a:pt x="28610" y="6459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36" name="Google Shape;2836;p39"/>
          <p:cNvGrpSpPr/>
          <p:nvPr/>
        </p:nvGrpSpPr>
        <p:grpSpPr>
          <a:xfrm>
            <a:off x="6989422" y="-762060"/>
            <a:ext cx="2883963" cy="2883963"/>
            <a:chOff x="277450" y="4273200"/>
            <a:chExt cx="870289" cy="870289"/>
          </a:xfrm>
        </p:grpSpPr>
        <p:sp>
          <p:nvSpPr>
            <p:cNvPr id="2837" name="Google Shape;2837;p39"/>
            <p:cNvSpPr/>
            <p:nvPr/>
          </p:nvSpPr>
          <p:spPr>
            <a:xfrm>
              <a:off x="325701" y="4321451"/>
              <a:ext cx="773783" cy="773783"/>
            </a:xfrm>
            <a:custGeom>
              <a:avLst/>
              <a:gdLst/>
              <a:ahLst/>
              <a:cxnLst/>
              <a:rect l="l" t="t" r="r" b="b"/>
              <a:pathLst>
                <a:path w="48076" h="48076" extrusionOk="0">
                  <a:moveTo>
                    <a:pt x="23962" y="0"/>
                  </a:moveTo>
                  <a:lnTo>
                    <a:pt x="16977" y="6985"/>
                  </a:lnTo>
                  <a:lnTo>
                    <a:pt x="7092" y="6985"/>
                  </a:lnTo>
                  <a:lnTo>
                    <a:pt x="7092" y="16870"/>
                  </a:lnTo>
                  <a:lnTo>
                    <a:pt x="0" y="23962"/>
                  </a:lnTo>
                  <a:lnTo>
                    <a:pt x="7092" y="31054"/>
                  </a:lnTo>
                  <a:lnTo>
                    <a:pt x="7092" y="41090"/>
                  </a:lnTo>
                  <a:lnTo>
                    <a:pt x="17120" y="41090"/>
                  </a:lnTo>
                  <a:lnTo>
                    <a:pt x="24114" y="48076"/>
                  </a:lnTo>
                  <a:lnTo>
                    <a:pt x="31099" y="41090"/>
                  </a:lnTo>
                  <a:lnTo>
                    <a:pt x="40983" y="41090"/>
                  </a:lnTo>
                  <a:lnTo>
                    <a:pt x="40983" y="31206"/>
                  </a:lnTo>
                  <a:lnTo>
                    <a:pt x="48076" y="24114"/>
                  </a:lnTo>
                  <a:lnTo>
                    <a:pt x="40983" y="17022"/>
                  </a:lnTo>
                  <a:lnTo>
                    <a:pt x="40983" y="6985"/>
                  </a:lnTo>
                  <a:lnTo>
                    <a:pt x="30956" y="698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8" name="Google Shape;2838;p39"/>
            <p:cNvSpPr/>
            <p:nvPr/>
          </p:nvSpPr>
          <p:spPr>
            <a:xfrm>
              <a:off x="277450" y="4273200"/>
              <a:ext cx="870289" cy="870289"/>
            </a:xfrm>
            <a:custGeom>
              <a:avLst/>
              <a:gdLst/>
              <a:ahLst/>
              <a:cxnLst/>
              <a:rect l="l" t="t" r="r" b="b"/>
              <a:pathLst>
                <a:path w="54072" h="54072" extrusionOk="0">
                  <a:moveTo>
                    <a:pt x="26960" y="1410"/>
                  </a:moveTo>
                  <a:lnTo>
                    <a:pt x="34409" y="8859"/>
                  </a:lnTo>
                  <a:lnTo>
                    <a:pt x="45097" y="8859"/>
                  </a:lnTo>
                  <a:lnTo>
                    <a:pt x="45097" y="19556"/>
                  </a:lnTo>
                  <a:lnTo>
                    <a:pt x="52662" y="27112"/>
                  </a:lnTo>
                  <a:lnTo>
                    <a:pt x="45097" y="34677"/>
                  </a:lnTo>
                  <a:lnTo>
                    <a:pt x="45097" y="45212"/>
                  </a:lnTo>
                  <a:lnTo>
                    <a:pt x="34561" y="45212"/>
                  </a:lnTo>
                  <a:lnTo>
                    <a:pt x="27112" y="52662"/>
                  </a:lnTo>
                  <a:lnTo>
                    <a:pt x="19663" y="45212"/>
                  </a:lnTo>
                  <a:lnTo>
                    <a:pt x="8975" y="45212"/>
                  </a:lnTo>
                  <a:lnTo>
                    <a:pt x="8975" y="34516"/>
                  </a:lnTo>
                  <a:lnTo>
                    <a:pt x="1410" y="26960"/>
                  </a:lnTo>
                  <a:lnTo>
                    <a:pt x="8975" y="19395"/>
                  </a:lnTo>
                  <a:lnTo>
                    <a:pt x="8975" y="8859"/>
                  </a:lnTo>
                  <a:lnTo>
                    <a:pt x="19502" y="8859"/>
                  </a:lnTo>
                  <a:lnTo>
                    <a:pt x="26960" y="1410"/>
                  </a:lnTo>
                  <a:close/>
                  <a:moveTo>
                    <a:pt x="26960" y="1"/>
                  </a:moveTo>
                  <a:lnTo>
                    <a:pt x="19092" y="7860"/>
                  </a:lnTo>
                  <a:lnTo>
                    <a:pt x="7976" y="7860"/>
                  </a:lnTo>
                  <a:lnTo>
                    <a:pt x="7976" y="18985"/>
                  </a:lnTo>
                  <a:lnTo>
                    <a:pt x="1" y="26960"/>
                  </a:lnTo>
                  <a:lnTo>
                    <a:pt x="7976" y="34927"/>
                  </a:lnTo>
                  <a:lnTo>
                    <a:pt x="7976" y="46212"/>
                  </a:lnTo>
                  <a:lnTo>
                    <a:pt x="19252" y="46212"/>
                  </a:lnTo>
                  <a:lnTo>
                    <a:pt x="27112" y="54071"/>
                  </a:lnTo>
                  <a:lnTo>
                    <a:pt x="34980" y="46212"/>
                  </a:lnTo>
                  <a:lnTo>
                    <a:pt x="46096" y="46212"/>
                  </a:lnTo>
                  <a:lnTo>
                    <a:pt x="46096" y="35087"/>
                  </a:lnTo>
                  <a:lnTo>
                    <a:pt x="54071" y="27112"/>
                  </a:lnTo>
                  <a:lnTo>
                    <a:pt x="46096" y="19136"/>
                  </a:lnTo>
                  <a:lnTo>
                    <a:pt x="46096" y="7860"/>
                  </a:lnTo>
                  <a:lnTo>
                    <a:pt x="34820" y="7860"/>
                  </a:lnTo>
                  <a:lnTo>
                    <a:pt x="26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9" name="Google Shape;2839;p39"/>
            <p:cNvSpPr/>
            <p:nvPr/>
          </p:nvSpPr>
          <p:spPr>
            <a:xfrm>
              <a:off x="354847" y="4350742"/>
              <a:ext cx="715197" cy="715053"/>
            </a:xfrm>
            <a:custGeom>
              <a:avLst/>
              <a:gdLst/>
              <a:ahLst/>
              <a:cxnLst/>
              <a:rect l="l" t="t" r="r" b="b"/>
              <a:pathLst>
                <a:path w="44436" h="44427" extrusionOk="0">
                  <a:moveTo>
                    <a:pt x="22151" y="0"/>
                  </a:moveTo>
                  <a:lnTo>
                    <a:pt x="15692" y="6459"/>
                  </a:lnTo>
                  <a:lnTo>
                    <a:pt x="6557" y="6459"/>
                  </a:lnTo>
                  <a:lnTo>
                    <a:pt x="6557" y="15594"/>
                  </a:lnTo>
                  <a:lnTo>
                    <a:pt x="0" y="22142"/>
                  </a:lnTo>
                  <a:lnTo>
                    <a:pt x="6557" y="28699"/>
                  </a:lnTo>
                  <a:lnTo>
                    <a:pt x="6557" y="37968"/>
                  </a:lnTo>
                  <a:lnTo>
                    <a:pt x="15826" y="37968"/>
                  </a:lnTo>
                  <a:lnTo>
                    <a:pt x="22285" y="44427"/>
                  </a:lnTo>
                  <a:lnTo>
                    <a:pt x="28744" y="37968"/>
                  </a:lnTo>
                  <a:lnTo>
                    <a:pt x="37879" y="37968"/>
                  </a:lnTo>
                  <a:lnTo>
                    <a:pt x="37879" y="28833"/>
                  </a:lnTo>
                  <a:lnTo>
                    <a:pt x="44436" y="22276"/>
                  </a:lnTo>
                  <a:lnTo>
                    <a:pt x="37879" y="15728"/>
                  </a:lnTo>
                  <a:lnTo>
                    <a:pt x="37879" y="6459"/>
                  </a:lnTo>
                  <a:lnTo>
                    <a:pt x="28610" y="6459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40" name="Google Shape;2840;p39"/>
          <p:cNvGrpSpPr/>
          <p:nvPr/>
        </p:nvGrpSpPr>
        <p:grpSpPr>
          <a:xfrm>
            <a:off x="8184203" y="-1008006"/>
            <a:ext cx="494392" cy="2221777"/>
            <a:chOff x="2459900" y="3556775"/>
            <a:chExt cx="245575" cy="1103550"/>
          </a:xfrm>
        </p:grpSpPr>
        <p:sp>
          <p:nvSpPr>
            <p:cNvPr id="2841" name="Google Shape;2841;p39"/>
            <p:cNvSpPr/>
            <p:nvPr/>
          </p:nvSpPr>
          <p:spPr>
            <a:xfrm>
              <a:off x="2569175" y="3556775"/>
              <a:ext cx="26800" cy="665075"/>
            </a:xfrm>
            <a:custGeom>
              <a:avLst/>
              <a:gdLst/>
              <a:ahLst/>
              <a:cxnLst/>
              <a:rect l="l" t="t" r="r" b="b"/>
              <a:pathLst>
                <a:path w="1072" h="26603" extrusionOk="0">
                  <a:moveTo>
                    <a:pt x="536" y="0"/>
                  </a:moveTo>
                  <a:cubicBezTo>
                    <a:pt x="242" y="0"/>
                    <a:pt x="1" y="241"/>
                    <a:pt x="1" y="536"/>
                  </a:cubicBezTo>
                  <a:cubicBezTo>
                    <a:pt x="1" y="830"/>
                    <a:pt x="242" y="1062"/>
                    <a:pt x="536" y="1062"/>
                  </a:cubicBezTo>
                  <a:cubicBezTo>
                    <a:pt x="830" y="1062"/>
                    <a:pt x="1071" y="830"/>
                    <a:pt x="1071" y="536"/>
                  </a:cubicBezTo>
                  <a:cubicBezTo>
                    <a:pt x="1071" y="241"/>
                    <a:pt x="830" y="0"/>
                    <a:pt x="536" y="0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5"/>
                  </a:cubicBezTo>
                  <a:cubicBezTo>
                    <a:pt x="1" y="3149"/>
                    <a:pt x="242" y="3381"/>
                    <a:pt x="536" y="3381"/>
                  </a:cubicBezTo>
                  <a:cubicBezTo>
                    <a:pt x="830" y="3381"/>
                    <a:pt x="1071" y="3149"/>
                    <a:pt x="1071" y="2855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39"/>
                  </a:moveTo>
                  <a:cubicBezTo>
                    <a:pt x="242" y="4639"/>
                    <a:pt x="1" y="4880"/>
                    <a:pt x="1" y="5174"/>
                  </a:cubicBezTo>
                  <a:cubicBezTo>
                    <a:pt x="1" y="5469"/>
                    <a:pt x="242" y="5710"/>
                    <a:pt x="536" y="5710"/>
                  </a:cubicBezTo>
                  <a:cubicBezTo>
                    <a:pt x="830" y="5710"/>
                    <a:pt x="1071" y="5469"/>
                    <a:pt x="1071" y="5174"/>
                  </a:cubicBezTo>
                  <a:cubicBezTo>
                    <a:pt x="1071" y="4880"/>
                    <a:pt x="830" y="4639"/>
                    <a:pt x="536" y="4639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4"/>
                  </a:cubicBezTo>
                  <a:cubicBezTo>
                    <a:pt x="1" y="7788"/>
                    <a:pt x="242" y="8029"/>
                    <a:pt x="536" y="8029"/>
                  </a:cubicBezTo>
                  <a:cubicBezTo>
                    <a:pt x="830" y="8029"/>
                    <a:pt x="1071" y="7788"/>
                    <a:pt x="1071" y="7494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7"/>
                  </a:moveTo>
                  <a:cubicBezTo>
                    <a:pt x="242" y="9287"/>
                    <a:pt x="1" y="9519"/>
                    <a:pt x="1" y="9813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3"/>
                  </a:cubicBezTo>
                  <a:cubicBezTo>
                    <a:pt x="1071" y="9519"/>
                    <a:pt x="830" y="9287"/>
                    <a:pt x="536" y="9287"/>
                  </a:cubicBezTo>
                  <a:close/>
                  <a:moveTo>
                    <a:pt x="536" y="11607"/>
                  </a:moveTo>
                  <a:cubicBezTo>
                    <a:pt x="242" y="11607"/>
                    <a:pt x="1" y="11847"/>
                    <a:pt x="1" y="12142"/>
                  </a:cubicBezTo>
                  <a:cubicBezTo>
                    <a:pt x="1" y="12436"/>
                    <a:pt x="242" y="12668"/>
                    <a:pt x="536" y="12668"/>
                  </a:cubicBezTo>
                  <a:cubicBezTo>
                    <a:pt x="830" y="12668"/>
                    <a:pt x="1071" y="12436"/>
                    <a:pt x="1071" y="12142"/>
                  </a:cubicBezTo>
                  <a:cubicBezTo>
                    <a:pt x="1071" y="11847"/>
                    <a:pt x="830" y="11607"/>
                    <a:pt x="536" y="11607"/>
                  </a:cubicBezTo>
                  <a:close/>
                  <a:moveTo>
                    <a:pt x="536" y="13926"/>
                  </a:moveTo>
                  <a:cubicBezTo>
                    <a:pt x="242" y="13926"/>
                    <a:pt x="1" y="14167"/>
                    <a:pt x="1" y="14461"/>
                  </a:cubicBezTo>
                  <a:cubicBezTo>
                    <a:pt x="1" y="14756"/>
                    <a:pt x="242" y="14988"/>
                    <a:pt x="536" y="14988"/>
                  </a:cubicBezTo>
                  <a:cubicBezTo>
                    <a:pt x="830" y="14988"/>
                    <a:pt x="1071" y="14756"/>
                    <a:pt x="1071" y="14461"/>
                  </a:cubicBezTo>
                  <a:cubicBezTo>
                    <a:pt x="1071" y="14167"/>
                    <a:pt x="830" y="13926"/>
                    <a:pt x="536" y="13926"/>
                  </a:cubicBezTo>
                  <a:close/>
                  <a:moveTo>
                    <a:pt x="536" y="16245"/>
                  </a:moveTo>
                  <a:cubicBezTo>
                    <a:pt x="242" y="16245"/>
                    <a:pt x="1" y="16486"/>
                    <a:pt x="1" y="16781"/>
                  </a:cubicBezTo>
                  <a:cubicBezTo>
                    <a:pt x="1" y="17075"/>
                    <a:pt x="242" y="17316"/>
                    <a:pt x="536" y="17316"/>
                  </a:cubicBezTo>
                  <a:cubicBezTo>
                    <a:pt x="830" y="17316"/>
                    <a:pt x="1071" y="17075"/>
                    <a:pt x="1071" y="16781"/>
                  </a:cubicBezTo>
                  <a:cubicBezTo>
                    <a:pt x="1071" y="16486"/>
                    <a:pt x="830" y="16245"/>
                    <a:pt x="536" y="16245"/>
                  </a:cubicBezTo>
                  <a:close/>
                  <a:moveTo>
                    <a:pt x="536" y="18574"/>
                  </a:moveTo>
                  <a:cubicBezTo>
                    <a:pt x="242" y="18574"/>
                    <a:pt x="1" y="18806"/>
                    <a:pt x="1" y="19100"/>
                  </a:cubicBezTo>
                  <a:cubicBezTo>
                    <a:pt x="1" y="19395"/>
                    <a:pt x="242" y="19635"/>
                    <a:pt x="536" y="19635"/>
                  </a:cubicBezTo>
                  <a:cubicBezTo>
                    <a:pt x="830" y="19635"/>
                    <a:pt x="1071" y="19395"/>
                    <a:pt x="1071" y="19100"/>
                  </a:cubicBezTo>
                  <a:cubicBezTo>
                    <a:pt x="1071" y="18806"/>
                    <a:pt x="830" y="18574"/>
                    <a:pt x="536" y="18574"/>
                  </a:cubicBezTo>
                  <a:close/>
                  <a:moveTo>
                    <a:pt x="536" y="20893"/>
                  </a:moveTo>
                  <a:cubicBezTo>
                    <a:pt x="242" y="20893"/>
                    <a:pt x="1" y="21134"/>
                    <a:pt x="1" y="21420"/>
                  </a:cubicBezTo>
                  <a:cubicBezTo>
                    <a:pt x="1" y="21714"/>
                    <a:pt x="242" y="21955"/>
                    <a:pt x="536" y="21955"/>
                  </a:cubicBezTo>
                  <a:cubicBezTo>
                    <a:pt x="830" y="21955"/>
                    <a:pt x="1071" y="21714"/>
                    <a:pt x="1071" y="21420"/>
                  </a:cubicBezTo>
                  <a:cubicBezTo>
                    <a:pt x="1071" y="21134"/>
                    <a:pt x="830" y="20893"/>
                    <a:pt x="536" y="20893"/>
                  </a:cubicBezTo>
                  <a:close/>
                  <a:moveTo>
                    <a:pt x="536" y="23213"/>
                  </a:moveTo>
                  <a:cubicBezTo>
                    <a:pt x="242" y="23213"/>
                    <a:pt x="1" y="23454"/>
                    <a:pt x="1" y="23748"/>
                  </a:cubicBezTo>
                  <a:cubicBezTo>
                    <a:pt x="1" y="24042"/>
                    <a:pt x="242" y="24274"/>
                    <a:pt x="536" y="24274"/>
                  </a:cubicBezTo>
                  <a:cubicBezTo>
                    <a:pt x="830" y="24274"/>
                    <a:pt x="1071" y="24042"/>
                    <a:pt x="1071" y="23748"/>
                  </a:cubicBezTo>
                  <a:cubicBezTo>
                    <a:pt x="1071" y="23454"/>
                    <a:pt x="830" y="23213"/>
                    <a:pt x="536" y="23213"/>
                  </a:cubicBezTo>
                  <a:close/>
                  <a:moveTo>
                    <a:pt x="536" y="25532"/>
                  </a:moveTo>
                  <a:cubicBezTo>
                    <a:pt x="242" y="25532"/>
                    <a:pt x="1" y="25773"/>
                    <a:pt x="1" y="26067"/>
                  </a:cubicBezTo>
                  <a:cubicBezTo>
                    <a:pt x="1" y="26362"/>
                    <a:pt x="242" y="26603"/>
                    <a:pt x="536" y="26603"/>
                  </a:cubicBezTo>
                  <a:cubicBezTo>
                    <a:pt x="830" y="26603"/>
                    <a:pt x="1071" y="26362"/>
                    <a:pt x="1071" y="26067"/>
                  </a:cubicBezTo>
                  <a:cubicBezTo>
                    <a:pt x="1071" y="25773"/>
                    <a:pt x="830" y="25532"/>
                    <a:pt x="536" y="255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2" name="Google Shape;2842;p39"/>
            <p:cNvSpPr/>
            <p:nvPr/>
          </p:nvSpPr>
          <p:spPr>
            <a:xfrm>
              <a:off x="2579000" y="3570150"/>
              <a:ext cx="7150" cy="688275"/>
            </a:xfrm>
            <a:custGeom>
              <a:avLst/>
              <a:gdLst/>
              <a:ahLst/>
              <a:cxnLst/>
              <a:rect l="l" t="t" r="r" b="b"/>
              <a:pathLst>
                <a:path w="286" h="27531" extrusionOk="0">
                  <a:moveTo>
                    <a:pt x="0" y="1"/>
                  </a:moveTo>
                  <a:lnTo>
                    <a:pt x="0" y="27531"/>
                  </a:lnTo>
                  <a:lnTo>
                    <a:pt x="286" y="27531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3" name="Google Shape;2843;p39"/>
            <p:cNvSpPr/>
            <p:nvPr/>
          </p:nvSpPr>
          <p:spPr>
            <a:xfrm>
              <a:off x="2475950" y="4249475"/>
              <a:ext cx="213475" cy="111325"/>
            </a:xfrm>
            <a:custGeom>
              <a:avLst/>
              <a:gdLst/>
              <a:ahLst/>
              <a:cxnLst/>
              <a:rect l="l" t="t" r="r" b="b"/>
              <a:pathLst>
                <a:path w="8539" h="4453" extrusionOk="0">
                  <a:moveTo>
                    <a:pt x="4265" y="376"/>
                  </a:moveTo>
                  <a:cubicBezTo>
                    <a:pt x="4729" y="724"/>
                    <a:pt x="6094" y="1446"/>
                    <a:pt x="7048" y="1749"/>
                  </a:cubicBezTo>
                  <a:cubicBezTo>
                    <a:pt x="7566" y="1910"/>
                    <a:pt x="7941" y="2311"/>
                    <a:pt x="8065" y="2847"/>
                  </a:cubicBezTo>
                  <a:cubicBezTo>
                    <a:pt x="8181" y="3320"/>
                    <a:pt x="8074" y="3810"/>
                    <a:pt x="7798" y="4122"/>
                  </a:cubicBezTo>
                  <a:lnTo>
                    <a:pt x="741" y="4122"/>
                  </a:lnTo>
                  <a:cubicBezTo>
                    <a:pt x="465" y="3810"/>
                    <a:pt x="358" y="3320"/>
                    <a:pt x="465" y="2847"/>
                  </a:cubicBezTo>
                  <a:cubicBezTo>
                    <a:pt x="598" y="2311"/>
                    <a:pt x="964" y="1910"/>
                    <a:pt x="1482" y="1749"/>
                  </a:cubicBezTo>
                  <a:cubicBezTo>
                    <a:pt x="2436" y="1446"/>
                    <a:pt x="3810" y="724"/>
                    <a:pt x="4265" y="376"/>
                  </a:cubicBezTo>
                  <a:close/>
                  <a:moveTo>
                    <a:pt x="4265" y="1"/>
                  </a:moveTo>
                  <a:cubicBezTo>
                    <a:pt x="4220" y="10"/>
                    <a:pt x="4167" y="28"/>
                    <a:pt x="4140" y="72"/>
                  </a:cubicBezTo>
                  <a:cubicBezTo>
                    <a:pt x="3988" y="188"/>
                    <a:pt x="2588" y="1054"/>
                    <a:pt x="1384" y="1428"/>
                  </a:cubicBezTo>
                  <a:cubicBezTo>
                    <a:pt x="750" y="1633"/>
                    <a:pt x="295" y="2115"/>
                    <a:pt x="144" y="2766"/>
                  </a:cubicBezTo>
                  <a:cubicBezTo>
                    <a:pt x="1" y="3382"/>
                    <a:pt x="161" y="4024"/>
                    <a:pt x="554" y="4408"/>
                  </a:cubicBezTo>
                  <a:cubicBezTo>
                    <a:pt x="590" y="4435"/>
                    <a:pt x="625" y="4452"/>
                    <a:pt x="670" y="4452"/>
                  </a:cubicBezTo>
                  <a:lnTo>
                    <a:pt x="7860" y="4452"/>
                  </a:lnTo>
                  <a:cubicBezTo>
                    <a:pt x="7905" y="4452"/>
                    <a:pt x="7949" y="4435"/>
                    <a:pt x="7976" y="4408"/>
                  </a:cubicBezTo>
                  <a:cubicBezTo>
                    <a:pt x="8369" y="4024"/>
                    <a:pt x="8538" y="3382"/>
                    <a:pt x="8387" y="2775"/>
                  </a:cubicBezTo>
                  <a:cubicBezTo>
                    <a:pt x="8235" y="2115"/>
                    <a:pt x="7789" y="1633"/>
                    <a:pt x="7147" y="1428"/>
                  </a:cubicBezTo>
                  <a:cubicBezTo>
                    <a:pt x="5951" y="1054"/>
                    <a:pt x="4542" y="188"/>
                    <a:pt x="4399" y="72"/>
                  </a:cubicBezTo>
                  <a:cubicBezTo>
                    <a:pt x="4372" y="28"/>
                    <a:pt x="4319" y="1"/>
                    <a:pt x="42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4" name="Google Shape;2844;p39"/>
            <p:cNvSpPr/>
            <p:nvPr/>
          </p:nvSpPr>
          <p:spPr>
            <a:xfrm>
              <a:off x="2521675" y="4249475"/>
              <a:ext cx="122025" cy="111325"/>
            </a:xfrm>
            <a:custGeom>
              <a:avLst/>
              <a:gdLst/>
              <a:ahLst/>
              <a:cxnLst/>
              <a:rect l="l" t="t" r="r" b="b"/>
              <a:pathLst>
                <a:path w="4881" h="4453" extrusionOk="0">
                  <a:moveTo>
                    <a:pt x="2436" y="456"/>
                  </a:moveTo>
                  <a:cubicBezTo>
                    <a:pt x="2730" y="822"/>
                    <a:pt x="3373" y="1446"/>
                    <a:pt x="3846" y="1732"/>
                  </a:cubicBezTo>
                  <a:cubicBezTo>
                    <a:pt x="4381" y="2053"/>
                    <a:pt x="4532" y="3435"/>
                    <a:pt x="4229" y="4122"/>
                  </a:cubicBezTo>
                  <a:lnTo>
                    <a:pt x="643" y="4122"/>
                  </a:lnTo>
                  <a:cubicBezTo>
                    <a:pt x="349" y="3435"/>
                    <a:pt x="491" y="2053"/>
                    <a:pt x="1027" y="1732"/>
                  </a:cubicBezTo>
                  <a:cubicBezTo>
                    <a:pt x="1508" y="1446"/>
                    <a:pt x="2142" y="822"/>
                    <a:pt x="2436" y="456"/>
                  </a:cubicBezTo>
                  <a:close/>
                  <a:moveTo>
                    <a:pt x="2436" y="1"/>
                  </a:moveTo>
                  <a:cubicBezTo>
                    <a:pt x="2374" y="1"/>
                    <a:pt x="2311" y="46"/>
                    <a:pt x="2284" y="108"/>
                  </a:cubicBezTo>
                  <a:cubicBezTo>
                    <a:pt x="2204" y="233"/>
                    <a:pt x="1473" y="1080"/>
                    <a:pt x="857" y="1446"/>
                  </a:cubicBezTo>
                  <a:cubicBezTo>
                    <a:pt x="81" y="1910"/>
                    <a:pt x="1" y="3632"/>
                    <a:pt x="393" y="4363"/>
                  </a:cubicBezTo>
                  <a:cubicBezTo>
                    <a:pt x="429" y="4417"/>
                    <a:pt x="482" y="4452"/>
                    <a:pt x="545" y="4452"/>
                  </a:cubicBezTo>
                  <a:lnTo>
                    <a:pt x="4336" y="4452"/>
                  </a:lnTo>
                  <a:cubicBezTo>
                    <a:pt x="4399" y="4452"/>
                    <a:pt x="4452" y="4417"/>
                    <a:pt x="4479" y="4363"/>
                  </a:cubicBezTo>
                  <a:cubicBezTo>
                    <a:pt x="4880" y="3632"/>
                    <a:pt x="4800" y="1910"/>
                    <a:pt x="4015" y="1446"/>
                  </a:cubicBezTo>
                  <a:cubicBezTo>
                    <a:pt x="3400" y="1080"/>
                    <a:pt x="2668" y="233"/>
                    <a:pt x="2597" y="108"/>
                  </a:cubicBezTo>
                  <a:cubicBezTo>
                    <a:pt x="2570" y="46"/>
                    <a:pt x="2507" y="1"/>
                    <a:pt x="2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5" name="Google Shape;2845;p39"/>
            <p:cNvSpPr/>
            <p:nvPr/>
          </p:nvSpPr>
          <p:spPr>
            <a:xfrm>
              <a:off x="2475950" y="4549225"/>
              <a:ext cx="213475" cy="111100"/>
            </a:xfrm>
            <a:custGeom>
              <a:avLst/>
              <a:gdLst/>
              <a:ahLst/>
              <a:cxnLst/>
              <a:rect l="l" t="t" r="r" b="b"/>
              <a:pathLst>
                <a:path w="8539" h="4444" extrusionOk="0">
                  <a:moveTo>
                    <a:pt x="7798" y="331"/>
                  </a:moveTo>
                  <a:cubicBezTo>
                    <a:pt x="8074" y="634"/>
                    <a:pt x="8181" y="1125"/>
                    <a:pt x="8065" y="1606"/>
                  </a:cubicBezTo>
                  <a:cubicBezTo>
                    <a:pt x="7941" y="2142"/>
                    <a:pt x="7566" y="2543"/>
                    <a:pt x="7048" y="2704"/>
                  </a:cubicBezTo>
                  <a:cubicBezTo>
                    <a:pt x="6103" y="3007"/>
                    <a:pt x="4729" y="3730"/>
                    <a:pt x="4265" y="4069"/>
                  </a:cubicBezTo>
                  <a:cubicBezTo>
                    <a:pt x="3801" y="3721"/>
                    <a:pt x="2436" y="3007"/>
                    <a:pt x="1482" y="2704"/>
                  </a:cubicBezTo>
                  <a:cubicBezTo>
                    <a:pt x="964" y="2543"/>
                    <a:pt x="598" y="2142"/>
                    <a:pt x="465" y="1606"/>
                  </a:cubicBezTo>
                  <a:cubicBezTo>
                    <a:pt x="358" y="1134"/>
                    <a:pt x="465" y="643"/>
                    <a:pt x="741" y="331"/>
                  </a:cubicBezTo>
                  <a:close/>
                  <a:moveTo>
                    <a:pt x="670" y="1"/>
                  </a:moveTo>
                  <a:cubicBezTo>
                    <a:pt x="625" y="1"/>
                    <a:pt x="590" y="19"/>
                    <a:pt x="554" y="45"/>
                  </a:cubicBezTo>
                  <a:cubicBezTo>
                    <a:pt x="161" y="429"/>
                    <a:pt x="1" y="1071"/>
                    <a:pt x="144" y="1678"/>
                  </a:cubicBezTo>
                  <a:cubicBezTo>
                    <a:pt x="295" y="2329"/>
                    <a:pt x="750" y="2820"/>
                    <a:pt x="1384" y="3025"/>
                  </a:cubicBezTo>
                  <a:cubicBezTo>
                    <a:pt x="2588" y="3400"/>
                    <a:pt x="3988" y="4256"/>
                    <a:pt x="4140" y="4381"/>
                  </a:cubicBezTo>
                  <a:cubicBezTo>
                    <a:pt x="4167" y="4417"/>
                    <a:pt x="4212" y="4443"/>
                    <a:pt x="4265" y="4443"/>
                  </a:cubicBezTo>
                  <a:cubicBezTo>
                    <a:pt x="4319" y="4443"/>
                    <a:pt x="4363" y="4426"/>
                    <a:pt x="4399" y="4381"/>
                  </a:cubicBezTo>
                  <a:cubicBezTo>
                    <a:pt x="4542" y="4265"/>
                    <a:pt x="5951" y="3400"/>
                    <a:pt x="7147" y="3025"/>
                  </a:cubicBezTo>
                  <a:cubicBezTo>
                    <a:pt x="7789" y="2820"/>
                    <a:pt x="8235" y="2329"/>
                    <a:pt x="8387" y="1678"/>
                  </a:cubicBezTo>
                  <a:cubicBezTo>
                    <a:pt x="8538" y="1071"/>
                    <a:pt x="8369" y="429"/>
                    <a:pt x="7976" y="45"/>
                  </a:cubicBezTo>
                  <a:cubicBezTo>
                    <a:pt x="7949" y="19"/>
                    <a:pt x="7905" y="1"/>
                    <a:pt x="7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6" name="Google Shape;2846;p39"/>
            <p:cNvSpPr/>
            <p:nvPr/>
          </p:nvSpPr>
          <p:spPr>
            <a:xfrm>
              <a:off x="2521675" y="4549225"/>
              <a:ext cx="122025" cy="111100"/>
            </a:xfrm>
            <a:custGeom>
              <a:avLst/>
              <a:gdLst/>
              <a:ahLst/>
              <a:cxnLst/>
              <a:rect l="l" t="t" r="r" b="b"/>
              <a:pathLst>
                <a:path w="4881" h="4444" extrusionOk="0">
                  <a:moveTo>
                    <a:pt x="4229" y="331"/>
                  </a:moveTo>
                  <a:cubicBezTo>
                    <a:pt x="4532" y="1018"/>
                    <a:pt x="4381" y="2400"/>
                    <a:pt x="3846" y="2722"/>
                  </a:cubicBezTo>
                  <a:cubicBezTo>
                    <a:pt x="3373" y="3007"/>
                    <a:pt x="2730" y="3632"/>
                    <a:pt x="2436" y="3997"/>
                  </a:cubicBezTo>
                  <a:cubicBezTo>
                    <a:pt x="2142" y="3632"/>
                    <a:pt x="1508" y="3007"/>
                    <a:pt x="1027" y="2722"/>
                  </a:cubicBezTo>
                  <a:cubicBezTo>
                    <a:pt x="491" y="2400"/>
                    <a:pt x="349" y="1018"/>
                    <a:pt x="643" y="331"/>
                  </a:cubicBezTo>
                  <a:close/>
                  <a:moveTo>
                    <a:pt x="545" y="1"/>
                  </a:moveTo>
                  <a:cubicBezTo>
                    <a:pt x="482" y="1"/>
                    <a:pt x="429" y="36"/>
                    <a:pt x="393" y="90"/>
                  </a:cubicBezTo>
                  <a:cubicBezTo>
                    <a:pt x="1" y="821"/>
                    <a:pt x="81" y="2534"/>
                    <a:pt x="857" y="3007"/>
                  </a:cubicBezTo>
                  <a:cubicBezTo>
                    <a:pt x="1473" y="3373"/>
                    <a:pt x="2204" y="4220"/>
                    <a:pt x="2284" y="4345"/>
                  </a:cubicBezTo>
                  <a:cubicBezTo>
                    <a:pt x="2311" y="4408"/>
                    <a:pt x="2374" y="4443"/>
                    <a:pt x="2436" y="4443"/>
                  </a:cubicBezTo>
                  <a:cubicBezTo>
                    <a:pt x="2507" y="4443"/>
                    <a:pt x="2570" y="4408"/>
                    <a:pt x="2597" y="4345"/>
                  </a:cubicBezTo>
                  <a:cubicBezTo>
                    <a:pt x="2668" y="4220"/>
                    <a:pt x="3400" y="3373"/>
                    <a:pt x="4015" y="3007"/>
                  </a:cubicBezTo>
                  <a:cubicBezTo>
                    <a:pt x="4800" y="2534"/>
                    <a:pt x="4880" y="821"/>
                    <a:pt x="4479" y="90"/>
                  </a:cubicBezTo>
                  <a:cubicBezTo>
                    <a:pt x="4452" y="36"/>
                    <a:pt x="4399" y="1"/>
                    <a:pt x="4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7" name="Google Shape;2847;p39"/>
            <p:cNvSpPr/>
            <p:nvPr/>
          </p:nvSpPr>
          <p:spPr>
            <a:xfrm>
              <a:off x="2459900" y="4363000"/>
              <a:ext cx="245575" cy="183800"/>
            </a:xfrm>
            <a:custGeom>
              <a:avLst/>
              <a:gdLst/>
              <a:ahLst/>
              <a:cxnLst/>
              <a:rect l="l" t="t" r="r" b="b"/>
              <a:pathLst>
                <a:path w="9823" h="7352" extrusionOk="0">
                  <a:moveTo>
                    <a:pt x="8217" y="340"/>
                  </a:moveTo>
                  <a:cubicBezTo>
                    <a:pt x="8235" y="375"/>
                    <a:pt x="8270" y="429"/>
                    <a:pt x="8306" y="491"/>
                  </a:cubicBezTo>
                  <a:cubicBezTo>
                    <a:pt x="8377" y="598"/>
                    <a:pt x="8449" y="714"/>
                    <a:pt x="8538" y="839"/>
                  </a:cubicBezTo>
                  <a:cubicBezTo>
                    <a:pt x="8939" y="1419"/>
                    <a:pt x="9484" y="2213"/>
                    <a:pt x="9484" y="3676"/>
                  </a:cubicBezTo>
                  <a:cubicBezTo>
                    <a:pt x="9484" y="5139"/>
                    <a:pt x="8939" y="5942"/>
                    <a:pt x="8538" y="6522"/>
                  </a:cubicBezTo>
                  <a:cubicBezTo>
                    <a:pt x="8449" y="6647"/>
                    <a:pt x="8377" y="6763"/>
                    <a:pt x="8306" y="6870"/>
                  </a:cubicBezTo>
                  <a:cubicBezTo>
                    <a:pt x="8270" y="6932"/>
                    <a:pt x="8235" y="6986"/>
                    <a:pt x="8217" y="7022"/>
                  </a:cubicBezTo>
                  <a:lnTo>
                    <a:pt x="1606" y="7022"/>
                  </a:lnTo>
                  <a:cubicBezTo>
                    <a:pt x="1579" y="6986"/>
                    <a:pt x="1544" y="6932"/>
                    <a:pt x="1508" y="6870"/>
                  </a:cubicBezTo>
                  <a:cubicBezTo>
                    <a:pt x="1446" y="6763"/>
                    <a:pt x="1365" y="6647"/>
                    <a:pt x="1285" y="6522"/>
                  </a:cubicBezTo>
                  <a:cubicBezTo>
                    <a:pt x="884" y="5942"/>
                    <a:pt x="331" y="5139"/>
                    <a:pt x="331" y="3676"/>
                  </a:cubicBezTo>
                  <a:cubicBezTo>
                    <a:pt x="331" y="2213"/>
                    <a:pt x="884" y="1419"/>
                    <a:pt x="1285" y="839"/>
                  </a:cubicBezTo>
                  <a:cubicBezTo>
                    <a:pt x="1365" y="714"/>
                    <a:pt x="1446" y="598"/>
                    <a:pt x="1508" y="491"/>
                  </a:cubicBezTo>
                  <a:cubicBezTo>
                    <a:pt x="1544" y="429"/>
                    <a:pt x="1579" y="375"/>
                    <a:pt x="1606" y="340"/>
                  </a:cubicBezTo>
                  <a:close/>
                  <a:moveTo>
                    <a:pt x="1517" y="1"/>
                  </a:moveTo>
                  <a:cubicBezTo>
                    <a:pt x="1464" y="1"/>
                    <a:pt x="1410" y="27"/>
                    <a:pt x="1374" y="81"/>
                  </a:cubicBezTo>
                  <a:cubicBezTo>
                    <a:pt x="1374" y="81"/>
                    <a:pt x="1321" y="161"/>
                    <a:pt x="1223" y="322"/>
                  </a:cubicBezTo>
                  <a:cubicBezTo>
                    <a:pt x="1169" y="420"/>
                    <a:pt x="1089" y="527"/>
                    <a:pt x="1009" y="652"/>
                  </a:cubicBezTo>
                  <a:cubicBezTo>
                    <a:pt x="607" y="1232"/>
                    <a:pt x="0" y="2115"/>
                    <a:pt x="0" y="3676"/>
                  </a:cubicBezTo>
                  <a:cubicBezTo>
                    <a:pt x="0" y="5246"/>
                    <a:pt x="607" y="6129"/>
                    <a:pt x="1009" y="6709"/>
                  </a:cubicBezTo>
                  <a:cubicBezTo>
                    <a:pt x="1089" y="6834"/>
                    <a:pt x="1169" y="6941"/>
                    <a:pt x="1223" y="7039"/>
                  </a:cubicBezTo>
                  <a:cubicBezTo>
                    <a:pt x="1321" y="7191"/>
                    <a:pt x="1374" y="7280"/>
                    <a:pt x="1374" y="7280"/>
                  </a:cubicBezTo>
                  <a:cubicBezTo>
                    <a:pt x="1410" y="7325"/>
                    <a:pt x="1464" y="7352"/>
                    <a:pt x="1517" y="7352"/>
                  </a:cubicBezTo>
                  <a:lnTo>
                    <a:pt x="8306" y="7352"/>
                  </a:lnTo>
                  <a:cubicBezTo>
                    <a:pt x="8359" y="7352"/>
                    <a:pt x="8413" y="7325"/>
                    <a:pt x="8440" y="7280"/>
                  </a:cubicBezTo>
                  <a:cubicBezTo>
                    <a:pt x="8440" y="7280"/>
                    <a:pt x="8502" y="7191"/>
                    <a:pt x="8591" y="7039"/>
                  </a:cubicBezTo>
                  <a:cubicBezTo>
                    <a:pt x="8654" y="6941"/>
                    <a:pt x="8725" y="6834"/>
                    <a:pt x="8814" y="6709"/>
                  </a:cubicBezTo>
                  <a:cubicBezTo>
                    <a:pt x="9216" y="6129"/>
                    <a:pt x="9823" y="5246"/>
                    <a:pt x="9823" y="3676"/>
                  </a:cubicBezTo>
                  <a:cubicBezTo>
                    <a:pt x="9823" y="2115"/>
                    <a:pt x="9216" y="1232"/>
                    <a:pt x="8814" y="652"/>
                  </a:cubicBezTo>
                  <a:cubicBezTo>
                    <a:pt x="8725" y="527"/>
                    <a:pt x="8654" y="420"/>
                    <a:pt x="8591" y="322"/>
                  </a:cubicBezTo>
                  <a:cubicBezTo>
                    <a:pt x="8502" y="161"/>
                    <a:pt x="8440" y="72"/>
                    <a:pt x="8440" y="72"/>
                  </a:cubicBezTo>
                  <a:cubicBezTo>
                    <a:pt x="8413" y="27"/>
                    <a:pt x="8359" y="1"/>
                    <a:pt x="8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8" name="Google Shape;2848;p39"/>
            <p:cNvSpPr/>
            <p:nvPr/>
          </p:nvSpPr>
          <p:spPr>
            <a:xfrm>
              <a:off x="2513650" y="4363000"/>
              <a:ext cx="138075" cy="183800"/>
            </a:xfrm>
            <a:custGeom>
              <a:avLst/>
              <a:gdLst/>
              <a:ahLst/>
              <a:cxnLst/>
              <a:rect l="l" t="t" r="r" b="b"/>
              <a:pathLst>
                <a:path w="5523" h="7352" extrusionOk="0">
                  <a:moveTo>
                    <a:pt x="4523" y="340"/>
                  </a:moveTo>
                  <a:cubicBezTo>
                    <a:pt x="4675" y="634"/>
                    <a:pt x="5192" y="1776"/>
                    <a:pt x="5192" y="3676"/>
                  </a:cubicBezTo>
                  <a:cubicBezTo>
                    <a:pt x="5192" y="5585"/>
                    <a:pt x="4675" y="6727"/>
                    <a:pt x="4523" y="7022"/>
                  </a:cubicBezTo>
                  <a:lnTo>
                    <a:pt x="1000" y="7022"/>
                  </a:lnTo>
                  <a:cubicBezTo>
                    <a:pt x="848" y="6727"/>
                    <a:pt x="331" y="5585"/>
                    <a:pt x="331" y="3676"/>
                  </a:cubicBezTo>
                  <a:cubicBezTo>
                    <a:pt x="331" y="1776"/>
                    <a:pt x="848" y="634"/>
                    <a:pt x="1000" y="340"/>
                  </a:cubicBezTo>
                  <a:close/>
                  <a:moveTo>
                    <a:pt x="901" y="1"/>
                  </a:moveTo>
                  <a:cubicBezTo>
                    <a:pt x="839" y="1"/>
                    <a:pt x="785" y="36"/>
                    <a:pt x="759" y="81"/>
                  </a:cubicBezTo>
                  <a:cubicBezTo>
                    <a:pt x="732" y="135"/>
                    <a:pt x="0" y="1348"/>
                    <a:pt x="0" y="3676"/>
                  </a:cubicBezTo>
                  <a:cubicBezTo>
                    <a:pt x="0" y="6013"/>
                    <a:pt x="732" y="7227"/>
                    <a:pt x="759" y="7271"/>
                  </a:cubicBezTo>
                  <a:cubicBezTo>
                    <a:pt x="785" y="7325"/>
                    <a:pt x="839" y="7352"/>
                    <a:pt x="901" y="7352"/>
                  </a:cubicBezTo>
                  <a:lnTo>
                    <a:pt x="4622" y="7352"/>
                  </a:lnTo>
                  <a:cubicBezTo>
                    <a:pt x="4675" y="7352"/>
                    <a:pt x="4729" y="7325"/>
                    <a:pt x="4755" y="7271"/>
                  </a:cubicBezTo>
                  <a:cubicBezTo>
                    <a:pt x="4791" y="7227"/>
                    <a:pt x="5523" y="6013"/>
                    <a:pt x="5523" y="3676"/>
                  </a:cubicBezTo>
                  <a:cubicBezTo>
                    <a:pt x="5523" y="1348"/>
                    <a:pt x="4791" y="135"/>
                    <a:pt x="4755" y="81"/>
                  </a:cubicBezTo>
                  <a:cubicBezTo>
                    <a:pt x="4729" y="36"/>
                    <a:pt x="4675" y="1"/>
                    <a:pt x="4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9" name="Google Shape;2849;p39"/>
            <p:cNvSpPr/>
            <p:nvPr/>
          </p:nvSpPr>
          <p:spPr>
            <a:xfrm>
              <a:off x="2485100" y="4354075"/>
              <a:ext cx="195175" cy="16525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1"/>
                  </a:moveTo>
                  <a:cubicBezTo>
                    <a:pt x="143" y="1"/>
                    <a:pt x="1" y="144"/>
                    <a:pt x="1" y="331"/>
                  </a:cubicBezTo>
                  <a:cubicBezTo>
                    <a:pt x="1" y="420"/>
                    <a:pt x="36" y="500"/>
                    <a:pt x="99" y="563"/>
                  </a:cubicBezTo>
                  <a:cubicBezTo>
                    <a:pt x="152" y="625"/>
                    <a:pt x="241" y="661"/>
                    <a:pt x="331" y="661"/>
                  </a:cubicBezTo>
                  <a:lnTo>
                    <a:pt x="7476" y="661"/>
                  </a:lnTo>
                  <a:cubicBezTo>
                    <a:pt x="7655" y="661"/>
                    <a:pt x="7806" y="509"/>
                    <a:pt x="7806" y="331"/>
                  </a:cubicBezTo>
                  <a:cubicBezTo>
                    <a:pt x="7806" y="242"/>
                    <a:pt x="7771" y="153"/>
                    <a:pt x="7708" y="99"/>
                  </a:cubicBezTo>
                  <a:cubicBezTo>
                    <a:pt x="7646" y="37"/>
                    <a:pt x="7566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0" name="Google Shape;2850;p39"/>
            <p:cNvSpPr/>
            <p:nvPr/>
          </p:nvSpPr>
          <p:spPr>
            <a:xfrm>
              <a:off x="2485100" y="4539875"/>
              <a:ext cx="195175" cy="16525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0"/>
                  </a:moveTo>
                  <a:cubicBezTo>
                    <a:pt x="143" y="0"/>
                    <a:pt x="1" y="143"/>
                    <a:pt x="1" y="330"/>
                  </a:cubicBezTo>
                  <a:cubicBezTo>
                    <a:pt x="1" y="419"/>
                    <a:pt x="36" y="509"/>
                    <a:pt x="99" y="562"/>
                  </a:cubicBezTo>
                  <a:cubicBezTo>
                    <a:pt x="152" y="625"/>
                    <a:pt x="241" y="660"/>
                    <a:pt x="331" y="660"/>
                  </a:cubicBezTo>
                  <a:lnTo>
                    <a:pt x="7476" y="660"/>
                  </a:lnTo>
                  <a:cubicBezTo>
                    <a:pt x="7655" y="660"/>
                    <a:pt x="7806" y="517"/>
                    <a:pt x="7806" y="330"/>
                  </a:cubicBezTo>
                  <a:cubicBezTo>
                    <a:pt x="7806" y="241"/>
                    <a:pt x="7771" y="152"/>
                    <a:pt x="7708" y="98"/>
                  </a:cubicBezTo>
                  <a:cubicBezTo>
                    <a:pt x="7646" y="36"/>
                    <a:pt x="7566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1" name="Google Shape;2851;p39"/>
            <p:cNvSpPr/>
            <p:nvPr/>
          </p:nvSpPr>
          <p:spPr>
            <a:xfrm>
              <a:off x="2574300" y="4245475"/>
              <a:ext cx="16550" cy="16525"/>
            </a:xfrm>
            <a:custGeom>
              <a:avLst/>
              <a:gdLst/>
              <a:ahLst/>
              <a:cxnLst/>
              <a:rect l="l" t="t" r="r" b="b"/>
              <a:pathLst>
                <a:path w="662" h="661" extrusionOk="0">
                  <a:moveTo>
                    <a:pt x="331" y="0"/>
                  </a:moveTo>
                  <a:cubicBezTo>
                    <a:pt x="153" y="0"/>
                    <a:pt x="1" y="152"/>
                    <a:pt x="1" y="330"/>
                  </a:cubicBezTo>
                  <a:cubicBezTo>
                    <a:pt x="1" y="518"/>
                    <a:pt x="153" y="660"/>
                    <a:pt x="331" y="660"/>
                  </a:cubicBezTo>
                  <a:cubicBezTo>
                    <a:pt x="518" y="660"/>
                    <a:pt x="661" y="518"/>
                    <a:pt x="661" y="330"/>
                  </a:cubicBezTo>
                  <a:cubicBezTo>
                    <a:pt x="661" y="152"/>
                    <a:pt x="518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52" name="Google Shape;2852;p39"/>
          <p:cNvGrpSpPr/>
          <p:nvPr/>
        </p:nvGrpSpPr>
        <p:grpSpPr>
          <a:xfrm>
            <a:off x="4396250" y="-1392437"/>
            <a:ext cx="351500" cy="2497475"/>
            <a:chOff x="4378150" y="1221025"/>
            <a:chExt cx="351500" cy="2497475"/>
          </a:xfrm>
        </p:grpSpPr>
        <p:sp>
          <p:nvSpPr>
            <p:cNvPr id="2853" name="Google Shape;2853;p39"/>
            <p:cNvSpPr/>
            <p:nvPr/>
          </p:nvSpPr>
          <p:spPr>
            <a:xfrm>
              <a:off x="4378150" y="3385050"/>
              <a:ext cx="351500" cy="333450"/>
            </a:xfrm>
            <a:custGeom>
              <a:avLst/>
              <a:gdLst/>
              <a:ahLst/>
              <a:cxnLst/>
              <a:rect l="l" t="t" r="r" b="b"/>
              <a:pathLst>
                <a:path w="14060" h="13338" extrusionOk="0">
                  <a:moveTo>
                    <a:pt x="7030" y="2311"/>
                  </a:moveTo>
                  <a:lnTo>
                    <a:pt x="8226" y="5076"/>
                  </a:lnTo>
                  <a:cubicBezTo>
                    <a:pt x="8324" y="5299"/>
                    <a:pt x="8529" y="5451"/>
                    <a:pt x="8770" y="5478"/>
                  </a:cubicBezTo>
                  <a:lnTo>
                    <a:pt x="11776" y="5763"/>
                  </a:lnTo>
                  <a:lnTo>
                    <a:pt x="9510" y="7752"/>
                  </a:lnTo>
                  <a:cubicBezTo>
                    <a:pt x="9332" y="7913"/>
                    <a:pt x="9251" y="8154"/>
                    <a:pt x="9305" y="8395"/>
                  </a:cubicBezTo>
                  <a:lnTo>
                    <a:pt x="9965" y="11339"/>
                  </a:lnTo>
                  <a:lnTo>
                    <a:pt x="7360" y="9804"/>
                  </a:lnTo>
                  <a:cubicBezTo>
                    <a:pt x="7262" y="9742"/>
                    <a:pt x="7146" y="9706"/>
                    <a:pt x="7030" y="9706"/>
                  </a:cubicBezTo>
                  <a:cubicBezTo>
                    <a:pt x="6914" y="9706"/>
                    <a:pt x="6798" y="9742"/>
                    <a:pt x="6691" y="9804"/>
                  </a:cubicBezTo>
                  <a:lnTo>
                    <a:pt x="4095" y="11339"/>
                  </a:lnTo>
                  <a:lnTo>
                    <a:pt x="4755" y="8395"/>
                  </a:lnTo>
                  <a:cubicBezTo>
                    <a:pt x="4809" y="8154"/>
                    <a:pt x="4729" y="7913"/>
                    <a:pt x="4550" y="7752"/>
                  </a:cubicBezTo>
                  <a:lnTo>
                    <a:pt x="2284" y="5763"/>
                  </a:lnTo>
                  <a:lnTo>
                    <a:pt x="5291" y="5478"/>
                  </a:lnTo>
                  <a:cubicBezTo>
                    <a:pt x="5531" y="5451"/>
                    <a:pt x="5737" y="5299"/>
                    <a:pt x="5835" y="5076"/>
                  </a:cubicBezTo>
                  <a:lnTo>
                    <a:pt x="7030" y="2311"/>
                  </a:lnTo>
                  <a:close/>
                  <a:moveTo>
                    <a:pt x="7030" y="0"/>
                  </a:moveTo>
                  <a:cubicBezTo>
                    <a:pt x="6771" y="0"/>
                    <a:pt x="6531" y="152"/>
                    <a:pt x="6424" y="393"/>
                  </a:cubicBezTo>
                  <a:lnTo>
                    <a:pt x="4773" y="4202"/>
                  </a:lnTo>
                  <a:lnTo>
                    <a:pt x="643" y="4594"/>
                  </a:lnTo>
                  <a:cubicBezTo>
                    <a:pt x="384" y="4612"/>
                    <a:pt x="161" y="4791"/>
                    <a:pt x="81" y="5040"/>
                  </a:cubicBezTo>
                  <a:cubicBezTo>
                    <a:pt x="0" y="5290"/>
                    <a:pt x="81" y="5567"/>
                    <a:pt x="277" y="5736"/>
                  </a:cubicBezTo>
                  <a:lnTo>
                    <a:pt x="3381" y="8484"/>
                  </a:lnTo>
                  <a:lnTo>
                    <a:pt x="2480" y="12534"/>
                  </a:lnTo>
                  <a:cubicBezTo>
                    <a:pt x="2427" y="12793"/>
                    <a:pt x="2525" y="13060"/>
                    <a:pt x="2739" y="13212"/>
                  </a:cubicBezTo>
                  <a:cubicBezTo>
                    <a:pt x="2851" y="13295"/>
                    <a:pt x="2987" y="13338"/>
                    <a:pt x="3126" y="13338"/>
                  </a:cubicBezTo>
                  <a:cubicBezTo>
                    <a:pt x="3240" y="13338"/>
                    <a:pt x="3357" y="13308"/>
                    <a:pt x="3462" y="13248"/>
                  </a:cubicBezTo>
                  <a:lnTo>
                    <a:pt x="7030" y="11134"/>
                  </a:lnTo>
                  <a:lnTo>
                    <a:pt x="10599" y="13248"/>
                  </a:lnTo>
                  <a:cubicBezTo>
                    <a:pt x="10706" y="13310"/>
                    <a:pt x="10822" y="13337"/>
                    <a:pt x="10938" y="13337"/>
                  </a:cubicBezTo>
                  <a:cubicBezTo>
                    <a:pt x="11071" y="13337"/>
                    <a:pt x="11205" y="13292"/>
                    <a:pt x="11321" y="13212"/>
                  </a:cubicBezTo>
                  <a:cubicBezTo>
                    <a:pt x="11535" y="13060"/>
                    <a:pt x="11633" y="12793"/>
                    <a:pt x="11580" y="12534"/>
                  </a:cubicBezTo>
                  <a:lnTo>
                    <a:pt x="10679" y="8484"/>
                  </a:lnTo>
                  <a:lnTo>
                    <a:pt x="13783" y="5736"/>
                  </a:lnTo>
                  <a:cubicBezTo>
                    <a:pt x="13980" y="5567"/>
                    <a:pt x="14060" y="5290"/>
                    <a:pt x="13980" y="5040"/>
                  </a:cubicBezTo>
                  <a:cubicBezTo>
                    <a:pt x="13899" y="4791"/>
                    <a:pt x="13676" y="4612"/>
                    <a:pt x="13418" y="4594"/>
                  </a:cubicBezTo>
                  <a:lnTo>
                    <a:pt x="9278" y="4202"/>
                  </a:lnTo>
                  <a:lnTo>
                    <a:pt x="7637" y="393"/>
                  </a:lnTo>
                  <a:cubicBezTo>
                    <a:pt x="7530" y="152"/>
                    <a:pt x="7289" y="0"/>
                    <a:pt x="70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4" name="Google Shape;2854;p39"/>
            <p:cNvSpPr/>
            <p:nvPr/>
          </p:nvSpPr>
          <p:spPr>
            <a:xfrm>
              <a:off x="4522450" y="2299800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63"/>
                    <a:pt x="0" y="1258"/>
                  </a:cubicBezTo>
                  <a:cubicBezTo>
                    <a:pt x="0" y="1954"/>
                    <a:pt x="562" y="2516"/>
                    <a:pt x="1258" y="2516"/>
                  </a:cubicBezTo>
                  <a:cubicBezTo>
                    <a:pt x="1954" y="2516"/>
                    <a:pt x="2516" y="1954"/>
                    <a:pt x="2516" y="1258"/>
                  </a:cubicBezTo>
                  <a:cubicBezTo>
                    <a:pt x="2516" y="563"/>
                    <a:pt x="1954" y="1"/>
                    <a:pt x="1258" y="1"/>
                  </a:cubicBezTo>
                  <a:close/>
                  <a:moveTo>
                    <a:pt x="1258" y="5487"/>
                  </a:moveTo>
                  <a:cubicBezTo>
                    <a:pt x="562" y="5487"/>
                    <a:pt x="0" y="6049"/>
                    <a:pt x="0" y="6745"/>
                  </a:cubicBezTo>
                  <a:cubicBezTo>
                    <a:pt x="0" y="7441"/>
                    <a:pt x="562" y="8003"/>
                    <a:pt x="1258" y="8003"/>
                  </a:cubicBezTo>
                  <a:cubicBezTo>
                    <a:pt x="1954" y="8003"/>
                    <a:pt x="2516" y="7441"/>
                    <a:pt x="2516" y="6745"/>
                  </a:cubicBezTo>
                  <a:cubicBezTo>
                    <a:pt x="2516" y="6049"/>
                    <a:pt x="1954" y="5487"/>
                    <a:pt x="1258" y="5487"/>
                  </a:cubicBezTo>
                  <a:close/>
                  <a:moveTo>
                    <a:pt x="1258" y="10973"/>
                  </a:moveTo>
                  <a:cubicBezTo>
                    <a:pt x="562" y="10973"/>
                    <a:pt x="0" y="11535"/>
                    <a:pt x="0" y="12231"/>
                  </a:cubicBezTo>
                  <a:cubicBezTo>
                    <a:pt x="0" y="12927"/>
                    <a:pt x="562" y="13480"/>
                    <a:pt x="1258" y="13480"/>
                  </a:cubicBezTo>
                  <a:cubicBezTo>
                    <a:pt x="1954" y="13480"/>
                    <a:pt x="2516" y="12927"/>
                    <a:pt x="2516" y="12231"/>
                  </a:cubicBezTo>
                  <a:cubicBezTo>
                    <a:pt x="2516" y="11535"/>
                    <a:pt x="1954" y="10973"/>
                    <a:pt x="1258" y="10973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22"/>
                    <a:pt x="0" y="17709"/>
                  </a:cubicBezTo>
                  <a:cubicBezTo>
                    <a:pt x="0" y="18405"/>
                    <a:pt x="562" y="18976"/>
                    <a:pt x="1258" y="18976"/>
                  </a:cubicBezTo>
                  <a:cubicBezTo>
                    <a:pt x="1954" y="18976"/>
                    <a:pt x="2516" y="18405"/>
                    <a:pt x="2516" y="17709"/>
                  </a:cubicBezTo>
                  <a:cubicBezTo>
                    <a:pt x="2516" y="17022"/>
                    <a:pt x="1954" y="16451"/>
                    <a:pt x="1258" y="16451"/>
                  </a:cubicBezTo>
                  <a:close/>
                  <a:moveTo>
                    <a:pt x="1258" y="21946"/>
                  </a:moveTo>
                  <a:cubicBezTo>
                    <a:pt x="562" y="21946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46"/>
                    <a:pt x="1258" y="21946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82"/>
                  </a:cubicBezTo>
                  <a:cubicBezTo>
                    <a:pt x="0" y="29377"/>
                    <a:pt x="562" y="29939"/>
                    <a:pt x="1258" y="29939"/>
                  </a:cubicBezTo>
                  <a:cubicBezTo>
                    <a:pt x="1954" y="29939"/>
                    <a:pt x="2516" y="29377"/>
                    <a:pt x="2516" y="28682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72"/>
                    <a:pt x="0" y="34168"/>
                  </a:cubicBezTo>
                  <a:cubicBezTo>
                    <a:pt x="0" y="34855"/>
                    <a:pt x="562" y="35426"/>
                    <a:pt x="1258" y="35426"/>
                  </a:cubicBezTo>
                  <a:cubicBezTo>
                    <a:pt x="1954" y="35426"/>
                    <a:pt x="2516" y="34855"/>
                    <a:pt x="2516" y="34168"/>
                  </a:cubicBezTo>
                  <a:cubicBezTo>
                    <a:pt x="2516" y="33472"/>
                    <a:pt x="1954" y="32910"/>
                    <a:pt x="1258" y="32910"/>
                  </a:cubicBezTo>
                  <a:close/>
                  <a:moveTo>
                    <a:pt x="1258" y="38397"/>
                  </a:moveTo>
                  <a:cubicBezTo>
                    <a:pt x="562" y="38397"/>
                    <a:pt x="0" y="38959"/>
                    <a:pt x="0" y="39654"/>
                  </a:cubicBezTo>
                  <a:cubicBezTo>
                    <a:pt x="0" y="40350"/>
                    <a:pt x="562" y="40903"/>
                    <a:pt x="1258" y="40903"/>
                  </a:cubicBezTo>
                  <a:cubicBezTo>
                    <a:pt x="1954" y="40903"/>
                    <a:pt x="2516" y="40350"/>
                    <a:pt x="2516" y="39654"/>
                  </a:cubicBezTo>
                  <a:cubicBezTo>
                    <a:pt x="2516" y="38959"/>
                    <a:pt x="1954" y="38397"/>
                    <a:pt x="1258" y="383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5" name="Google Shape;2855;p39"/>
            <p:cNvSpPr/>
            <p:nvPr/>
          </p:nvSpPr>
          <p:spPr>
            <a:xfrm>
              <a:off x="4545425" y="2331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0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6" name="Google Shape;2856;p39"/>
            <p:cNvSpPr/>
            <p:nvPr/>
          </p:nvSpPr>
          <p:spPr>
            <a:xfrm>
              <a:off x="4522450" y="1221025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54"/>
                    <a:pt x="0" y="1250"/>
                  </a:cubicBezTo>
                  <a:cubicBezTo>
                    <a:pt x="0" y="1945"/>
                    <a:pt x="562" y="2507"/>
                    <a:pt x="1258" y="2507"/>
                  </a:cubicBezTo>
                  <a:cubicBezTo>
                    <a:pt x="1954" y="2507"/>
                    <a:pt x="2516" y="1945"/>
                    <a:pt x="2516" y="1250"/>
                  </a:cubicBezTo>
                  <a:cubicBezTo>
                    <a:pt x="2516" y="554"/>
                    <a:pt x="1954" y="1"/>
                    <a:pt x="1258" y="1"/>
                  </a:cubicBezTo>
                  <a:close/>
                  <a:moveTo>
                    <a:pt x="1258" y="5478"/>
                  </a:moveTo>
                  <a:cubicBezTo>
                    <a:pt x="562" y="5478"/>
                    <a:pt x="0" y="6049"/>
                    <a:pt x="0" y="6745"/>
                  </a:cubicBezTo>
                  <a:cubicBezTo>
                    <a:pt x="0" y="7432"/>
                    <a:pt x="562" y="7994"/>
                    <a:pt x="1258" y="7994"/>
                  </a:cubicBezTo>
                  <a:cubicBezTo>
                    <a:pt x="1954" y="7994"/>
                    <a:pt x="2516" y="7432"/>
                    <a:pt x="2516" y="6745"/>
                  </a:cubicBezTo>
                  <a:cubicBezTo>
                    <a:pt x="2516" y="6049"/>
                    <a:pt x="1954" y="5478"/>
                    <a:pt x="1258" y="5478"/>
                  </a:cubicBezTo>
                  <a:close/>
                  <a:moveTo>
                    <a:pt x="1258" y="10965"/>
                  </a:moveTo>
                  <a:cubicBezTo>
                    <a:pt x="562" y="10965"/>
                    <a:pt x="0" y="11527"/>
                    <a:pt x="0" y="12222"/>
                  </a:cubicBezTo>
                  <a:cubicBezTo>
                    <a:pt x="0" y="12918"/>
                    <a:pt x="562" y="13480"/>
                    <a:pt x="1258" y="13480"/>
                  </a:cubicBezTo>
                  <a:cubicBezTo>
                    <a:pt x="1954" y="13480"/>
                    <a:pt x="2516" y="12918"/>
                    <a:pt x="2516" y="12222"/>
                  </a:cubicBezTo>
                  <a:cubicBezTo>
                    <a:pt x="2516" y="11527"/>
                    <a:pt x="1954" y="10965"/>
                    <a:pt x="1258" y="10965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13"/>
                    <a:pt x="0" y="17709"/>
                  </a:cubicBezTo>
                  <a:cubicBezTo>
                    <a:pt x="0" y="18405"/>
                    <a:pt x="562" y="18967"/>
                    <a:pt x="1258" y="18967"/>
                  </a:cubicBezTo>
                  <a:cubicBezTo>
                    <a:pt x="1954" y="18967"/>
                    <a:pt x="2516" y="18405"/>
                    <a:pt x="2516" y="17709"/>
                  </a:cubicBezTo>
                  <a:cubicBezTo>
                    <a:pt x="2516" y="17013"/>
                    <a:pt x="1954" y="16451"/>
                    <a:pt x="1258" y="16451"/>
                  </a:cubicBezTo>
                  <a:close/>
                  <a:moveTo>
                    <a:pt x="1258" y="21937"/>
                  </a:moveTo>
                  <a:cubicBezTo>
                    <a:pt x="562" y="21937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37"/>
                    <a:pt x="1258" y="21937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73"/>
                  </a:cubicBezTo>
                  <a:cubicBezTo>
                    <a:pt x="0" y="29369"/>
                    <a:pt x="562" y="29940"/>
                    <a:pt x="1258" y="29940"/>
                  </a:cubicBezTo>
                  <a:cubicBezTo>
                    <a:pt x="1954" y="29940"/>
                    <a:pt x="2516" y="29369"/>
                    <a:pt x="2516" y="28673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63"/>
                    <a:pt x="0" y="34159"/>
                  </a:cubicBezTo>
                  <a:cubicBezTo>
                    <a:pt x="0" y="34855"/>
                    <a:pt x="562" y="35417"/>
                    <a:pt x="1258" y="35417"/>
                  </a:cubicBezTo>
                  <a:cubicBezTo>
                    <a:pt x="1954" y="35417"/>
                    <a:pt x="2516" y="34855"/>
                    <a:pt x="2516" y="34159"/>
                  </a:cubicBezTo>
                  <a:cubicBezTo>
                    <a:pt x="2516" y="33463"/>
                    <a:pt x="1954" y="32910"/>
                    <a:pt x="1258" y="32910"/>
                  </a:cubicBezTo>
                  <a:close/>
                  <a:moveTo>
                    <a:pt x="1258" y="38388"/>
                  </a:moveTo>
                  <a:cubicBezTo>
                    <a:pt x="562" y="38388"/>
                    <a:pt x="0" y="38950"/>
                    <a:pt x="0" y="39646"/>
                  </a:cubicBezTo>
                  <a:cubicBezTo>
                    <a:pt x="0" y="40341"/>
                    <a:pt x="562" y="40903"/>
                    <a:pt x="1258" y="40903"/>
                  </a:cubicBezTo>
                  <a:cubicBezTo>
                    <a:pt x="1954" y="40903"/>
                    <a:pt x="2516" y="40341"/>
                    <a:pt x="2516" y="39646"/>
                  </a:cubicBezTo>
                  <a:cubicBezTo>
                    <a:pt x="2516" y="38950"/>
                    <a:pt x="1954" y="38388"/>
                    <a:pt x="1258" y="383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7" name="Google Shape;2857;p39"/>
            <p:cNvSpPr/>
            <p:nvPr/>
          </p:nvSpPr>
          <p:spPr>
            <a:xfrm>
              <a:off x="4545425" y="1252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1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58" name="Google Shape;2858;p39"/>
          <p:cNvGrpSpPr/>
          <p:nvPr/>
        </p:nvGrpSpPr>
        <p:grpSpPr>
          <a:xfrm>
            <a:off x="379924" y="4277151"/>
            <a:ext cx="665361" cy="656157"/>
            <a:chOff x="379924" y="4310451"/>
            <a:chExt cx="665361" cy="656157"/>
          </a:xfrm>
        </p:grpSpPr>
        <p:sp>
          <p:nvSpPr>
            <p:cNvPr id="2859" name="Google Shape;2859;p39"/>
            <p:cNvSpPr/>
            <p:nvPr/>
          </p:nvSpPr>
          <p:spPr>
            <a:xfrm>
              <a:off x="379924" y="4310451"/>
              <a:ext cx="665361" cy="656157"/>
            </a:xfrm>
            <a:custGeom>
              <a:avLst/>
              <a:gdLst/>
              <a:ahLst/>
              <a:cxnLst/>
              <a:rect l="l" t="t" r="r" b="b"/>
              <a:pathLst>
                <a:path w="46480" h="45837" extrusionOk="0">
                  <a:moveTo>
                    <a:pt x="23240" y="0"/>
                  </a:moveTo>
                  <a:cubicBezTo>
                    <a:pt x="22455" y="0"/>
                    <a:pt x="21741" y="428"/>
                    <a:pt x="21340" y="1133"/>
                  </a:cubicBezTo>
                  <a:cubicBezTo>
                    <a:pt x="20697" y="2266"/>
                    <a:pt x="17620" y="3961"/>
                    <a:pt x="14765" y="4371"/>
                  </a:cubicBezTo>
                  <a:cubicBezTo>
                    <a:pt x="12115" y="4746"/>
                    <a:pt x="10162" y="6396"/>
                    <a:pt x="9377" y="8912"/>
                  </a:cubicBezTo>
                  <a:cubicBezTo>
                    <a:pt x="6593" y="9590"/>
                    <a:pt x="4782" y="11588"/>
                    <a:pt x="4372" y="14443"/>
                  </a:cubicBezTo>
                  <a:cubicBezTo>
                    <a:pt x="3962" y="17298"/>
                    <a:pt x="2267" y="20376"/>
                    <a:pt x="1134" y="21018"/>
                  </a:cubicBezTo>
                  <a:cubicBezTo>
                    <a:pt x="429" y="21419"/>
                    <a:pt x="1" y="22133"/>
                    <a:pt x="1" y="22918"/>
                  </a:cubicBezTo>
                  <a:cubicBezTo>
                    <a:pt x="1" y="23703"/>
                    <a:pt x="429" y="24417"/>
                    <a:pt x="1134" y="24818"/>
                  </a:cubicBezTo>
                  <a:cubicBezTo>
                    <a:pt x="2267" y="25461"/>
                    <a:pt x="3962" y="28538"/>
                    <a:pt x="4372" y="31393"/>
                  </a:cubicBezTo>
                  <a:cubicBezTo>
                    <a:pt x="4773" y="34257"/>
                    <a:pt x="6593" y="36255"/>
                    <a:pt x="9377" y="36924"/>
                  </a:cubicBezTo>
                  <a:cubicBezTo>
                    <a:pt x="10162" y="39440"/>
                    <a:pt x="12115" y="41090"/>
                    <a:pt x="14765" y="41465"/>
                  </a:cubicBezTo>
                  <a:cubicBezTo>
                    <a:pt x="17620" y="41875"/>
                    <a:pt x="20697" y="43570"/>
                    <a:pt x="21340" y="44703"/>
                  </a:cubicBezTo>
                  <a:cubicBezTo>
                    <a:pt x="21750" y="45408"/>
                    <a:pt x="22455" y="45836"/>
                    <a:pt x="23249" y="45836"/>
                  </a:cubicBezTo>
                  <a:cubicBezTo>
                    <a:pt x="24034" y="45836"/>
                    <a:pt x="24748" y="45408"/>
                    <a:pt x="25149" y="44703"/>
                  </a:cubicBezTo>
                  <a:cubicBezTo>
                    <a:pt x="25791" y="43570"/>
                    <a:pt x="28869" y="41875"/>
                    <a:pt x="31724" y="41465"/>
                  </a:cubicBezTo>
                  <a:cubicBezTo>
                    <a:pt x="34373" y="41090"/>
                    <a:pt x="36327" y="39440"/>
                    <a:pt x="37112" y="36924"/>
                  </a:cubicBezTo>
                  <a:cubicBezTo>
                    <a:pt x="39896" y="36255"/>
                    <a:pt x="41707" y="34257"/>
                    <a:pt x="42117" y="31393"/>
                  </a:cubicBezTo>
                  <a:cubicBezTo>
                    <a:pt x="42527" y="28538"/>
                    <a:pt x="44222" y="25461"/>
                    <a:pt x="45355" y="24818"/>
                  </a:cubicBezTo>
                  <a:cubicBezTo>
                    <a:pt x="46060" y="24417"/>
                    <a:pt x="46479" y="23703"/>
                    <a:pt x="46479" y="22918"/>
                  </a:cubicBezTo>
                  <a:cubicBezTo>
                    <a:pt x="46479" y="22133"/>
                    <a:pt x="46060" y="21419"/>
                    <a:pt x="45355" y="21018"/>
                  </a:cubicBezTo>
                  <a:cubicBezTo>
                    <a:pt x="44222" y="20376"/>
                    <a:pt x="42527" y="17298"/>
                    <a:pt x="42117" y="14443"/>
                  </a:cubicBezTo>
                  <a:cubicBezTo>
                    <a:pt x="41707" y="11588"/>
                    <a:pt x="39896" y="9590"/>
                    <a:pt x="37112" y="8912"/>
                  </a:cubicBezTo>
                  <a:cubicBezTo>
                    <a:pt x="36327" y="6396"/>
                    <a:pt x="34373" y="4746"/>
                    <a:pt x="31724" y="4371"/>
                  </a:cubicBezTo>
                  <a:cubicBezTo>
                    <a:pt x="28869" y="3961"/>
                    <a:pt x="25791" y="2266"/>
                    <a:pt x="25149" y="1133"/>
                  </a:cubicBezTo>
                  <a:cubicBezTo>
                    <a:pt x="24739" y="428"/>
                    <a:pt x="24034" y="0"/>
                    <a:pt x="23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0" name="Google Shape;2860;p39"/>
            <p:cNvSpPr/>
            <p:nvPr/>
          </p:nvSpPr>
          <p:spPr>
            <a:xfrm>
              <a:off x="387711" y="4318238"/>
              <a:ext cx="649915" cy="640568"/>
            </a:xfrm>
            <a:custGeom>
              <a:avLst/>
              <a:gdLst/>
              <a:ahLst/>
              <a:cxnLst/>
              <a:rect l="l" t="t" r="r" b="b"/>
              <a:pathLst>
                <a:path w="45401" h="44748" extrusionOk="0">
                  <a:moveTo>
                    <a:pt x="22696" y="0"/>
                  </a:moveTo>
                  <a:cubicBezTo>
                    <a:pt x="22107" y="0"/>
                    <a:pt x="21572" y="321"/>
                    <a:pt x="21269" y="857"/>
                  </a:cubicBezTo>
                  <a:cubicBezTo>
                    <a:pt x="20475" y="2257"/>
                    <a:pt x="17085" y="3961"/>
                    <a:pt x="14301" y="4363"/>
                  </a:cubicBezTo>
                  <a:cubicBezTo>
                    <a:pt x="11741" y="4728"/>
                    <a:pt x="9912" y="6370"/>
                    <a:pt x="9261" y="8832"/>
                  </a:cubicBezTo>
                  <a:cubicBezTo>
                    <a:pt x="6558" y="9367"/>
                    <a:pt x="4756" y="11241"/>
                    <a:pt x="4363" y="13979"/>
                  </a:cubicBezTo>
                  <a:cubicBezTo>
                    <a:pt x="3962" y="16763"/>
                    <a:pt x="2258" y="20144"/>
                    <a:pt x="857" y="20947"/>
                  </a:cubicBezTo>
                  <a:cubicBezTo>
                    <a:pt x="322" y="21250"/>
                    <a:pt x="1" y="21785"/>
                    <a:pt x="1" y="22374"/>
                  </a:cubicBezTo>
                  <a:cubicBezTo>
                    <a:pt x="1" y="22963"/>
                    <a:pt x="322" y="23498"/>
                    <a:pt x="857" y="23801"/>
                  </a:cubicBezTo>
                  <a:cubicBezTo>
                    <a:pt x="2258" y="24604"/>
                    <a:pt x="3962" y="27994"/>
                    <a:pt x="4363" y="30769"/>
                  </a:cubicBezTo>
                  <a:cubicBezTo>
                    <a:pt x="4756" y="33507"/>
                    <a:pt x="6558" y="35381"/>
                    <a:pt x="9261" y="35916"/>
                  </a:cubicBezTo>
                  <a:cubicBezTo>
                    <a:pt x="9921" y="38378"/>
                    <a:pt x="11741" y="40020"/>
                    <a:pt x="14301" y="40386"/>
                  </a:cubicBezTo>
                  <a:cubicBezTo>
                    <a:pt x="17085" y="40787"/>
                    <a:pt x="20475" y="42491"/>
                    <a:pt x="21269" y="43891"/>
                  </a:cubicBezTo>
                  <a:cubicBezTo>
                    <a:pt x="21572" y="44427"/>
                    <a:pt x="22107" y="44748"/>
                    <a:pt x="22705" y="44748"/>
                  </a:cubicBezTo>
                  <a:cubicBezTo>
                    <a:pt x="23294" y="44748"/>
                    <a:pt x="23829" y="44427"/>
                    <a:pt x="24132" y="43891"/>
                  </a:cubicBezTo>
                  <a:cubicBezTo>
                    <a:pt x="24926" y="42491"/>
                    <a:pt x="28316" y="40787"/>
                    <a:pt x="31100" y="40386"/>
                  </a:cubicBezTo>
                  <a:cubicBezTo>
                    <a:pt x="33660" y="40020"/>
                    <a:pt x="35489" y="38378"/>
                    <a:pt x="36140" y="35916"/>
                  </a:cubicBezTo>
                  <a:cubicBezTo>
                    <a:pt x="38843" y="35381"/>
                    <a:pt x="40645" y="33507"/>
                    <a:pt x="41038" y="30778"/>
                  </a:cubicBezTo>
                  <a:cubicBezTo>
                    <a:pt x="41439" y="27994"/>
                    <a:pt x="43143" y="24604"/>
                    <a:pt x="44544" y="23801"/>
                  </a:cubicBezTo>
                  <a:cubicBezTo>
                    <a:pt x="45079" y="23498"/>
                    <a:pt x="45400" y="22963"/>
                    <a:pt x="45400" y="22374"/>
                  </a:cubicBezTo>
                  <a:cubicBezTo>
                    <a:pt x="45400" y="21785"/>
                    <a:pt x="45079" y="21250"/>
                    <a:pt x="44544" y="20947"/>
                  </a:cubicBezTo>
                  <a:cubicBezTo>
                    <a:pt x="43143" y="20144"/>
                    <a:pt x="41439" y="16763"/>
                    <a:pt x="41038" y="13979"/>
                  </a:cubicBezTo>
                  <a:cubicBezTo>
                    <a:pt x="40645" y="11241"/>
                    <a:pt x="38843" y="9367"/>
                    <a:pt x="36140" y="8832"/>
                  </a:cubicBezTo>
                  <a:cubicBezTo>
                    <a:pt x="35480" y="6370"/>
                    <a:pt x="33660" y="4728"/>
                    <a:pt x="31100" y="4363"/>
                  </a:cubicBezTo>
                  <a:cubicBezTo>
                    <a:pt x="28316" y="3961"/>
                    <a:pt x="24926" y="2257"/>
                    <a:pt x="24132" y="857"/>
                  </a:cubicBezTo>
                  <a:cubicBezTo>
                    <a:pt x="23829" y="321"/>
                    <a:pt x="23294" y="0"/>
                    <a:pt x="22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1" name="Google Shape;2861;p39"/>
            <p:cNvSpPr/>
            <p:nvPr/>
          </p:nvSpPr>
          <p:spPr>
            <a:xfrm>
              <a:off x="405460" y="4336617"/>
              <a:ext cx="614414" cy="603807"/>
            </a:xfrm>
            <a:custGeom>
              <a:avLst/>
              <a:gdLst/>
              <a:ahLst/>
              <a:cxnLst/>
              <a:rect l="l" t="t" r="r" b="b"/>
              <a:pathLst>
                <a:path w="42921" h="42180" extrusionOk="0">
                  <a:moveTo>
                    <a:pt x="21460" y="1"/>
                  </a:moveTo>
                  <a:cubicBezTo>
                    <a:pt x="21351" y="1"/>
                    <a:pt x="21242" y="72"/>
                    <a:pt x="21162" y="215"/>
                  </a:cubicBezTo>
                  <a:cubicBezTo>
                    <a:pt x="20073" y="2133"/>
                    <a:pt x="16210" y="3944"/>
                    <a:pt x="13249" y="4363"/>
                  </a:cubicBezTo>
                  <a:cubicBezTo>
                    <a:pt x="10777" y="4720"/>
                    <a:pt x="9680" y="6344"/>
                    <a:pt x="9270" y="7923"/>
                  </a:cubicBezTo>
                  <a:cubicBezTo>
                    <a:pt x="9145" y="8387"/>
                    <a:pt x="8770" y="8726"/>
                    <a:pt x="8306" y="8824"/>
                  </a:cubicBezTo>
                  <a:cubicBezTo>
                    <a:pt x="6620" y="9163"/>
                    <a:pt x="4791" y="10233"/>
                    <a:pt x="4408" y="12874"/>
                  </a:cubicBezTo>
                  <a:cubicBezTo>
                    <a:pt x="3989" y="15844"/>
                    <a:pt x="2178" y="19698"/>
                    <a:pt x="260" y="20796"/>
                  </a:cubicBezTo>
                  <a:cubicBezTo>
                    <a:pt x="1" y="20947"/>
                    <a:pt x="1" y="21242"/>
                    <a:pt x="260" y="21393"/>
                  </a:cubicBezTo>
                  <a:cubicBezTo>
                    <a:pt x="2178" y="22482"/>
                    <a:pt x="3989" y="26336"/>
                    <a:pt x="4408" y="29306"/>
                  </a:cubicBezTo>
                  <a:cubicBezTo>
                    <a:pt x="4791" y="31947"/>
                    <a:pt x="6620" y="33026"/>
                    <a:pt x="8306" y="33365"/>
                  </a:cubicBezTo>
                  <a:cubicBezTo>
                    <a:pt x="8770" y="33455"/>
                    <a:pt x="9145" y="33794"/>
                    <a:pt x="9270" y="34257"/>
                  </a:cubicBezTo>
                  <a:cubicBezTo>
                    <a:pt x="9680" y="35836"/>
                    <a:pt x="10777" y="37460"/>
                    <a:pt x="13249" y="37817"/>
                  </a:cubicBezTo>
                  <a:cubicBezTo>
                    <a:pt x="16210" y="38236"/>
                    <a:pt x="20073" y="40047"/>
                    <a:pt x="21162" y="41965"/>
                  </a:cubicBezTo>
                  <a:cubicBezTo>
                    <a:pt x="21242" y="42108"/>
                    <a:pt x="21351" y="42179"/>
                    <a:pt x="21460" y="42179"/>
                  </a:cubicBezTo>
                  <a:cubicBezTo>
                    <a:pt x="21570" y="42179"/>
                    <a:pt x="21679" y="42108"/>
                    <a:pt x="21759" y="41965"/>
                  </a:cubicBezTo>
                  <a:cubicBezTo>
                    <a:pt x="22848" y="40047"/>
                    <a:pt x="26702" y="38236"/>
                    <a:pt x="29672" y="37817"/>
                  </a:cubicBezTo>
                  <a:cubicBezTo>
                    <a:pt x="32143" y="37460"/>
                    <a:pt x="33241" y="35836"/>
                    <a:pt x="33651" y="34257"/>
                  </a:cubicBezTo>
                  <a:cubicBezTo>
                    <a:pt x="33776" y="33794"/>
                    <a:pt x="34151" y="33455"/>
                    <a:pt x="34615" y="33365"/>
                  </a:cubicBezTo>
                  <a:cubicBezTo>
                    <a:pt x="36301" y="33026"/>
                    <a:pt x="38129" y="31947"/>
                    <a:pt x="38513" y="29306"/>
                  </a:cubicBezTo>
                  <a:cubicBezTo>
                    <a:pt x="38932" y="26336"/>
                    <a:pt x="40743" y="22482"/>
                    <a:pt x="42661" y="21393"/>
                  </a:cubicBezTo>
                  <a:cubicBezTo>
                    <a:pt x="42920" y="21242"/>
                    <a:pt x="42920" y="20947"/>
                    <a:pt x="42661" y="20796"/>
                  </a:cubicBezTo>
                  <a:cubicBezTo>
                    <a:pt x="40743" y="19698"/>
                    <a:pt x="38932" y="15844"/>
                    <a:pt x="38513" y="12874"/>
                  </a:cubicBezTo>
                  <a:cubicBezTo>
                    <a:pt x="38129" y="10233"/>
                    <a:pt x="36301" y="9163"/>
                    <a:pt x="34615" y="8824"/>
                  </a:cubicBezTo>
                  <a:cubicBezTo>
                    <a:pt x="34151" y="8726"/>
                    <a:pt x="33776" y="8387"/>
                    <a:pt x="33651" y="7923"/>
                  </a:cubicBezTo>
                  <a:cubicBezTo>
                    <a:pt x="33241" y="6344"/>
                    <a:pt x="32143" y="4720"/>
                    <a:pt x="29672" y="4363"/>
                  </a:cubicBezTo>
                  <a:cubicBezTo>
                    <a:pt x="26702" y="3944"/>
                    <a:pt x="22848" y="2133"/>
                    <a:pt x="21759" y="215"/>
                  </a:cubicBezTo>
                  <a:cubicBezTo>
                    <a:pt x="21679" y="72"/>
                    <a:pt x="21570" y="1"/>
                    <a:pt x="214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spTree>
      <p:nvGrpSpPr>
        <p:cNvPr id="2862" name="Shape 2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3" name="Google Shape;2863;p40"/>
          <p:cNvGrpSpPr/>
          <p:nvPr/>
        </p:nvGrpSpPr>
        <p:grpSpPr>
          <a:xfrm>
            <a:off x="-729378" y="-776885"/>
            <a:ext cx="2883963" cy="2883963"/>
            <a:chOff x="277450" y="4273200"/>
            <a:chExt cx="870289" cy="870289"/>
          </a:xfrm>
        </p:grpSpPr>
        <p:sp>
          <p:nvSpPr>
            <p:cNvPr id="2864" name="Google Shape;2864;p40"/>
            <p:cNvSpPr/>
            <p:nvPr/>
          </p:nvSpPr>
          <p:spPr>
            <a:xfrm>
              <a:off x="325701" y="4321451"/>
              <a:ext cx="773783" cy="773783"/>
            </a:xfrm>
            <a:custGeom>
              <a:avLst/>
              <a:gdLst/>
              <a:ahLst/>
              <a:cxnLst/>
              <a:rect l="l" t="t" r="r" b="b"/>
              <a:pathLst>
                <a:path w="48076" h="48076" extrusionOk="0">
                  <a:moveTo>
                    <a:pt x="23962" y="0"/>
                  </a:moveTo>
                  <a:lnTo>
                    <a:pt x="16977" y="6985"/>
                  </a:lnTo>
                  <a:lnTo>
                    <a:pt x="7092" y="6985"/>
                  </a:lnTo>
                  <a:lnTo>
                    <a:pt x="7092" y="16870"/>
                  </a:lnTo>
                  <a:lnTo>
                    <a:pt x="0" y="23962"/>
                  </a:lnTo>
                  <a:lnTo>
                    <a:pt x="7092" y="31054"/>
                  </a:lnTo>
                  <a:lnTo>
                    <a:pt x="7092" y="41090"/>
                  </a:lnTo>
                  <a:lnTo>
                    <a:pt x="17120" y="41090"/>
                  </a:lnTo>
                  <a:lnTo>
                    <a:pt x="24114" y="48076"/>
                  </a:lnTo>
                  <a:lnTo>
                    <a:pt x="31099" y="41090"/>
                  </a:lnTo>
                  <a:lnTo>
                    <a:pt x="40983" y="41090"/>
                  </a:lnTo>
                  <a:lnTo>
                    <a:pt x="40983" y="31206"/>
                  </a:lnTo>
                  <a:lnTo>
                    <a:pt x="48076" y="24114"/>
                  </a:lnTo>
                  <a:lnTo>
                    <a:pt x="40983" y="17022"/>
                  </a:lnTo>
                  <a:lnTo>
                    <a:pt x="40983" y="6985"/>
                  </a:lnTo>
                  <a:lnTo>
                    <a:pt x="30956" y="698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5" name="Google Shape;2865;p40"/>
            <p:cNvSpPr/>
            <p:nvPr/>
          </p:nvSpPr>
          <p:spPr>
            <a:xfrm>
              <a:off x="277450" y="4273200"/>
              <a:ext cx="870289" cy="870289"/>
            </a:xfrm>
            <a:custGeom>
              <a:avLst/>
              <a:gdLst/>
              <a:ahLst/>
              <a:cxnLst/>
              <a:rect l="l" t="t" r="r" b="b"/>
              <a:pathLst>
                <a:path w="54072" h="54072" extrusionOk="0">
                  <a:moveTo>
                    <a:pt x="26960" y="1410"/>
                  </a:moveTo>
                  <a:lnTo>
                    <a:pt x="34409" y="8859"/>
                  </a:lnTo>
                  <a:lnTo>
                    <a:pt x="45097" y="8859"/>
                  </a:lnTo>
                  <a:lnTo>
                    <a:pt x="45097" y="19556"/>
                  </a:lnTo>
                  <a:lnTo>
                    <a:pt x="52662" y="27112"/>
                  </a:lnTo>
                  <a:lnTo>
                    <a:pt x="45097" y="34677"/>
                  </a:lnTo>
                  <a:lnTo>
                    <a:pt x="45097" y="45212"/>
                  </a:lnTo>
                  <a:lnTo>
                    <a:pt x="34561" y="45212"/>
                  </a:lnTo>
                  <a:lnTo>
                    <a:pt x="27112" y="52662"/>
                  </a:lnTo>
                  <a:lnTo>
                    <a:pt x="19663" y="45212"/>
                  </a:lnTo>
                  <a:lnTo>
                    <a:pt x="8975" y="45212"/>
                  </a:lnTo>
                  <a:lnTo>
                    <a:pt x="8975" y="34516"/>
                  </a:lnTo>
                  <a:lnTo>
                    <a:pt x="1410" y="26960"/>
                  </a:lnTo>
                  <a:lnTo>
                    <a:pt x="8975" y="19395"/>
                  </a:lnTo>
                  <a:lnTo>
                    <a:pt x="8975" y="8859"/>
                  </a:lnTo>
                  <a:lnTo>
                    <a:pt x="19502" y="8859"/>
                  </a:lnTo>
                  <a:lnTo>
                    <a:pt x="26960" y="1410"/>
                  </a:lnTo>
                  <a:close/>
                  <a:moveTo>
                    <a:pt x="26960" y="1"/>
                  </a:moveTo>
                  <a:lnTo>
                    <a:pt x="19092" y="7860"/>
                  </a:lnTo>
                  <a:lnTo>
                    <a:pt x="7976" y="7860"/>
                  </a:lnTo>
                  <a:lnTo>
                    <a:pt x="7976" y="18985"/>
                  </a:lnTo>
                  <a:lnTo>
                    <a:pt x="1" y="26960"/>
                  </a:lnTo>
                  <a:lnTo>
                    <a:pt x="7976" y="34927"/>
                  </a:lnTo>
                  <a:lnTo>
                    <a:pt x="7976" y="46212"/>
                  </a:lnTo>
                  <a:lnTo>
                    <a:pt x="19252" y="46212"/>
                  </a:lnTo>
                  <a:lnTo>
                    <a:pt x="27112" y="54071"/>
                  </a:lnTo>
                  <a:lnTo>
                    <a:pt x="34980" y="46212"/>
                  </a:lnTo>
                  <a:lnTo>
                    <a:pt x="46096" y="46212"/>
                  </a:lnTo>
                  <a:lnTo>
                    <a:pt x="46096" y="35087"/>
                  </a:lnTo>
                  <a:lnTo>
                    <a:pt x="54071" y="27112"/>
                  </a:lnTo>
                  <a:lnTo>
                    <a:pt x="46096" y="19136"/>
                  </a:lnTo>
                  <a:lnTo>
                    <a:pt x="46096" y="7860"/>
                  </a:lnTo>
                  <a:lnTo>
                    <a:pt x="34820" y="7860"/>
                  </a:lnTo>
                  <a:lnTo>
                    <a:pt x="26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6" name="Google Shape;2866;p40"/>
            <p:cNvSpPr/>
            <p:nvPr/>
          </p:nvSpPr>
          <p:spPr>
            <a:xfrm>
              <a:off x="354847" y="4350742"/>
              <a:ext cx="715197" cy="715053"/>
            </a:xfrm>
            <a:custGeom>
              <a:avLst/>
              <a:gdLst/>
              <a:ahLst/>
              <a:cxnLst/>
              <a:rect l="l" t="t" r="r" b="b"/>
              <a:pathLst>
                <a:path w="44436" h="44427" extrusionOk="0">
                  <a:moveTo>
                    <a:pt x="22151" y="0"/>
                  </a:moveTo>
                  <a:lnTo>
                    <a:pt x="15692" y="6459"/>
                  </a:lnTo>
                  <a:lnTo>
                    <a:pt x="6557" y="6459"/>
                  </a:lnTo>
                  <a:lnTo>
                    <a:pt x="6557" y="15594"/>
                  </a:lnTo>
                  <a:lnTo>
                    <a:pt x="0" y="22142"/>
                  </a:lnTo>
                  <a:lnTo>
                    <a:pt x="6557" y="28699"/>
                  </a:lnTo>
                  <a:lnTo>
                    <a:pt x="6557" y="37968"/>
                  </a:lnTo>
                  <a:lnTo>
                    <a:pt x="15826" y="37968"/>
                  </a:lnTo>
                  <a:lnTo>
                    <a:pt x="22285" y="44427"/>
                  </a:lnTo>
                  <a:lnTo>
                    <a:pt x="28744" y="37968"/>
                  </a:lnTo>
                  <a:lnTo>
                    <a:pt x="37879" y="37968"/>
                  </a:lnTo>
                  <a:lnTo>
                    <a:pt x="37879" y="28833"/>
                  </a:lnTo>
                  <a:lnTo>
                    <a:pt x="44436" y="22276"/>
                  </a:lnTo>
                  <a:lnTo>
                    <a:pt x="37879" y="15728"/>
                  </a:lnTo>
                  <a:lnTo>
                    <a:pt x="37879" y="6459"/>
                  </a:lnTo>
                  <a:lnTo>
                    <a:pt x="28610" y="6459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67" name="Google Shape;2867;p40"/>
          <p:cNvGrpSpPr/>
          <p:nvPr/>
        </p:nvGrpSpPr>
        <p:grpSpPr>
          <a:xfrm>
            <a:off x="7637230" y="-295031"/>
            <a:ext cx="1564732" cy="1777368"/>
            <a:chOff x="7637230" y="-495206"/>
            <a:chExt cx="1564732" cy="1777368"/>
          </a:xfrm>
        </p:grpSpPr>
        <p:sp>
          <p:nvSpPr>
            <p:cNvPr id="2868" name="Google Shape;2868;p40"/>
            <p:cNvSpPr/>
            <p:nvPr/>
          </p:nvSpPr>
          <p:spPr>
            <a:xfrm>
              <a:off x="7637230" y="-495206"/>
              <a:ext cx="1540421" cy="648878"/>
            </a:xfrm>
            <a:custGeom>
              <a:avLst/>
              <a:gdLst/>
              <a:ahLst/>
              <a:cxnLst/>
              <a:rect l="l" t="t" r="r" b="b"/>
              <a:pathLst>
                <a:path w="31600" h="13311" extrusionOk="0">
                  <a:moveTo>
                    <a:pt x="242" y="0"/>
                  </a:moveTo>
                  <a:lnTo>
                    <a:pt x="1" y="152"/>
                  </a:lnTo>
                  <a:cubicBezTo>
                    <a:pt x="28" y="197"/>
                    <a:pt x="2695" y="4434"/>
                    <a:pt x="7896" y="8056"/>
                  </a:cubicBezTo>
                  <a:cubicBezTo>
                    <a:pt x="11607" y="10643"/>
                    <a:pt x="17236" y="13311"/>
                    <a:pt x="24614" y="13311"/>
                  </a:cubicBezTo>
                  <a:cubicBezTo>
                    <a:pt x="26791" y="13311"/>
                    <a:pt x="29119" y="13079"/>
                    <a:pt x="31599" y="12543"/>
                  </a:cubicBezTo>
                  <a:lnTo>
                    <a:pt x="31537" y="12258"/>
                  </a:lnTo>
                  <a:cubicBezTo>
                    <a:pt x="29077" y="12791"/>
                    <a:pt x="26765" y="13023"/>
                    <a:pt x="24605" y="13023"/>
                  </a:cubicBezTo>
                  <a:cubicBezTo>
                    <a:pt x="17305" y="13023"/>
                    <a:pt x="11744" y="10378"/>
                    <a:pt x="8074" y="7824"/>
                  </a:cubicBezTo>
                  <a:cubicBezTo>
                    <a:pt x="2918" y="4238"/>
                    <a:pt x="268" y="36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9" name="Google Shape;2869;p40"/>
            <p:cNvSpPr/>
            <p:nvPr/>
          </p:nvSpPr>
          <p:spPr>
            <a:xfrm>
              <a:off x="7637230" y="-495206"/>
              <a:ext cx="1540421" cy="648878"/>
            </a:xfrm>
            <a:custGeom>
              <a:avLst/>
              <a:gdLst/>
              <a:ahLst/>
              <a:cxnLst/>
              <a:rect l="l" t="t" r="r" b="b"/>
              <a:pathLst>
                <a:path w="31600" h="13311" extrusionOk="0">
                  <a:moveTo>
                    <a:pt x="242" y="0"/>
                  </a:moveTo>
                  <a:lnTo>
                    <a:pt x="1" y="152"/>
                  </a:lnTo>
                  <a:cubicBezTo>
                    <a:pt x="28" y="197"/>
                    <a:pt x="2695" y="4434"/>
                    <a:pt x="7896" y="8056"/>
                  </a:cubicBezTo>
                  <a:cubicBezTo>
                    <a:pt x="11607" y="10643"/>
                    <a:pt x="17236" y="13311"/>
                    <a:pt x="24614" y="13311"/>
                  </a:cubicBezTo>
                  <a:cubicBezTo>
                    <a:pt x="26791" y="13311"/>
                    <a:pt x="29119" y="13079"/>
                    <a:pt x="31599" y="12543"/>
                  </a:cubicBezTo>
                  <a:lnTo>
                    <a:pt x="31537" y="12258"/>
                  </a:lnTo>
                  <a:cubicBezTo>
                    <a:pt x="29077" y="12791"/>
                    <a:pt x="26765" y="13023"/>
                    <a:pt x="24605" y="13023"/>
                  </a:cubicBezTo>
                  <a:cubicBezTo>
                    <a:pt x="17305" y="13023"/>
                    <a:pt x="11744" y="10378"/>
                    <a:pt x="8074" y="7824"/>
                  </a:cubicBezTo>
                  <a:cubicBezTo>
                    <a:pt x="2918" y="4238"/>
                    <a:pt x="268" y="36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0" name="Google Shape;2870;p40"/>
            <p:cNvSpPr/>
            <p:nvPr/>
          </p:nvSpPr>
          <p:spPr>
            <a:xfrm>
              <a:off x="7683345" y="-423889"/>
              <a:ext cx="1405585" cy="597108"/>
            </a:xfrm>
            <a:custGeom>
              <a:avLst/>
              <a:gdLst/>
              <a:ahLst/>
              <a:cxnLst/>
              <a:rect l="l" t="t" r="r" b="b"/>
              <a:pathLst>
                <a:path w="28834" h="12249" extrusionOk="0">
                  <a:moveTo>
                    <a:pt x="598" y="0"/>
                  </a:moveTo>
                  <a:cubicBezTo>
                    <a:pt x="479" y="0"/>
                    <a:pt x="360" y="39"/>
                    <a:pt x="259" y="116"/>
                  </a:cubicBezTo>
                  <a:cubicBezTo>
                    <a:pt x="36" y="304"/>
                    <a:pt x="0" y="643"/>
                    <a:pt x="188" y="875"/>
                  </a:cubicBezTo>
                  <a:cubicBezTo>
                    <a:pt x="295" y="1000"/>
                    <a:pt x="447" y="1062"/>
                    <a:pt x="598" y="1062"/>
                  </a:cubicBezTo>
                  <a:cubicBezTo>
                    <a:pt x="714" y="1062"/>
                    <a:pt x="839" y="1026"/>
                    <a:pt x="937" y="946"/>
                  </a:cubicBezTo>
                  <a:cubicBezTo>
                    <a:pt x="1160" y="759"/>
                    <a:pt x="1196" y="420"/>
                    <a:pt x="1009" y="197"/>
                  </a:cubicBezTo>
                  <a:cubicBezTo>
                    <a:pt x="903" y="66"/>
                    <a:pt x="751" y="0"/>
                    <a:pt x="598" y="0"/>
                  </a:cubicBezTo>
                  <a:close/>
                  <a:moveTo>
                    <a:pt x="2190" y="1791"/>
                  </a:moveTo>
                  <a:cubicBezTo>
                    <a:pt x="2058" y="1791"/>
                    <a:pt x="1925" y="1840"/>
                    <a:pt x="1820" y="1936"/>
                  </a:cubicBezTo>
                  <a:cubicBezTo>
                    <a:pt x="1606" y="2141"/>
                    <a:pt x="1606" y="2480"/>
                    <a:pt x="1803" y="2695"/>
                  </a:cubicBezTo>
                  <a:cubicBezTo>
                    <a:pt x="1910" y="2802"/>
                    <a:pt x="2052" y="2855"/>
                    <a:pt x="2186" y="2855"/>
                  </a:cubicBezTo>
                  <a:cubicBezTo>
                    <a:pt x="2320" y="2855"/>
                    <a:pt x="2454" y="2811"/>
                    <a:pt x="2552" y="2704"/>
                  </a:cubicBezTo>
                  <a:cubicBezTo>
                    <a:pt x="2766" y="2507"/>
                    <a:pt x="2775" y="2168"/>
                    <a:pt x="2570" y="1954"/>
                  </a:cubicBezTo>
                  <a:cubicBezTo>
                    <a:pt x="2465" y="1845"/>
                    <a:pt x="2328" y="1791"/>
                    <a:pt x="2190" y="1791"/>
                  </a:cubicBezTo>
                  <a:close/>
                  <a:moveTo>
                    <a:pt x="3906" y="3459"/>
                  </a:moveTo>
                  <a:cubicBezTo>
                    <a:pt x="3762" y="3459"/>
                    <a:pt x="3620" y="3517"/>
                    <a:pt x="3515" y="3631"/>
                  </a:cubicBezTo>
                  <a:cubicBezTo>
                    <a:pt x="3319" y="3854"/>
                    <a:pt x="3337" y="4193"/>
                    <a:pt x="3551" y="4390"/>
                  </a:cubicBezTo>
                  <a:cubicBezTo>
                    <a:pt x="3658" y="4479"/>
                    <a:pt x="3783" y="4523"/>
                    <a:pt x="3908" y="4523"/>
                  </a:cubicBezTo>
                  <a:cubicBezTo>
                    <a:pt x="4051" y="4523"/>
                    <a:pt x="4202" y="4461"/>
                    <a:pt x="4300" y="4345"/>
                  </a:cubicBezTo>
                  <a:cubicBezTo>
                    <a:pt x="4497" y="4131"/>
                    <a:pt x="4479" y="3792"/>
                    <a:pt x="4265" y="3596"/>
                  </a:cubicBezTo>
                  <a:cubicBezTo>
                    <a:pt x="4160" y="3504"/>
                    <a:pt x="4033" y="3459"/>
                    <a:pt x="3906" y="3459"/>
                  </a:cubicBezTo>
                  <a:close/>
                  <a:moveTo>
                    <a:pt x="5746" y="4994"/>
                  </a:moveTo>
                  <a:cubicBezTo>
                    <a:pt x="5588" y="4994"/>
                    <a:pt x="5431" y="5065"/>
                    <a:pt x="5326" y="5201"/>
                  </a:cubicBezTo>
                  <a:cubicBezTo>
                    <a:pt x="5139" y="5433"/>
                    <a:pt x="5184" y="5763"/>
                    <a:pt x="5416" y="5951"/>
                  </a:cubicBezTo>
                  <a:cubicBezTo>
                    <a:pt x="5514" y="6022"/>
                    <a:pt x="5630" y="6058"/>
                    <a:pt x="5746" y="6058"/>
                  </a:cubicBezTo>
                  <a:cubicBezTo>
                    <a:pt x="5906" y="6058"/>
                    <a:pt x="6058" y="5986"/>
                    <a:pt x="6165" y="5853"/>
                  </a:cubicBezTo>
                  <a:cubicBezTo>
                    <a:pt x="6343" y="5621"/>
                    <a:pt x="6299" y="5282"/>
                    <a:pt x="6067" y="5103"/>
                  </a:cubicBezTo>
                  <a:cubicBezTo>
                    <a:pt x="5971" y="5029"/>
                    <a:pt x="5858" y="4994"/>
                    <a:pt x="5746" y="4994"/>
                  </a:cubicBezTo>
                  <a:close/>
                  <a:moveTo>
                    <a:pt x="7686" y="6389"/>
                  </a:moveTo>
                  <a:cubicBezTo>
                    <a:pt x="7513" y="6389"/>
                    <a:pt x="7345" y="6472"/>
                    <a:pt x="7244" y="6629"/>
                  </a:cubicBezTo>
                  <a:cubicBezTo>
                    <a:pt x="7084" y="6870"/>
                    <a:pt x="7155" y="7200"/>
                    <a:pt x="7396" y="7360"/>
                  </a:cubicBezTo>
                  <a:cubicBezTo>
                    <a:pt x="7485" y="7423"/>
                    <a:pt x="7592" y="7449"/>
                    <a:pt x="7690" y="7449"/>
                  </a:cubicBezTo>
                  <a:cubicBezTo>
                    <a:pt x="7860" y="7449"/>
                    <a:pt x="8029" y="7369"/>
                    <a:pt x="8136" y="7209"/>
                  </a:cubicBezTo>
                  <a:cubicBezTo>
                    <a:pt x="8297" y="6968"/>
                    <a:pt x="8226" y="6638"/>
                    <a:pt x="7985" y="6477"/>
                  </a:cubicBezTo>
                  <a:cubicBezTo>
                    <a:pt x="7892" y="6418"/>
                    <a:pt x="7788" y="6389"/>
                    <a:pt x="7686" y="6389"/>
                  </a:cubicBezTo>
                  <a:close/>
                  <a:moveTo>
                    <a:pt x="9744" y="7624"/>
                  </a:moveTo>
                  <a:cubicBezTo>
                    <a:pt x="9554" y="7624"/>
                    <a:pt x="9370" y="7724"/>
                    <a:pt x="9278" y="7896"/>
                  </a:cubicBezTo>
                  <a:cubicBezTo>
                    <a:pt x="9136" y="8154"/>
                    <a:pt x="9225" y="8484"/>
                    <a:pt x="9484" y="8618"/>
                  </a:cubicBezTo>
                  <a:cubicBezTo>
                    <a:pt x="9564" y="8663"/>
                    <a:pt x="9653" y="8690"/>
                    <a:pt x="9742" y="8690"/>
                  </a:cubicBezTo>
                  <a:cubicBezTo>
                    <a:pt x="9930" y="8690"/>
                    <a:pt x="10108" y="8591"/>
                    <a:pt x="10206" y="8413"/>
                  </a:cubicBezTo>
                  <a:cubicBezTo>
                    <a:pt x="10349" y="8154"/>
                    <a:pt x="10251" y="7833"/>
                    <a:pt x="10001" y="7690"/>
                  </a:cubicBezTo>
                  <a:cubicBezTo>
                    <a:pt x="9920" y="7645"/>
                    <a:pt x="9831" y="7624"/>
                    <a:pt x="9744" y="7624"/>
                  </a:cubicBezTo>
                  <a:close/>
                  <a:moveTo>
                    <a:pt x="11880" y="8694"/>
                  </a:moveTo>
                  <a:cubicBezTo>
                    <a:pt x="11677" y="8694"/>
                    <a:pt x="11484" y="8814"/>
                    <a:pt x="11393" y="9011"/>
                  </a:cubicBezTo>
                  <a:cubicBezTo>
                    <a:pt x="11277" y="9278"/>
                    <a:pt x="11393" y="9591"/>
                    <a:pt x="11660" y="9706"/>
                  </a:cubicBezTo>
                  <a:cubicBezTo>
                    <a:pt x="11732" y="9742"/>
                    <a:pt x="11812" y="9760"/>
                    <a:pt x="11883" y="9760"/>
                  </a:cubicBezTo>
                  <a:cubicBezTo>
                    <a:pt x="12080" y="9760"/>
                    <a:pt x="12276" y="9635"/>
                    <a:pt x="12365" y="9439"/>
                  </a:cubicBezTo>
                  <a:cubicBezTo>
                    <a:pt x="12490" y="9171"/>
                    <a:pt x="12365" y="8859"/>
                    <a:pt x="12097" y="8743"/>
                  </a:cubicBezTo>
                  <a:cubicBezTo>
                    <a:pt x="12026" y="8710"/>
                    <a:pt x="11952" y="8694"/>
                    <a:pt x="11880" y="8694"/>
                  </a:cubicBezTo>
                  <a:close/>
                  <a:moveTo>
                    <a:pt x="14104" y="9578"/>
                  </a:moveTo>
                  <a:cubicBezTo>
                    <a:pt x="13886" y="9578"/>
                    <a:pt x="13674" y="9719"/>
                    <a:pt x="13596" y="9938"/>
                  </a:cubicBezTo>
                  <a:cubicBezTo>
                    <a:pt x="13507" y="10215"/>
                    <a:pt x="13650" y="10518"/>
                    <a:pt x="13926" y="10616"/>
                  </a:cubicBezTo>
                  <a:cubicBezTo>
                    <a:pt x="13989" y="10634"/>
                    <a:pt x="14042" y="10643"/>
                    <a:pt x="14105" y="10643"/>
                  </a:cubicBezTo>
                  <a:cubicBezTo>
                    <a:pt x="14319" y="10643"/>
                    <a:pt x="14524" y="10509"/>
                    <a:pt x="14604" y="10286"/>
                  </a:cubicBezTo>
                  <a:cubicBezTo>
                    <a:pt x="14702" y="10010"/>
                    <a:pt x="14560" y="9706"/>
                    <a:pt x="14274" y="9608"/>
                  </a:cubicBezTo>
                  <a:cubicBezTo>
                    <a:pt x="14219" y="9588"/>
                    <a:pt x="14161" y="9578"/>
                    <a:pt x="14104" y="9578"/>
                  </a:cubicBezTo>
                  <a:close/>
                  <a:moveTo>
                    <a:pt x="16391" y="10279"/>
                  </a:moveTo>
                  <a:cubicBezTo>
                    <a:pt x="16154" y="10279"/>
                    <a:pt x="15940" y="10437"/>
                    <a:pt x="15880" y="10679"/>
                  </a:cubicBezTo>
                  <a:cubicBezTo>
                    <a:pt x="15800" y="10955"/>
                    <a:pt x="15978" y="11250"/>
                    <a:pt x="16255" y="11321"/>
                  </a:cubicBezTo>
                  <a:cubicBezTo>
                    <a:pt x="16299" y="11339"/>
                    <a:pt x="16353" y="11339"/>
                    <a:pt x="16388" y="11339"/>
                  </a:cubicBezTo>
                  <a:cubicBezTo>
                    <a:pt x="16629" y="11339"/>
                    <a:pt x="16843" y="11178"/>
                    <a:pt x="16906" y="10938"/>
                  </a:cubicBezTo>
                  <a:cubicBezTo>
                    <a:pt x="16977" y="10661"/>
                    <a:pt x="16808" y="10367"/>
                    <a:pt x="16522" y="10295"/>
                  </a:cubicBezTo>
                  <a:cubicBezTo>
                    <a:pt x="16478" y="10284"/>
                    <a:pt x="16434" y="10279"/>
                    <a:pt x="16391" y="10279"/>
                  </a:cubicBezTo>
                  <a:close/>
                  <a:moveTo>
                    <a:pt x="18721" y="10777"/>
                  </a:moveTo>
                  <a:cubicBezTo>
                    <a:pt x="18471" y="10777"/>
                    <a:pt x="18248" y="10961"/>
                    <a:pt x="18208" y="11223"/>
                  </a:cubicBezTo>
                  <a:cubicBezTo>
                    <a:pt x="18155" y="11509"/>
                    <a:pt x="18351" y="11785"/>
                    <a:pt x="18645" y="11830"/>
                  </a:cubicBezTo>
                  <a:cubicBezTo>
                    <a:pt x="18672" y="11839"/>
                    <a:pt x="18699" y="11839"/>
                    <a:pt x="18735" y="11839"/>
                  </a:cubicBezTo>
                  <a:cubicBezTo>
                    <a:pt x="18984" y="11839"/>
                    <a:pt x="19208" y="11660"/>
                    <a:pt x="19252" y="11393"/>
                  </a:cubicBezTo>
                  <a:cubicBezTo>
                    <a:pt x="19306" y="11107"/>
                    <a:pt x="19109" y="10831"/>
                    <a:pt x="18815" y="10786"/>
                  </a:cubicBezTo>
                  <a:cubicBezTo>
                    <a:pt x="18783" y="10780"/>
                    <a:pt x="18752" y="10777"/>
                    <a:pt x="18721" y="10777"/>
                  </a:cubicBezTo>
                  <a:close/>
                  <a:moveTo>
                    <a:pt x="28269" y="10833"/>
                  </a:moveTo>
                  <a:cubicBezTo>
                    <a:pt x="28243" y="10833"/>
                    <a:pt x="28217" y="10835"/>
                    <a:pt x="28191" y="10839"/>
                  </a:cubicBezTo>
                  <a:cubicBezTo>
                    <a:pt x="27897" y="10884"/>
                    <a:pt x="27691" y="11152"/>
                    <a:pt x="27736" y="11446"/>
                  </a:cubicBezTo>
                  <a:cubicBezTo>
                    <a:pt x="27781" y="11714"/>
                    <a:pt x="28004" y="11901"/>
                    <a:pt x="28262" y="11901"/>
                  </a:cubicBezTo>
                  <a:cubicBezTo>
                    <a:pt x="28289" y="11901"/>
                    <a:pt x="28316" y="11901"/>
                    <a:pt x="28343" y="11892"/>
                  </a:cubicBezTo>
                  <a:cubicBezTo>
                    <a:pt x="28628" y="11856"/>
                    <a:pt x="28833" y="11580"/>
                    <a:pt x="28789" y="11294"/>
                  </a:cubicBezTo>
                  <a:cubicBezTo>
                    <a:pt x="28756" y="11027"/>
                    <a:pt x="28525" y="10833"/>
                    <a:pt x="28269" y="10833"/>
                  </a:cubicBezTo>
                  <a:close/>
                  <a:moveTo>
                    <a:pt x="21103" y="11078"/>
                  </a:moveTo>
                  <a:cubicBezTo>
                    <a:pt x="20829" y="11078"/>
                    <a:pt x="20598" y="11284"/>
                    <a:pt x="20572" y="11562"/>
                  </a:cubicBezTo>
                  <a:cubicBezTo>
                    <a:pt x="20546" y="11856"/>
                    <a:pt x="20769" y="12115"/>
                    <a:pt x="21063" y="12142"/>
                  </a:cubicBezTo>
                  <a:lnTo>
                    <a:pt x="21108" y="12142"/>
                  </a:lnTo>
                  <a:cubicBezTo>
                    <a:pt x="21375" y="12142"/>
                    <a:pt x="21616" y="11928"/>
                    <a:pt x="21634" y="11651"/>
                  </a:cubicBezTo>
                  <a:cubicBezTo>
                    <a:pt x="21661" y="11366"/>
                    <a:pt x="21438" y="11107"/>
                    <a:pt x="21152" y="11080"/>
                  </a:cubicBezTo>
                  <a:cubicBezTo>
                    <a:pt x="21136" y="11079"/>
                    <a:pt x="21119" y="11078"/>
                    <a:pt x="21103" y="11078"/>
                  </a:cubicBezTo>
                  <a:close/>
                  <a:moveTo>
                    <a:pt x="25879" y="11097"/>
                  </a:moveTo>
                  <a:cubicBezTo>
                    <a:pt x="25868" y="11097"/>
                    <a:pt x="25856" y="11097"/>
                    <a:pt x="25845" y="11098"/>
                  </a:cubicBezTo>
                  <a:cubicBezTo>
                    <a:pt x="25550" y="11125"/>
                    <a:pt x="25336" y="11375"/>
                    <a:pt x="25354" y="11669"/>
                  </a:cubicBezTo>
                  <a:cubicBezTo>
                    <a:pt x="25381" y="11946"/>
                    <a:pt x="25613" y="12160"/>
                    <a:pt x="25889" y="12160"/>
                  </a:cubicBezTo>
                  <a:lnTo>
                    <a:pt x="25925" y="12160"/>
                  </a:lnTo>
                  <a:cubicBezTo>
                    <a:pt x="26219" y="12142"/>
                    <a:pt x="26434" y="11883"/>
                    <a:pt x="26416" y="11589"/>
                  </a:cubicBezTo>
                  <a:cubicBezTo>
                    <a:pt x="26399" y="11306"/>
                    <a:pt x="26159" y="11097"/>
                    <a:pt x="25879" y="11097"/>
                  </a:cubicBezTo>
                  <a:close/>
                  <a:moveTo>
                    <a:pt x="23499" y="11178"/>
                  </a:moveTo>
                  <a:cubicBezTo>
                    <a:pt x="23204" y="11178"/>
                    <a:pt x="22963" y="11419"/>
                    <a:pt x="22963" y="11714"/>
                  </a:cubicBezTo>
                  <a:cubicBezTo>
                    <a:pt x="22963" y="12008"/>
                    <a:pt x="23195" y="12249"/>
                    <a:pt x="23490" y="12249"/>
                  </a:cubicBezTo>
                  <a:lnTo>
                    <a:pt x="23499" y="12249"/>
                  </a:lnTo>
                  <a:cubicBezTo>
                    <a:pt x="23784" y="12249"/>
                    <a:pt x="24025" y="12008"/>
                    <a:pt x="24025" y="11714"/>
                  </a:cubicBezTo>
                  <a:cubicBezTo>
                    <a:pt x="24025" y="11419"/>
                    <a:pt x="23793" y="11187"/>
                    <a:pt x="23499" y="111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1" name="Google Shape;2871;p40"/>
            <p:cNvSpPr/>
            <p:nvPr/>
          </p:nvSpPr>
          <p:spPr>
            <a:xfrm>
              <a:off x="9150192" y="83811"/>
              <a:ext cx="51770" cy="51575"/>
            </a:xfrm>
            <a:custGeom>
              <a:avLst/>
              <a:gdLst/>
              <a:ahLst/>
              <a:cxnLst/>
              <a:rect l="l" t="t" r="r" b="b"/>
              <a:pathLst>
                <a:path w="1062" h="1058" extrusionOk="0">
                  <a:moveTo>
                    <a:pt x="528" y="1"/>
                  </a:moveTo>
                  <a:cubicBezTo>
                    <a:pt x="388" y="1"/>
                    <a:pt x="250" y="50"/>
                    <a:pt x="152" y="148"/>
                  </a:cubicBezTo>
                  <a:cubicBezTo>
                    <a:pt x="125" y="175"/>
                    <a:pt x="107" y="201"/>
                    <a:pt x="89" y="228"/>
                  </a:cubicBezTo>
                  <a:cubicBezTo>
                    <a:pt x="72" y="264"/>
                    <a:pt x="54" y="291"/>
                    <a:pt x="36" y="326"/>
                  </a:cubicBezTo>
                  <a:cubicBezTo>
                    <a:pt x="27" y="353"/>
                    <a:pt x="18" y="389"/>
                    <a:pt x="9" y="424"/>
                  </a:cubicBezTo>
                  <a:cubicBezTo>
                    <a:pt x="0" y="460"/>
                    <a:pt x="0" y="487"/>
                    <a:pt x="0" y="523"/>
                  </a:cubicBezTo>
                  <a:cubicBezTo>
                    <a:pt x="0" y="558"/>
                    <a:pt x="0" y="594"/>
                    <a:pt x="9" y="630"/>
                  </a:cubicBezTo>
                  <a:cubicBezTo>
                    <a:pt x="18" y="665"/>
                    <a:pt x="27" y="701"/>
                    <a:pt x="36" y="728"/>
                  </a:cubicBezTo>
                  <a:cubicBezTo>
                    <a:pt x="54" y="763"/>
                    <a:pt x="72" y="790"/>
                    <a:pt x="89" y="817"/>
                  </a:cubicBezTo>
                  <a:cubicBezTo>
                    <a:pt x="107" y="853"/>
                    <a:pt x="125" y="879"/>
                    <a:pt x="152" y="906"/>
                  </a:cubicBezTo>
                  <a:cubicBezTo>
                    <a:pt x="179" y="924"/>
                    <a:pt x="205" y="951"/>
                    <a:pt x="232" y="969"/>
                  </a:cubicBezTo>
                  <a:cubicBezTo>
                    <a:pt x="268" y="986"/>
                    <a:pt x="295" y="1004"/>
                    <a:pt x="330" y="1013"/>
                  </a:cubicBezTo>
                  <a:cubicBezTo>
                    <a:pt x="357" y="1031"/>
                    <a:pt x="393" y="1040"/>
                    <a:pt x="428" y="1049"/>
                  </a:cubicBezTo>
                  <a:cubicBezTo>
                    <a:pt x="464" y="1058"/>
                    <a:pt x="491" y="1058"/>
                    <a:pt x="527" y="1058"/>
                  </a:cubicBezTo>
                  <a:cubicBezTo>
                    <a:pt x="562" y="1058"/>
                    <a:pt x="598" y="1058"/>
                    <a:pt x="634" y="1049"/>
                  </a:cubicBezTo>
                  <a:cubicBezTo>
                    <a:pt x="669" y="1040"/>
                    <a:pt x="705" y="1031"/>
                    <a:pt x="732" y="1013"/>
                  </a:cubicBezTo>
                  <a:cubicBezTo>
                    <a:pt x="767" y="1004"/>
                    <a:pt x="794" y="986"/>
                    <a:pt x="821" y="969"/>
                  </a:cubicBezTo>
                  <a:cubicBezTo>
                    <a:pt x="857" y="951"/>
                    <a:pt x="883" y="924"/>
                    <a:pt x="901" y="906"/>
                  </a:cubicBezTo>
                  <a:cubicBezTo>
                    <a:pt x="928" y="879"/>
                    <a:pt x="955" y="853"/>
                    <a:pt x="973" y="817"/>
                  </a:cubicBezTo>
                  <a:cubicBezTo>
                    <a:pt x="990" y="790"/>
                    <a:pt x="1008" y="763"/>
                    <a:pt x="1017" y="728"/>
                  </a:cubicBezTo>
                  <a:cubicBezTo>
                    <a:pt x="1035" y="701"/>
                    <a:pt x="1044" y="665"/>
                    <a:pt x="1053" y="630"/>
                  </a:cubicBezTo>
                  <a:cubicBezTo>
                    <a:pt x="1062" y="594"/>
                    <a:pt x="1062" y="558"/>
                    <a:pt x="1062" y="523"/>
                  </a:cubicBezTo>
                  <a:cubicBezTo>
                    <a:pt x="1062" y="487"/>
                    <a:pt x="1062" y="460"/>
                    <a:pt x="1053" y="424"/>
                  </a:cubicBezTo>
                  <a:cubicBezTo>
                    <a:pt x="1044" y="389"/>
                    <a:pt x="1035" y="353"/>
                    <a:pt x="1017" y="326"/>
                  </a:cubicBezTo>
                  <a:cubicBezTo>
                    <a:pt x="1008" y="291"/>
                    <a:pt x="990" y="264"/>
                    <a:pt x="973" y="228"/>
                  </a:cubicBezTo>
                  <a:cubicBezTo>
                    <a:pt x="955" y="201"/>
                    <a:pt x="928" y="175"/>
                    <a:pt x="910" y="148"/>
                  </a:cubicBezTo>
                  <a:cubicBezTo>
                    <a:pt x="808" y="50"/>
                    <a:pt x="667" y="1"/>
                    <a:pt x="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2" name="Google Shape;2872;p40"/>
            <p:cNvSpPr/>
            <p:nvPr/>
          </p:nvSpPr>
          <p:spPr>
            <a:xfrm>
              <a:off x="8517016" y="1006836"/>
              <a:ext cx="290096" cy="275326"/>
            </a:xfrm>
            <a:custGeom>
              <a:avLst/>
              <a:gdLst/>
              <a:ahLst/>
              <a:cxnLst/>
              <a:rect l="l" t="t" r="r" b="b"/>
              <a:pathLst>
                <a:path w="5951" h="5648" extrusionOk="0">
                  <a:moveTo>
                    <a:pt x="2971" y="982"/>
                  </a:moveTo>
                  <a:lnTo>
                    <a:pt x="3479" y="2150"/>
                  </a:lnTo>
                  <a:cubicBezTo>
                    <a:pt x="3524" y="2240"/>
                    <a:pt x="3613" y="2311"/>
                    <a:pt x="3711" y="2320"/>
                  </a:cubicBezTo>
                  <a:lnTo>
                    <a:pt x="4987" y="2436"/>
                  </a:lnTo>
                  <a:lnTo>
                    <a:pt x="4024" y="3283"/>
                  </a:lnTo>
                  <a:cubicBezTo>
                    <a:pt x="3952" y="3346"/>
                    <a:pt x="3916" y="3453"/>
                    <a:pt x="3934" y="3551"/>
                  </a:cubicBezTo>
                  <a:lnTo>
                    <a:pt x="4220" y="4800"/>
                  </a:lnTo>
                  <a:lnTo>
                    <a:pt x="3114" y="4149"/>
                  </a:lnTo>
                  <a:cubicBezTo>
                    <a:pt x="3073" y="4122"/>
                    <a:pt x="3024" y="4109"/>
                    <a:pt x="2975" y="4109"/>
                  </a:cubicBezTo>
                  <a:cubicBezTo>
                    <a:pt x="2926" y="4109"/>
                    <a:pt x="2877" y="4122"/>
                    <a:pt x="2837" y="4149"/>
                  </a:cubicBezTo>
                  <a:lnTo>
                    <a:pt x="1731" y="4800"/>
                  </a:lnTo>
                  <a:lnTo>
                    <a:pt x="2007" y="3551"/>
                  </a:lnTo>
                  <a:cubicBezTo>
                    <a:pt x="2034" y="3453"/>
                    <a:pt x="1998" y="3346"/>
                    <a:pt x="1927" y="3283"/>
                  </a:cubicBezTo>
                  <a:lnTo>
                    <a:pt x="964" y="2436"/>
                  </a:lnTo>
                  <a:lnTo>
                    <a:pt x="2239" y="2320"/>
                  </a:lnTo>
                  <a:cubicBezTo>
                    <a:pt x="2337" y="2311"/>
                    <a:pt x="2427" y="2240"/>
                    <a:pt x="2462" y="2150"/>
                  </a:cubicBezTo>
                  <a:lnTo>
                    <a:pt x="2971" y="982"/>
                  </a:lnTo>
                  <a:close/>
                  <a:moveTo>
                    <a:pt x="2971" y="1"/>
                  </a:moveTo>
                  <a:cubicBezTo>
                    <a:pt x="2864" y="1"/>
                    <a:pt x="2766" y="63"/>
                    <a:pt x="2721" y="170"/>
                  </a:cubicBezTo>
                  <a:lnTo>
                    <a:pt x="2025" y="1776"/>
                  </a:lnTo>
                  <a:lnTo>
                    <a:pt x="277" y="1945"/>
                  </a:lnTo>
                  <a:cubicBezTo>
                    <a:pt x="161" y="1954"/>
                    <a:pt x="72" y="2026"/>
                    <a:pt x="36" y="2133"/>
                  </a:cubicBezTo>
                  <a:cubicBezTo>
                    <a:pt x="0" y="2240"/>
                    <a:pt x="36" y="2356"/>
                    <a:pt x="116" y="2427"/>
                  </a:cubicBezTo>
                  <a:lnTo>
                    <a:pt x="1428" y="3596"/>
                  </a:lnTo>
                  <a:lnTo>
                    <a:pt x="1053" y="5309"/>
                  </a:lnTo>
                  <a:cubicBezTo>
                    <a:pt x="1026" y="5416"/>
                    <a:pt x="1071" y="5523"/>
                    <a:pt x="1160" y="5594"/>
                  </a:cubicBezTo>
                  <a:cubicBezTo>
                    <a:pt x="1204" y="5630"/>
                    <a:pt x="1267" y="5648"/>
                    <a:pt x="1320" y="5648"/>
                  </a:cubicBezTo>
                  <a:cubicBezTo>
                    <a:pt x="1374" y="5648"/>
                    <a:pt x="1419" y="5630"/>
                    <a:pt x="1463" y="5603"/>
                  </a:cubicBezTo>
                  <a:lnTo>
                    <a:pt x="2971" y="4711"/>
                  </a:lnTo>
                  <a:lnTo>
                    <a:pt x="4487" y="5603"/>
                  </a:lnTo>
                  <a:cubicBezTo>
                    <a:pt x="4533" y="5632"/>
                    <a:pt x="4582" y="5646"/>
                    <a:pt x="4631" y="5646"/>
                  </a:cubicBezTo>
                  <a:cubicBezTo>
                    <a:pt x="4688" y="5646"/>
                    <a:pt x="4743" y="5627"/>
                    <a:pt x="4791" y="5594"/>
                  </a:cubicBezTo>
                  <a:cubicBezTo>
                    <a:pt x="4880" y="5523"/>
                    <a:pt x="4925" y="5416"/>
                    <a:pt x="4898" y="5309"/>
                  </a:cubicBezTo>
                  <a:lnTo>
                    <a:pt x="4514" y="3596"/>
                  </a:lnTo>
                  <a:lnTo>
                    <a:pt x="5834" y="2427"/>
                  </a:lnTo>
                  <a:cubicBezTo>
                    <a:pt x="5915" y="2356"/>
                    <a:pt x="5950" y="2240"/>
                    <a:pt x="5915" y="2133"/>
                  </a:cubicBezTo>
                  <a:cubicBezTo>
                    <a:pt x="5879" y="2026"/>
                    <a:pt x="5790" y="1954"/>
                    <a:pt x="5674" y="1945"/>
                  </a:cubicBezTo>
                  <a:lnTo>
                    <a:pt x="3925" y="1776"/>
                  </a:lnTo>
                  <a:lnTo>
                    <a:pt x="3230" y="170"/>
                  </a:lnTo>
                  <a:cubicBezTo>
                    <a:pt x="3185" y="63"/>
                    <a:pt x="3087" y="1"/>
                    <a:pt x="2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3" name="Google Shape;2873;p40"/>
            <p:cNvSpPr/>
            <p:nvPr/>
          </p:nvSpPr>
          <p:spPr>
            <a:xfrm>
              <a:off x="8636154" y="111451"/>
              <a:ext cx="51819" cy="843673"/>
            </a:xfrm>
            <a:custGeom>
              <a:avLst/>
              <a:gdLst/>
              <a:ahLst/>
              <a:cxnLst/>
              <a:rect l="l" t="t" r="r" b="b"/>
              <a:pathLst>
                <a:path w="1063" h="17307" extrusionOk="0">
                  <a:moveTo>
                    <a:pt x="527" y="0"/>
                  </a:moveTo>
                  <a:cubicBezTo>
                    <a:pt x="232" y="0"/>
                    <a:pt x="1" y="232"/>
                    <a:pt x="1" y="527"/>
                  </a:cubicBezTo>
                  <a:cubicBezTo>
                    <a:pt x="1" y="821"/>
                    <a:pt x="232" y="1062"/>
                    <a:pt x="527" y="1062"/>
                  </a:cubicBezTo>
                  <a:cubicBezTo>
                    <a:pt x="821" y="1062"/>
                    <a:pt x="1062" y="821"/>
                    <a:pt x="1062" y="527"/>
                  </a:cubicBezTo>
                  <a:cubicBezTo>
                    <a:pt x="1062" y="232"/>
                    <a:pt x="821" y="0"/>
                    <a:pt x="527" y="0"/>
                  </a:cubicBezTo>
                  <a:close/>
                  <a:moveTo>
                    <a:pt x="527" y="2320"/>
                  </a:moveTo>
                  <a:cubicBezTo>
                    <a:pt x="232" y="2320"/>
                    <a:pt x="1" y="2561"/>
                    <a:pt x="1" y="2846"/>
                  </a:cubicBezTo>
                  <a:cubicBezTo>
                    <a:pt x="1" y="3140"/>
                    <a:pt x="232" y="3381"/>
                    <a:pt x="527" y="3381"/>
                  </a:cubicBezTo>
                  <a:cubicBezTo>
                    <a:pt x="821" y="3381"/>
                    <a:pt x="1062" y="3140"/>
                    <a:pt x="1062" y="2846"/>
                  </a:cubicBezTo>
                  <a:cubicBezTo>
                    <a:pt x="1062" y="2561"/>
                    <a:pt x="821" y="2320"/>
                    <a:pt x="527" y="2320"/>
                  </a:cubicBezTo>
                  <a:close/>
                  <a:moveTo>
                    <a:pt x="527" y="4639"/>
                  </a:moveTo>
                  <a:cubicBezTo>
                    <a:pt x="232" y="4639"/>
                    <a:pt x="1" y="4880"/>
                    <a:pt x="1" y="5174"/>
                  </a:cubicBezTo>
                  <a:cubicBezTo>
                    <a:pt x="1" y="5469"/>
                    <a:pt x="232" y="5701"/>
                    <a:pt x="527" y="5701"/>
                  </a:cubicBezTo>
                  <a:cubicBezTo>
                    <a:pt x="821" y="5701"/>
                    <a:pt x="1062" y="5469"/>
                    <a:pt x="1062" y="5174"/>
                  </a:cubicBezTo>
                  <a:cubicBezTo>
                    <a:pt x="1062" y="4880"/>
                    <a:pt x="821" y="4639"/>
                    <a:pt x="527" y="4639"/>
                  </a:cubicBezTo>
                  <a:close/>
                  <a:moveTo>
                    <a:pt x="527" y="6959"/>
                  </a:moveTo>
                  <a:cubicBezTo>
                    <a:pt x="232" y="6959"/>
                    <a:pt x="1" y="7199"/>
                    <a:pt x="1" y="7494"/>
                  </a:cubicBezTo>
                  <a:cubicBezTo>
                    <a:pt x="1" y="7788"/>
                    <a:pt x="232" y="8020"/>
                    <a:pt x="527" y="8020"/>
                  </a:cubicBezTo>
                  <a:cubicBezTo>
                    <a:pt x="821" y="8020"/>
                    <a:pt x="1062" y="7788"/>
                    <a:pt x="1062" y="7494"/>
                  </a:cubicBezTo>
                  <a:cubicBezTo>
                    <a:pt x="1062" y="7199"/>
                    <a:pt x="821" y="6959"/>
                    <a:pt x="527" y="6959"/>
                  </a:cubicBezTo>
                  <a:close/>
                  <a:moveTo>
                    <a:pt x="527" y="9287"/>
                  </a:moveTo>
                  <a:cubicBezTo>
                    <a:pt x="232" y="9287"/>
                    <a:pt x="1" y="9519"/>
                    <a:pt x="1" y="9813"/>
                  </a:cubicBezTo>
                  <a:cubicBezTo>
                    <a:pt x="1" y="10108"/>
                    <a:pt x="232" y="10349"/>
                    <a:pt x="527" y="10349"/>
                  </a:cubicBezTo>
                  <a:cubicBezTo>
                    <a:pt x="821" y="10349"/>
                    <a:pt x="1062" y="10108"/>
                    <a:pt x="1062" y="9813"/>
                  </a:cubicBezTo>
                  <a:cubicBezTo>
                    <a:pt x="1062" y="9519"/>
                    <a:pt x="821" y="9287"/>
                    <a:pt x="527" y="9287"/>
                  </a:cubicBezTo>
                  <a:close/>
                  <a:moveTo>
                    <a:pt x="527" y="11606"/>
                  </a:moveTo>
                  <a:cubicBezTo>
                    <a:pt x="232" y="11606"/>
                    <a:pt x="1" y="11838"/>
                    <a:pt x="1" y="12133"/>
                  </a:cubicBezTo>
                  <a:cubicBezTo>
                    <a:pt x="1" y="12427"/>
                    <a:pt x="232" y="12668"/>
                    <a:pt x="527" y="12668"/>
                  </a:cubicBezTo>
                  <a:cubicBezTo>
                    <a:pt x="821" y="12668"/>
                    <a:pt x="1062" y="12427"/>
                    <a:pt x="1062" y="12133"/>
                  </a:cubicBezTo>
                  <a:cubicBezTo>
                    <a:pt x="1062" y="11838"/>
                    <a:pt x="821" y="11606"/>
                    <a:pt x="527" y="11606"/>
                  </a:cubicBezTo>
                  <a:close/>
                  <a:moveTo>
                    <a:pt x="527" y="13926"/>
                  </a:moveTo>
                  <a:cubicBezTo>
                    <a:pt x="232" y="13926"/>
                    <a:pt x="1" y="14167"/>
                    <a:pt x="1" y="14461"/>
                  </a:cubicBezTo>
                  <a:cubicBezTo>
                    <a:pt x="1" y="14747"/>
                    <a:pt x="232" y="14987"/>
                    <a:pt x="527" y="14987"/>
                  </a:cubicBezTo>
                  <a:cubicBezTo>
                    <a:pt x="821" y="14987"/>
                    <a:pt x="1062" y="14747"/>
                    <a:pt x="1062" y="14461"/>
                  </a:cubicBezTo>
                  <a:cubicBezTo>
                    <a:pt x="1062" y="14167"/>
                    <a:pt x="821" y="13926"/>
                    <a:pt x="527" y="13926"/>
                  </a:cubicBezTo>
                  <a:close/>
                  <a:moveTo>
                    <a:pt x="527" y="16245"/>
                  </a:moveTo>
                  <a:cubicBezTo>
                    <a:pt x="232" y="16245"/>
                    <a:pt x="1" y="16486"/>
                    <a:pt x="1" y="16781"/>
                  </a:cubicBezTo>
                  <a:cubicBezTo>
                    <a:pt x="1" y="17075"/>
                    <a:pt x="232" y="17307"/>
                    <a:pt x="527" y="17307"/>
                  </a:cubicBezTo>
                  <a:cubicBezTo>
                    <a:pt x="821" y="17307"/>
                    <a:pt x="1062" y="17075"/>
                    <a:pt x="1062" y="16781"/>
                  </a:cubicBezTo>
                  <a:cubicBezTo>
                    <a:pt x="1062" y="16486"/>
                    <a:pt x="821" y="16245"/>
                    <a:pt x="527" y="162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4" name="Google Shape;2874;p40"/>
            <p:cNvSpPr/>
            <p:nvPr/>
          </p:nvSpPr>
          <p:spPr>
            <a:xfrm>
              <a:off x="8654873" y="137092"/>
              <a:ext cx="14381" cy="890666"/>
            </a:xfrm>
            <a:custGeom>
              <a:avLst/>
              <a:gdLst/>
              <a:ahLst/>
              <a:cxnLst/>
              <a:rect l="l" t="t" r="r" b="b"/>
              <a:pathLst>
                <a:path w="295" h="18271" extrusionOk="0">
                  <a:moveTo>
                    <a:pt x="0" y="1"/>
                  </a:moveTo>
                  <a:lnTo>
                    <a:pt x="0" y="18271"/>
                  </a:lnTo>
                  <a:lnTo>
                    <a:pt x="295" y="18271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5" name="Google Shape;2875;p40"/>
            <p:cNvSpPr/>
            <p:nvPr/>
          </p:nvSpPr>
          <p:spPr>
            <a:xfrm>
              <a:off x="7915576" y="407150"/>
              <a:ext cx="290096" cy="275033"/>
            </a:xfrm>
            <a:custGeom>
              <a:avLst/>
              <a:gdLst/>
              <a:ahLst/>
              <a:cxnLst/>
              <a:rect l="l" t="t" r="r" b="b"/>
              <a:pathLst>
                <a:path w="5951" h="5642" extrusionOk="0">
                  <a:moveTo>
                    <a:pt x="2971" y="973"/>
                  </a:moveTo>
                  <a:lnTo>
                    <a:pt x="3480" y="2150"/>
                  </a:lnTo>
                  <a:cubicBezTo>
                    <a:pt x="3515" y="2240"/>
                    <a:pt x="3604" y="2302"/>
                    <a:pt x="3711" y="2311"/>
                  </a:cubicBezTo>
                  <a:lnTo>
                    <a:pt x="4978" y="2436"/>
                  </a:lnTo>
                  <a:lnTo>
                    <a:pt x="4024" y="3283"/>
                  </a:lnTo>
                  <a:cubicBezTo>
                    <a:pt x="3943" y="3346"/>
                    <a:pt x="3917" y="3453"/>
                    <a:pt x="3935" y="3551"/>
                  </a:cubicBezTo>
                  <a:lnTo>
                    <a:pt x="4211" y="4800"/>
                  </a:lnTo>
                  <a:lnTo>
                    <a:pt x="3114" y="4149"/>
                  </a:lnTo>
                  <a:cubicBezTo>
                    <a:pt x="3069" y="4122"/>
                    <a:pt x="3025" y="4113"/>
                    <a:pt x="2971" y="4113"/>
                  </a:cubicBezTo>
                  <a:cubicBezTo>
                    <a:pt x="2926" y="4113"/>
                    <a:pt x="2873" y="4122"/>
                    <a:pt x="2828" y="4149"/>
                  </a:cubicBezTo>
                  <a:lnTo>
                    <a:pt x="1731" y="4800"/>
                  </a:lnTo>
                  <a:lnTo>
                    <a:pt x="2008" y="3551"/>
                  </a:lnTo>
                  <a:cubicBezTo>
                    <a:pt x="2034" y="3453"/>
                    <a:pt x="1999" y="3346"/>
                    <a:pt x="1918" y="3283"/>
                  </a:cubicBezTo>
                  <a:lnTo>
                    <a:pt x="964" y="2436"/>
                  </a:lnTo>
                  <a:lnTo>
                    <a:pt x="2231" y="2311"/>
                  </a:lnTo>
                  <a:cubicBezTo>
                    <a:pt x="2338" y="2302"/>
                    <a:pt x="2427" y="2240"/>
                    <a:pt x="2463" y="2150"/>
                  </a:cubicBezTo>
                  <a:lnTo>
                    <a:pt x="2971" y="973"/>
                  </a:lnTo>
                  <a:close/>
                  <a:moveTo>
                    <a:pt x="2971" y="0"/>
                  </a:moveTo>
                  <a:cubicBezTo>
                    <a:pt x="2864" y="0"/>
                    <a:pt x="2757" y="63"/>
                    <a:pt x="2712" y="161"/>
                  </a:cubicBezTo>
                  <a:lnTo>
                    <a:pt x="2016" y="1776"/>
                  </a:lnTo>
                  <a:lnTo>
                    <a:pt x="268" y="1945"/>
                  </a:lnTo>
                  <a:cubicBezTo>
                    <a:pt x="161" y="1954"/>
                    <a:pt x="63" y="2026"/>
                    <a:pt x="27" y="2133"/>
                  </a:cubicBezTo>
                  <a:cubicBezTo>
                    <a:pt x="0" y="2240"/>
                    <a:pt x="27" y="2356"/>
                    <a:pt x="116" y="2427"/>
                  </a:cubicBezTo>
                  <a:lnTo>
                    <a:pt x="1428" y="3587"/>
                  </a:lnTo>
                  <a:lnTo>
                    <a:pt x="1044" y="5300"/>
                  </a:lnTo>
                  <a:cubicBezTo>
                    <a:pt x="1026" y="5416"/>
                    <a:pt x="1062" y="5523"/>
                    <a:pt x="1151" y="5594"/>
                  </a:cubicBezTo>
                  <a:cubicBezTo>
                    <a:pt x="1197" y="5626"/>
                    <a:pt x="1253" y="5642"/>
                    <a:pt x="1310" y="5642"/>
                  </a:cubicBezTo>
                  <a:cubicBezTo>
                    <a:pt x="1363" y="5642"/>
                    <a:pt x="1416" y="5629"/>
                    <a:pt x="1463" y="5603"/>
                  </a:cubicBezTo>
                  <a:lnTo>
                    <a:pt x="2971" y="4711"/>
                  </a:lnTo>
                  <a:lnTo>
                    <a:pt x="4488" y="5603"/>
                  </a:lnTo>
                  <a:cubicBezTo>
                    <a:pt x="4523" y="5630"/>
                    <a:pt x="4577" y="5639"/>
                    <a:pt x="4621" y="5639"/>
                  </a:cubicBezTo>
                  <a:cubicBezTo>
                    <a:pt x="4684" y="5639"/>
                    <a:pt x="4737" y="5621"/>
                    <a:pt x="4791" y="5594"/>
                  </a:cubicBezTo>
                  <a:cubicBezTo>
                    <a:pt x="4880" y="5523"/>
                    <a:pt x="4925" y="5416"/>
                    <a:pt x="4898" y="5300"/>
                  </a:cubicBezTo>
                  <a:lnTo>
                    <a:pt x="4514" y="3587"/>
                  </a:lnTo>
                  <a:lnTo>
                    <a:pt x="5835" y="2427"/>
                  </a:lnTo>
                  <a:cubicBezTo>
                    <a:pt x="5915" y="2356"/>
                    <a:pt x="5951" y="2240"/>
                    <a:pt x="5915" y="2133"/>
                  </a:cubicBezTo>
                  <a:cubicBezTo>
                    <a:pt x="5879" y="2026"/>
                    <a:pt x="5781" y="1954"/>
                    <a:pt x="5674" y="1945"/>
                  </a:cubicBezTo>
                  <a:lnTo>
                    <a:pt x="3926" y="1776"/>
                  </a:lnTo>
                  <a:lnTo>
                    <a:pt x="3230" y="161"/>
                  </a:lnTo>
                  <a:cubicBezTo>
                    <a:pt x="3185" y="63"/>
                    <a:pt x="3087" y="0"/>
                    <a:pt x="2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6" name="Google Shape;2876;p40"/>
            <p:cNvSpPr/>
            <p:nvPr/>
          </p:nvSpPr>
          <p:spPr>
            <a:xfrm>
              <a:off x="8034275" y="-102110"/>
              <a:ext cx="52257" cy="504537"/>
            </a:xfrm>
            <a:custGeom>
              <a:avLst/>
              <a:gdLst/>
              <a:ahLst/>
              <a:cxnLst/>
              <a:rect l="l" t="t" r="r" b="b"/>
              <a:pathLst>
                <a:path w="1072" h="10350" extrusionOk="0">
                  <a:moveTo>
                    <a:pt x="536" y="1"/>
                  </a:moveTo>
                  <a:cubicBezTo>
                    <a:pt x="242" y="1"/>
                    <a:pt x="1" y="242"/>
                    <a:pt x="1" y="536"/>
                  </a:cubicBezTo>
                  <a:cubicBezTo>
                    <a:pt x="1" y="831"/>
                    <a:pt x="242" y="1063"/>
                    <a:pt x="536" y="1063"/>
                  </a:cubicBezTo>
                  <a:cubicBezTo>
                    <a:pt x="830" y="1063"/>
                    <a:pt x="1071" y="831"/>
                    <a:pt x="1071" y="536"/>
                  </a:cubicBezTo>
                  <a:cubicBezTo>
                    <a:pt x="1071" y="242"/>
                    <a:pt x="830" y="1"/>
                    <a:pt x="536" y="1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6"/>
                  </a:cubicBezTo>
                  <a:cubicBezTo>
                    <a:pt x="1" y="3150"/>
                    <a:pt x="242" y="3382"/>
                    <a:pt x="536" y="3382"/>
                  </a:cubicBezTo>
                  <a:cubicBezTo>
                    <a:pt x="830" y="3382"/>
                    <a:pt x="1071" y="3150"/>
                    <a:pt x="1071" y="2856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40"/>
                  </a:moveTo>
                  <a:cubicBezTo>
                    <a:pt x="242" y="4640"/>
                    <a:pt x="1" y="4881"/>
                    <a:pt x="1" y="5175"/>
                  </a:cubicBezTo>
                  <a:cubicBezTo>
                    <a:pt x="1" y="5470"/>
                    <a:pt x="242" y="5710"/>
                    <a:pt x="536" y="5710"/>
                  </a:cubicBezTo>
                  <a:cubicBezTo>
                    <a:pt x="830" y="5710"/>
                    <a:pt x="1071" y="5470"/>
                    <a:pt x="1071" y="5175"/>
                  </a:cubicBezTo>
                  <a:cubicBezTo>
                    <a:pt x="1071" y="4881"/>
                    <a:pt x="830" y="4640"/>
                    <a:pt x="536" y="4640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5"/>
                  </a:cubicBezTo>
                  <a:cubicBezTo>
                    <a:pt x="1" y="7789"/>
                    <a:pt x="242" y="8030"/>
                    <a:pt x="536" y="8030"/>
                  </a:cubicBezTo>
                  <a:cubicBezTo>
                    <a:pt x="830" y="8030"/>
                    <a:pt x="1071" y="7789"/>
                    <a:pt x="1071" y="7495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8"/>
                  </a:moveTo>
                  <a:cubicBezTo>
                    <a:pt x="242" y="9288"/>
                    <a:pt x="1" y="9520"/>
                    <a:pt x="1" y="9814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4"/>
                  </a:cubicBezTo>
                  <a:cubicBezTo>
                    <a:pt x="1071" y="9520"/>
                    <a:pt x="830" y="9288"/>
                    <a:pt x="536" y="92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7" name="Google Shape;2877;p40"/>
            <p:cNvSpPr/>
            <p:nvPr/>
          </p:nvSpPr>
          <p:spPr>
            <a:xfrm>
              <a:off x="8053432" y="-75982"/>
              <a:ext cx="13942" cy="503610"/>
            </a:xfrm>
            <a:custGeom>
              <a:avLst/>
              <a:gdLst/>
              <a:ahLst/>
              <a:cxnLst/>
              <a:rect l="l" t="t" r="r" b="b"/>
              <a:pathLst>
                <a:path w="286" h="10331" extrusionOk="0">
                  <a:moveTo>
                    <a:pt x="0" y="0"/>
                  </a:moveTo>
                  <a:lnTo>
                    <a:pt x="0" y="10331"/>
                  </a:lnTo>
                  <a:lnTo>
                    <a:pt x="286" y="10331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78" name="Google Shape;2878;p40"/>
          <p:cNvGrpSpPr/>
          <p:nvPr/>
        </p:nvGrpSpPr>
        <p:grpSpPr>
          <a:xfrm>
            <a:off x="4571998" y="156829"/>
            <a:ext cx="762985" cy="762897"/>
            <a:chOff x="8021087" y="4295195"/>
            <a:chExt cx="1136578" cy="1136447"/>
          </a:xfrm>
        </p:grpSpPr>
        <p:sp>
          <p:nvSpPr>
            <p:cNvPr id="2879" name="Google Shape;2879;p40"/>
            <p:cNvSpPr/>
            <p:nvPr/>
          </p:nvSpPr>
          <p:spPr>
            <a:xfrm>
              <a:off x="8084049" y="4358026"/>
              <a:ext cx="1010657" cy="1010788"/>
            </a:xfrm>
            <a:custGeom>
              <a:avLst/>
              <a:gdLst/>
              <a:ahLst/>
              <a:cxnLst/>
              <a:rect l="l" t="t" r="r" b="b"/>
              <a:pathLst>
                <a:path w="61994" h="62002" extrusionOk="0">
                  <a:moveTo>
                    <a:pt x="30903" y="1"/>
                  </a:moveTo>
                  <a:lnTo>
                    <a:pt x="21893" y="9011"/>
                  </a:lnTo>
                  <a:lnTo>
                    <a:pt x="9145" y="9011"/>
                  </a:lnTo>
                  <a:lnTo>
                    <a:pt x="9145" y="21759"/>
                  </a:lnTo>
                  <a:lnTo>
                    <a:pt x="1" y="30903"/>
                  </a:lnTo>
                  <a:lnTo>
                    <a:pt x="9145" y="40056"/>
                  </a:lnTo>
                  <a:lnTo>
                    <a:pt x="9145" y="52982"/>
                  </a:lnTo>
                  <a:lnTo>
                    <a:pt x="22080" y="52982"/>
                  </a:lnTo>
                  <a:lnTo>
                    <a:pt x="31091" y="62002"/>
                  </a:lnTo>
                  <a:lnTo>
                    <a:pt x="40101" y="52982"/>
                  </a:lnTo>
                  <a:lnTo>
                    <a:pt x="52849" y="52982"/>
                  </a:lnTo>
                  <a:lnTo>
                    <a:pt x="52849" y="40234"/>
                  </a:lnTo>
                  <a:lnTo>
                    <a:pt x="61993" y="31090"/>
                  </a:lnTo>
                  <a:lnTo>
                    <a:pt x="52849" y="21946"/>
                  </a:lnTo>
                  <a:lnTo>
                    <a:pt x="52849" y="9011"/>
                  </a:lnTo>
                  <a:lnTo>
                    <a:pt x="39914" y="9011"/>
                  </a:lnTo>
                  <a:lnTo>
                    <a:pt x="309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0" name="Google Shape;2880;p40"/>
            <p:cNvSpPr/>
            <p:nvPr/>
          </p:nvSpPr>
          <p:spPr>
            <a:xfrm>
              <a:off x="8021087" y="4295195"/>
              <a:ext cx="1136578" cy="1136447"/>
            </a:xfrm>
            <a:custGeom>
              <a:avLst/>
              <a:gdLst/>
              <a:ahLst/>
              <a:cxnLst/>
              <a:rect l="l" t="t" r="r" b="b"/>
              <a:pathLst>
                <a:path w="69718" h="69710" extrusionOk="0">
                  <a:moveTo>
                    <a:pt x="34756" y="1812"/>
                  </a:moveTo>
                  <a:lnTo>
                    <a:pt x="44364" y="11420"/>
                  </a:lnTo>
                  <a:lnTo>
                    <a:pt x="58147" y="11420"/>
                  </a:lnTo>
                  <a:lnTo>
                    <a:pt x="58147" y="25203"/>
                  </a:lnTo>
                  <a:lnTo>
                    <a:pt x="67898" y="34953"/>
                  </a:lnTo>
                  <a:lnTo>
                    <a:pt x="58147" y="44704"/>
                  </a:lnTo>
                  <a:lnTo>
                    <a:pt x="58147" y="58291"/>
                  </a:lnTo>
                  <a:lnTo>
                    <a:pt x="44570" y="58291"/>
                  </a:lnTo>
                  <a:lnTo>
                    <a:pt x="34962" y="67899"/>
                  </a:lnTo>
                  <a:lnTo>
                    <a:pt x="25354" y="58291"/>
                  </a:lnTo>
                  <a:lnTo>
                    <a:pt x="11571" y="58291"/>
                  </a:lnTo>
                  <a:lnTo>
                    <a:pt x="11571" y="44499"/>
                  </a:lnTo>
                  <a:lnTo>
                    <a:pt x="1820" y="34748"/>
                  </a:lnTo>
                  <a:lnTo>
                    <a:pt x="11571" y="24997"/>
                  </a:lnTo>
                  <a:lnTo>
                    <a:pt x="11571" y="11420"/>
                  </a:lnTo>
                  <a:lnTo>
                    <a:pt x="25148" y="11420"/>
                  </a:lnTo>
                  <a:lnTo>
                    <a:pt x="34756" y="1812"/>
                  </a:lnTo>
                  <a:close/>
                  <a:moveTo>
                    <a:pt x="34756" y="1"/>
                  </a:moveTo>
                  <a:lnTo>
                    <a:pt x="24622" y="10135"/>
                  </a:lnTo>
                  <a:lnTo>
                    <a:pt x="10286" y="10135"/>
                  </a:lnTo>
                  <a:lnTo>
                    <a:pt x="10286" y="24471"/>
                  </a:lnTo>
                  <a:lnTo>
                    <a:pt x="0" y="34748"/>
                  </a:lnTo>
                  <a:lnTo>
                    <a:pt x="10286" y="45034"/>
                  </a:lnTo>
                  <a:lnTo>
                    <a:pt x="10286" y="59575"/>
                  </a:lnTo>
                  <a:lnTo>
                    <a:pt x="24827" y="59575"/>
                  </a:lnTo>
                  <a:lnTo>
                    <a:pt x="34962" y="69709"/>
                  </a:lnTo>
                  <a:lnTo>
                    <a:pt x="45096" y="59575"/>
                  </a:lnTo>
                  <a:lnTo>
                    <a:pt x="59432" y="59575"/>
                  </a:lnTo>
                  <a:lnTo>
                    <a:pt x="59432" y="45239"/>
                  </a:lnTo>
                  <a:lnTo>
                    <a:pt x="69718" y="34953"/>
                  </a:lnTo>
                  <a:lnTo>
                    <a:pt x="59432" y="24676"/>
                  </a:lnTo>
                  <a:lnTo>
                    <a:pt x="59432" y="10135"/>
                  </a:lnTo>
                  <a:lnTo>
                    <a:pt x="44891" y="10135"/>
                  </a:lnTo>
                  <a:lnTo>
                    <a:pt x="347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1" name="Google Shape;2881;p40"/>
            <p:cNvSpPr/>
            <p:nvPr/>
          </p:nvSpPr>
          <p:spPr>
            <a:xfrm>
              <a:off x="8121871" y="4393371"/>
              <a:ext cx="937051" cy="937051"/>
            </a:xfrm>
            <a:custGeom>
              <a:avLst/>
              <a:gdLst/>
              <a:ahLst/>
              <a:cxnLst/>
              <a:rect l="l" t="t" r="r" b="b"/>
              <a:pathLst>
                <a:path w="57479" h="57479" extrusionOk="0">
                  <a:moveTo>
                    <a:pt x="28655" y="0"/>
                  </a:moveTo>
                  <a:lnTo>
                    <a:pt x="20296" y="8351"/>
                  </a:lnTo>
                  <a:lnTo>
                    <a:pt x="8484" y="8351"/>
                  </a:lnTo>
                  <a:lnTo>
                    <a:pt x="8484" y="20171"/>
                  </a:lnTo>
                  <a:lnTo>
                    <a:pt x="0" y="28646"/>
                  </a:lnTo>
                  <a:lnTo>
                    <a:pt x="8484" y="37130"/>
                  </a:lnTo>
                  <a:lnTo>
                    <a:pt x="8484" y="49119"/>
                  </a:lnTo>
                  <a:lnTo>
                    <a:pt x="20474" y="49119"/>
                  </a:lnTo>
                  <a:lnTo>
                    <a:pt x="28824" y="57478"/>
                  </a:lnTo>
                  <a:lnTo>
                    <a:pt x="37183" y="49119"/>
                  </a:lnTo>
                  <a:lnTo>
                    <a:pt x="49004" y="49119"/>
                  </a:lnTo>
                  <a:lnTo>
                    <a:pt x="49004" y="37299"/>
                  </a:lnTo>
                  <a:lnTo>
                    <a:pt x="57479" y="28824"/>
                  </a:lnTo>
                  <a:lnTo>
                    <a:pt x="49004" y="20340"/>
                  </a:lnTo>
                  <a:lnTo>
                    <a:pt x="49004" y="8351"/>
                  </a:lnTo>
                  <a:lnTo>
                    <a:pt x="37014" y="8351"/>
                  </a:lnTo>
                  <a:lnTo>
                    <a:pt x="286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82" name="Google Shape;2882;p40"/>
          <p:cNvSpPr txBox="1"/>
          <p:nvPr>
            <p:ph type="subTitle" idx="1"/>
          </p:nvPr>
        </p:nvSpPr>
        <p:spPr>
          <a:xfrm>
            <a:off x="5523790" y="2681200"/>
            <a:ext cx="2907600" cy="13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3" name="Google Shape;2883;p40"/>
          <p:cNvSpPr txBox="1"/>
          <p:nvPr>
            <p:ph type="title"/>
          </p:nvPr>
        </p:nvSpPr>
        <p:spPr>
          <a:xfrm>
            <a:off x="5450890" y="1870100"/>
            <a:ext cx="298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4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"/>
          <p:cNvSpPr txBox="1"/>
          <p:nvPr>
            <p:ph type="subTitle" idx="1"/>
          </p:nvPr>
        </p:nvSpPr>
        <p:spPr>
          <a:xfrm>
            <a:off x="1290763" y="2684125"/>
            <a:ext cx="2907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300" b="1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7" name="Google Shape;417;p5"/>
          <p:cNvSpPr txBox="1"/>
          <p:nvPr>
            <p:ph type="subTitle" idx="2"/>
          </p:nvPr>
        </p:nvSpPr>
        <p:spPr>
          <a:xfrm>
            <a:off x="4945638" y="2684125"/>
            <a:ext cx="2907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300" b="1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8" name="Google Shape;418;p5"/>
          <p:cNvSpPr txBox="1"/>
          <p:nvPr>
            <p:ph type="subTitle" idx="3"/>
          </p:nvPr>
        </p:nvSpPr>
        <p:spPr>
          <a:xfrm>
            <a:off x="1290763" y="3037640"/>
            <a:ext cx="2907600" cy="8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5"/>
          <p:cNvSpPr txBox="1"/>
          <p:nvPr>
            <p:ph type="subTitle" idx="4"/>
          </p:nvPr>
        </p:nvSpPr>
        <p:spPr>
          <a:xfrm>
            <a:off x="4945638" y="3037640"/>
            <a:ext cx="2907600" cy="8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421" name="Google Shape;421;p5"/>
          <p:cNvGrpSpPr/>
          <p:nvPr/>
        </p:nvGrpSpPr>
        <p:grpSpPr>
          <a:xfrm>
            <a:off x="7832588" y="1276267"/>
            <a:ext cx="2590965" cy="2590965"/>
            <a:chOff x="2924725" y="208150"/>
            <a:chExt cx="1242550" cy="1242550"/>
          </a:xfrm>
        </p:grpSpPr>
        <p:sp>
          <p:nvSpPr>
            <p:cNvPr id="422" name="Google Shape;422;p5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3188350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3743450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0" name="Google Shape;440;p5"/>
          <p:cNvGrpSpPr/>
          <p:nvPr/>
        </p:nvGrpSpPr>
        <p:grpSpPr>
          <a:xfrm>
            <a:off x="8047423" y="4226968"/>
            <a:ext cx="762954" cy="763070"/>
            <a:chOff x="940300" y="793900"/>
            <a:chExt cx="1313400" cy="1313600"/>
          </a:xfrm>
        </p:grpSpPr>
        <p:sp>
          <p:nvSpPr>
            <p:cNvPr id="441" name="Google Shape;441;p5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77" name="Google Shape;477;p5"/>
          <p:cNvGrpSpPr/>
          <p:nvPr/>
        </p:nvGrpSpPr>
        <p:grpSpPr>
          <a:xfrm>
            <a:off x="5388811" y="-2250739"/>
            <a:ext cx="468486" cy="3454967"/>
            <a:chOff x="7905800" y="2474325"/>
            <a:chExt cx="177450" cy="1308650"/>
          </a:xfrm>
        </p:grpSpPr>
        <p:sp>
          <p:nvSpPr>
            <p:cNvPr id="478" name="Google Shape;478;p5"/>
            <p:cNvSpPr/>
            <p:nvPr/>
          </p:nvSpPr>
          <p:spPr>
            <a:xfrm>
              <a:off x="7905800" y="3605550"/>
              <a:ext cx="177450" cy="177425"/>
            </a:xfrm>
            <a:custGeom>
              <a:avLst/>
              <a:gdLst/>
              <a:ahLst/>
              <a:cxnLst/>
              <a:rect l="l" t="t" r="r" b="b"/>
              <a:pathLst>
                <a:path w="7098" h="7097" extrusionOk="0">
                  <a:moveTo>
                    <a:pt x="3548" y="672"/>
                  </a:moveTo>
                  <a:lnTo>
                    <a:pt x="4398" y="1515"/>
                  </a:lnTo>
                  <a:lnTo>
                    <a:pt x="5588" y="1515"/>
                  </a:lnTo>
                  <a:lnTo>
                    <a:pt x="5588" y="2699"/>
                  </a:lnTo>
                  <a:lnTo>
                    <a:pt x="6425" y="3548"/>
                  </a:lnTo>
                  <a:lnTo>
                    <a:pt x="5588" y="4398"/>
                  </a:lnTo>
                  <a:lnTo>
                    <a:pt x="5588" y="5580"/>
                  </a:lnTo>
                  <a:lnTo>
                    <a:pt x="4398" y="5580"/>
                  </a:lnTo>
                  <a:lnTo>
                    <a:pt x="3548" y="6425"/>
                  </a:lnTo>
                  <a:lnTo>
                    <a:pt x="2699" y="5580"/>
                  </a:lnTo>
                  <a:lnTo>
                    <a:pt x="1515" y="5580"/>
                  </a:lnTo>
                  <a:lnTo>
                    <a:pt x="1515" y="4398"/>
                  </a:lnTo>
                  <a:lnTo>
                    <a:pt x="672" y="3548"/>
                  </a:lnTo>
                  <a:lnTo>
                    <a:pt x="1515" y="2699"/>
                  </a:lnTo>
                  <a:lnTo>
                    <a:pt x="1515" y="1515"/>
                  </a:lnTo>
                  <a:lnTo>
                    <a:pt x="2699" y="1515"/>
                  </a:lnTo>
                  <a:lnTo>
                    <a:pt x="3548" y="672"/>
                  </a:lnTo>
                  <a:close/>
                  <a:moveTo>
                    <a:pt x="3548" y="0"/>
                  </a:moveTo>
                  <a:lnTo>
                    <a:pt x="2508" y="1040"/>
                  </a:lnTo>
                  <a:lnTo>
                    <a:pt x="1040" y="1040"/>
                  </a:lnTo>
                  <a:lnTo>
                    <a:pt x="1040" y="2508"/>
                  </a:lnTo>
                  <a:lnTo>
                    <a:pt x="0" y="3548"/>
                  </a:lnTo>
                  <a:lnTo>
                    <a:pt x="1040" y="4589"/>
                  </a:lnTo>
                  <a:lnTo>
                    <a:pt x="1040" y="6057"/>
                  </a:lnTo>
                  <a:lnTo>
                    <a:pt x="2508" y="6057"/>
                  </a:lnTo>
                  <a:lnTo>
                    <a:pt x="3548" y="7097"/>
                  </a:lnTo>
                  <a:lnTo>
                    <a:pt x="4589" y="6057"/>
                  </a:lnTo>
                  <a:lnTo>
                    <a:pt x="6057" y="6057"/>
                  </a:lnTo>
                  <a:lnTo>
                    <a:pt x="6057" y="4589"/>
                  </a:lnTo>
                  <a:lnTo>
                    <a:pt x="7097" y="3548"/>
                  </a:lnTo>
                  <a:lnTo>
                    <a:pt x="6057" y="2508"/>
                  </a:lnTo>
                  <a:lnTo>
                    <a:pt x="6057" y="1040"/>
                  </a:lnTo>
                  <a:lnTo>
                    <a:pt x="4589" y="1040"/>
                  </a:lnTo>
                  <a:lnTo>
                    <a:pt x="35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7992700" y="2474325"/>
              <a:ext cx="3775" cy="1138650"/>
            </a:xfrm>
            <a:custGeom>
              <a:avLst/>
              <a:gdLst/>
              <a:ahLst/>
              <a:cxnLst/>
              <a:rect l="l" t="t" r="r" b="b"/>
              <a:pathLst>
                <a:path w="151" h="45546" extrusionOk="0">
                  <a:moveTo>
                    <a:pt x="1" y="0"/>
                  </a:moveTo>
                  <a:lnTo>
                    <a:pt x="1" y="45546"/>
                  </a:lnTo>
                  <a:lnTo>
                    <a:pt x="151" y="45546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0" name="Google Shape;480;p5"/>
          <p:cNvGrpSpPr/>
          <p:nvPr/>
        </p:nvGrpSpPr>
        <p:grpSpPr>
          <a:xfrm>
            <a:off x="7133980" y="-1530500"/>
            <a:ext cx="368085" cy="2619666"/>
            <a:chOff x="6715575" y="2099409"/>
            <a:chExt cx="177450" cy="1262916"/>
          </a:xfrm>
        </p:grpSpPr>
        <p:sp>
          <p:nvSpPr>
            <p:cNvPr id="481" name="Google Shape;481;p5"/>
            <p:cNvSpPr/>
            <p:nvPr/>
          </p:nvSpPr>
          <p:spPr>
            <a:xfrm>
              <a:off x="6715575" y="3184875"/>
              <a:ext cx="177450" cy="177450"/>
            </a:xfrm>
            <a:custGeom>
              <a:avLst/>
              <a:gdLst/>
              <a:ahLst/>
              <a:cxnLst/>
              <a:rect l="l" t="t" r="r" b="b"/>
              <a:pathLst>
                <a:path w="7098" h="7098" extrusionOk="0">
                  <a:moveTo>
                    <a:pt x="3549" y="672"/>
                  </a:moveTo>
                  <a:lnTo>
                    <a:pt x="4399" y="1517"/>
                  </a:lnTo>
                  <a:lnTo>
                    <a:pt x="5581" y="1517"/>
                  </a:lnTo>
                  <a:lnTo>
                    <a:pt x="5581" y="2699"/>
                  </a:lnTo>
                  <a:lnTo>
                    <a:pt x="6426" y="3550"/>
                  </a:lnTo>
                  <a:lnTo>
                    <a:pt x="5581" y="4398"/>
                  </a:lnTo>
                  <a:lnTo>
                    <a:pt x="5581" y="5588"/>
                  </a:lnTo>
                  <a:lnTo>
                    <a:pt x="4399" y="5588"/>
                  </a:lnTo>
                  <a:lnTo>
                    <a:pt x="3549" y="6431"/>
                  </a:lnTo>
                  <a:lnTo>
                    <a:pt x="2700" y="5588"/>
                  </a:lnTo>
                  <a:lnTo>
                    <a:pt x="1516" y="5588"/>
                  </a:lnTo>
                  <a:lnTo>
                    <a:pt x="1516" y="4398"/>
                  </a:lnTo>
                  <a:lnTo>
                    <a:pt x="673" y="3550"/>
                  </a:lnTo>
                  <a:lnTo>
                    <a:pt x="1516" y="2699"/>
                  </a:lnTo>
                  <a:lnTo>
                    <a:pt x="1516" y="1517"/>
                  </a:lnTo>
                  <a:lnTo>
                    <a:pt x="2700" y="1517"/>
                  </a:lnTo>
                  <a:lnTo>
                    <a:pt x="3549" y="672"/>
                  </a:lnTo>
                  <a:close/>
                  <a:moveTo>
                    <a:pt x="3549" y="0"/>
                  </a:moveTo>
                  <a:lnTo>
                    <a:pt x="2509" y="1040"/>
                  </a:lnTo>
                  <a:lnTo>
                    <a:pt x="1041" y="1040"/>
                  </a:lnTo>
                  <a:lnTo>
                    <a:pt x="1041" y="2508"/>
                  </a:lnTo>
                  <a:lnTo>
                    <a:pt x="1" y="3550"/>
                  </a:lnTo>
                  <a:lnTo>
                    <a:pt x="1041" y="4589"/>
                  </a:lnTo>
                  <a:lnTo>
                    <a:pt x="1041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90" y="6057"/>
                  </a:lnTo>
                  <a:lnTo>
                    <a:pt x="6058" y="6057"/>
                  </a:lnTo>
                  <a:lnTo>
                    <a:pt x="6058" y="4589"/>
                  </a:lnTo>
                  <a:lnTo>
                    <a:pt x="7098" y="3550"/>
                  </a:lnTo>
                  <a:lnTo>
                    <a:pt x="6058" y="2508"/>
                  </a:lnTo>
                  <a:lnTo>
                    <a:pt x="6058" y="1040"/>
                  </a:lnTo>
                  <a:lnTo>
                    <a:pt x="4590" y="104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6802499" y="2099409"/>
              <a:ext cx="3580" cy="1094275"/>
            </a:xfrm>
            <a:custGeom>
              <a:avLst/>
              <a:gdLst/>
              <a:ahLst/>
              <a:cxnLst/>
              <a:rect l="l" t="t" r="r" b="b"/>
              <a:pathLst>
                <a:path w="143" h="28774" extrusionOk="0">
                  <a:moveTo>
                    <a:pt x="0" y="0"/>
                  </a:moveTo>
                  <a:lnTo>
                    <a:pt x="0" y="28773"/>
                  </a:lnTo>
                  <a:lnTo>
                    <a:pt x="143" y="28773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3" name="Google Shape;483;p5"/>
          <p:cNvGrpSpPr/>
          <p:nvPr/>
        </p:nvGrpSpPr>
        <p:grpSpPr>
          <a:xfrm>
            <a:off x="333623" y="4226956"/>
            <a:ext cx="762954" cy="763070"/>
            <a:chOff x="940300" y="793900"/>
            <a:chExt cx="1313400" cy="1313600"/>
          </a:xfrm>
        </p:grpSpPr>
        <p:sp>
          <p:nvSpPr>
            <p:cNvPr id="484" name="Google Shape;484;p5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20" name="Google Shape;520;p5"/>
          <p:cNvGrpSpPr/>
          <p:nvPr/>
        </p:nvGrpSpPr>
        <p:grpSpPr>
          <a:xfrm flipH="1">
            <a:off x="8137929" y="-1530495"/>
            <a:ext cx="394386" cy="3137876"/>
            <a:chOff x="7324500" y="2391875"/>
            <a:chExt cx="177300" cy="1410725"/>
          </a:xfrm>
        </p:grpSpPr>
        <p:sp>
          <p:nvSpPr>
            <p:cNvPr id="521" name="Google Shape;521;p5"/>
            <p:cNvSpPr/>
            <p:nvPr/>
          </p:nvSpPr>
          <p:spPr>
            <a:xfrm>
              <a:off x="7324500" y="3625150"/>
              <a:ext cx="177300" cy="177450"/>
            </a:xfrm>
            <a:custGeom>
              <a:avLst/>
              <a:gdLst/>
              <a:ahLst/>
              <a:cxnLst/>
              <a:rect l="l" t="t" r="r" b="b"/>
              <a:pathLst>
                <a:path w="7092" h="7098" extrusionOk="0">
                  <a:moveTo>
                    <a:pt x="3549" y="673"/>
                  </a:moveTo>
                  <a:lnTo>
                    <a:pt x="4393" y="1510"/>
                  </a:lnTo>
                  <a:lnTo>
                    <a:pt x="5581" y="1510"/>
                  </a:lnTo>
                  <a:lnTo>
                    <a:pt x="5581" y="2700"/>
                  </a:lnTo>
                  <a:lnTo>
                    <a:pt x="6426" y="3548"/>
                  </a:lnTo>
                  <a:lnTo>
                    <a:pt x="5581" y="4398"/>
                  </a:lnTo>
                  <a:lnTo>
                    <a:pt x="5581" y="5581"/>
                  </a:lnTo>
                  <a:lnTo>
                    <a:pt x="4393" y="5581"/>
                  </a:lnTo>
                  <a:lnTo>
                    <a:pt x="3543" y="6425"/>
                  </a:lnTo>
                  <a:lnTo>
                    <a:pt x="2693" y="5581"/>
                  </a:lnTo>
                  <a:lnTo>
                    <a:pt x="1510" y="5581"/>
                  </a:lnTo>
                  <a:lnTo>
                    <a:pt x="1510" y="4398"/>
                  </a:lnTo>
                  <a:lnTo>
                    <a:pt x="667" y="3548"/>
                  </a:lnTo>
                  <a:lnTo>
                    <a:pt x="1510" y="2700"/>
                  </a:lnTo>
                  <a:lnTo>
                    <a:pt x="1510" y="1510"/>
                  </a:lnTo>
                  <a:lnTo>
                    <a:pt x="2700" y="1510"/>
                  </a:lnTo>
                  <a:lnTo>
                    <a:pt x="3549" y="673"/>
                  </a:lnTo>
                  <a:close/>
                  <a:moveTo>
                    <a:pt x="3549" y="1"/>
                  </a:moveTo>
                  <a:lnTo>
                    <a:pt x="2509" y="1041"/>
                  </a:lnTo>
                  <a:lnTo>
                    <a:pt x="1035" y="1041"/>
                  </a:lnTo>
                  <a:lnTo>
                    <a:pt x="1035" y="2508"/>
                  </a:lnTo>
                  <a:lnTo>
                    <a:pt x="1" y="3548"/>
                  </a:lnTo>
                  <a:lnTo>
                    <a:pt x="1035" y="4590"/>
                  </a:lnTo>
                  <a:lnTo>
                    <a:pt x="1035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83" y="6057"/>
                  </a:lnTo>
                  <a:lnTo>
                    <a:pt x="6058" y="6057"/>
                  </a:lnTo>
                  <a:lnTo>
                    <a:pt x="6058" y="4590"/>
                  </a:lnTo>
                  <a:lnTo>
                    <a:pt x="7092" y="3548"/>
                  </a:lnTo>
                  <a:lnTo>
                    <a:pt x="6058" y="2508"/>
                  </a:lnTo>
                  <a:lnTo>
                    <a:pt x="6058" y="1041"/>
                  </a:lnTo>
                  <a:lnTo>
                    <a:pt x="4583" y="1041"/>
                  </a:lnTo>
                  <a:lnTo>
                    <a:pt x="3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7411275" y="2391875"/>
              <a:ext cx="3725" cy="1239250"/>
            </a:xfrm>
            <a:custGeom>
              <a:avLst/>
              <a:gdLst/>
              <a:ahLst/>
              <a:cxnLst/>
              <a:rect l="l" t="t" r="r" b="b"/>
              <a:pathLst>
                <a:path w="149" h="49570" extrusionOk="0">
                  <a:moveTo>
                    <a:pt x="1" y="0"/>
                  </a:moveTo>
                  <a:lnTo>
                    <a:pt x="1" y="49570"/>
                  </a:lnTo>
                  <a:lnTo>
                    <a:pt x="149" y="4957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23" name="Google Shape;523;p5"/>
          <p:cNvGrpSpPr/>
          <p:nvPr/>
        </p:nvGrpSpPr>
        <p:grpSpPr>
          <a:xfrm>
            <a:off x="-1442947" y="-1125415"/>
            <a:ext cx="2214473" cy="2214597"/>
            <a:chOff x="2924725" y="208150"/>
            <a:chExt cx="1242550" cy="1242550"/>
          </a:xfrm>
        </p:grpSpPr>
        <p:sp>
          <p:nvSpPr>
            <p:cNvPr id="524" name="Google Shape;524;p5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3188350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3743450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1_1_1">
    <p:spTree>
      <p:nvGrpSpPr>
        <p:cNvPr id="2884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5" name="Google Shape;2885;p41"/>
          <p:cNvGrpSpPr/>
          <p:nvPr/>
        </p:nvGrpSpPr>
        <p:grpSpPr>
          <a:xfrm>
            <a:off x="6989422" y="-762060"/>
            <a:ext cx="2883963" cy="2883963"/>
            <a:chOff x="277450" y="4273200"/>
            <a:chExt cx="870289" cy="870289"/>
          </a:xfrm>
        </p:grpSpPr>
        <p:sp>
          <p:nvSpPr>
            <p:cNvPr id="2886" name="Google Shape;2886;p41"/>
            <p:cNvSpPr/>
            <p:nvPr/>
          </p:nvSpPr>
          <p:spPr>
            <a:xfrm>
              <a:off x="325701" y="4321451"/>
              <a:ext cx="773783" cy="773783"/>
            </a:xfrm>
            <a:custGeom>
              <a:avLst/>
              <a:gdLst/>
              <a:ahLst/>
              <a:cxnLst/>
              <a:rect l="l" t="t" r="r" b="b"/>
              <a:pathLst>
                <a:path w="48076" h="48076" extrusionOk="0">
                  <a:moveTo>
                    <a:pt x="23962" y="0"/>
                  </a:moveTo>
                  <a:lnTo>
                    <a:pt x="16977" y="6985"/>
                  </a:lnTo>
                  <a:lnTo>
                    <a:pt x="7092" y="6985"/>
                  </a:lnTo>
                  <a:lnTo>
                    <a:pt x="7092" y="16870"/>
                  </a:lnTo>
                  <a:lnTo>
                    <a:pt x="0" y="23962"/>
                  </a:lnTo>
                  <a:lnTo>
                    <a:pt x="7092" y="31054"/>
                  </a:lnTo>
                  <a:lnTo>
                    <a:pt x="7092" y="41090"/>
                  </a:lnTo>
                  <a:lnTo>
                    <a:pt x="17120" y="41090"/>
                  </a:lnTo>
                  <a:lnTo>
                    <a:pt x="24114" y="48076"/>
                  </a:lnTo>
                  <a:lnTo>
                    <a:pt x="31099" y="41090"/>
                  </a:lnTo>
                  <a:lnTo>
                    <a:pt x="40983" y="41090"/>
                  </a:lnTo>
                  <a:lnTo>
                    <a:pt x="40983" y="31206"/>
                  </a:lnTo>
                  <a:lnTo>
                    <a:pt x="48076" y="24114"/>
                  </a:lnTo>
                  <a:lnTo>
                    <a:pt x="40983" y="17022"/>
                  </a:lnTo>
                  <a:lnTo>
                    <a:pt x="40983" y="6985"/>
                  </a:lnTo>
                  <a:lnTo>
                    <a:pt x="30956" y="698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7" name="Google Shape;2887;p41"/>
            <p:cNvSpPr/>
            <p:nvPr/>
          </p:nvSpPr>
          <p:spPr>
            <a:xfrm>
              <a:off x="277450" y="4273200"/>
              <a:ext cx="870289" cy="870289"/>
            </a:xfrm>
            <a:custGeom>
              <a:avLst/>
              <a:gdLst/>
              <a:ahLst/>
              <a:cxnLst/>
              <a:rect l="l" t="t" r="r" b="b"/>
              <a:pathLst>
                <a:path w="54072" h="54072" extrusionOk="0">
                  <a:moveTo>
                    <a:pt x="26960" y="1410"/>
                  </a:moveTo>
                  <a:lnTo>
                    <a:pt x="34409" y="8859"/>
                  </a:lnTo>
                  <a:lnTo>
                    <a:pt x="45097" y="8859"/>
                  </a:lnTo>
                  <a:lnTo>
                    <a:pt x="45097" y="19556"/>
                  </a:lnTo>
                  <a:lnTo>
                    <a:pt x="52662" y="27112"/>
                  </a:lnTo>
                  <a:lnTo>
                    <a:pt x="45097" y="34677"/>
                  </a:lnTo>
                  <a:lnTo>
                    <a:pt x="45097" y="45212"/>
                  </a:lnTo>
                  <a:lnTo>
                    <a:pt x="34561" y="45212"/>
                  </a:lnTo>
                  <a:lnTo>
                    <a:pt x="27112" y="52662"/>
                  </a:lnTo>
                  <a:lnTo>
                    <a:pt x="19663" y="45212"/>
                  </a:lnTo>
                  <a:lnTo>
                    <a:pt x="8975" y="45212"/>
                  </a:lnTo>
                  <a:lnTo>
                    <a:pt x="8975" y="34516"/>
                  </a:lnTo>
                  <a:lnTo>
                    <a:pt x="1410" y="26960"/>
                  </a:lnTo>
                  <a:lnTo>
                    <a:pt x="8975" y="19395"/>
                  </a:lnTo>
                  <a:lnTo>
                    <a:pt x="8975" y="8859"/>
                  </a:lnTo>
                  <a:lnTo>
                    <a:pt x="19502" y="8859"/>
                  </a:lnTo>
                  <a:lnTo>
                    <a:pt x="26960" y="1410"/>
                  </a:lnTo>
                  <a:close/>
                  <a:moveTo>
                    <a:pt x="26960" y="1"/>
                  </a:moveTo>
                  <a:lnTo>
                    <a:pt x="19092" y="7860"/>
                  </a:lnTo>
                  <a:lnTo>
                    <a:pt x="7976" y="7860"/>
                  </a:lnTo>
                  <a:lnTo>
                    <a:pt x="7976" y="18985"/>
                  </a:lnTo>
                  <a:lnTo>
                    <a:pt x="1" y="26960"/>
                  </a:lnTo>
                  <a:lnTo>
                    <a:pt x="7976" y="34927"/>
                  </a:lnTo>
                  <a:lnTo>
                    <a:pt x="7976" y="46212"/>
                  </a:lnTo>
                  <a:lnTo>
                    <a:pt x="19252" y="46212"/>
                  </a:lnTo>
                  <a:lnTo>
                    <a:pt x="27112" y="54071"/>
                  </a:lnTo>
                  <a:lnTo>
                    <a:pt x="34980" y="46212"/>
                  </a:lnTo>
                  <a:lnTo>
                    <a:pt x="46096" y="46212"/>
                  </a:lnTo>
                  <a:lnTo>
                    <a:pt x="46096" y="35087"/>
                  </a:lnTo>
                  <a:lnTo>
                    <a:pt x="54071" y="27112"/>
                  </a:lnTo>
                  <a:lnTo>
                    <a:pt x="46096" y="19136"/>
                  </a:lnTo>
                  <a:lnTo>
                    <a:pt x="46096" y="7860"/>
                  </a:lnTo>
                  <a:lnTo>
                    <a:pt x="34820" y="7860"/>
                  </a:lnTo>
                  <a:lnTo>
                    <a:pt x="26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8" name="Google Shape;2888;p41"/>
            <p:cNvSpPr/>
            <p:nvPr/>
          </p:nvSpPr>
          <p:spPr>
            <a:xfrm>
              <a:off x="354847" y="4350742"/>
              <a:ext cx="715197" cy="715053"/>
            </a:xfrm>
            <a:custGeom>
              <a:avLst/>
              <a:gdLst/>
              <a:ahLst/>
              <a:cxnLst/>
              <a:rect l="l" t="t" r="r" b="b"/>
              <a:pathLst>
                <a:path w="44436" h="44427" extrusionOk="0">
                  <a:moveTo>
                    <a:pt x="22151" y="0"/>
                  </a:moveTo>
                  <a:lnTo>
                    <a:pt x="15692" y="6459"/>
                  </a:lnTo>
                  <a:lnTo>
                    <a:pt x="6557" y="6459"/>
                  </a:lnTo>
                  <a:lnTo>
                    <a:pt x="6557" y="15594"/>
                  </a:lnTo>
                  <a:lnTo>
                    <a:pt x="0" y="22142"/>
                  </a:lnTo>
                  <a:lnTo>
                    <a:pt x="6557" y="28699"/>
                  </a:lnTo>
                  <a:lnTo>
                    <a:pt x="6557" y="37968"/>
                  </a:lnTo>
                  <a:lnTo>
                    <a:pt x="15826" y="37968"/>
                  </a:lnTo>
                  <a:lnTo>
                    <a:pt x="22285" y="44427"/>
                  </a:lnTo>
                  <a:lnTo>
                    <a:pt x="28744" y="37968"/>
                  </a:lnTo>
                  <a:lnTo>
                    <a:pt x="37879" y="37968"/>
                  </a:lnTo>
                  <a:lnTo>
                    <a:pt x="37879" y="28833"/>
                  </a:lnTo>
                  <a:lnTo>
                    <a:pt x="44436" y="22276"/>
                  </a:lnTo>
                  <a:lnTo>
                    <a:pt x="37879" y="15728"/>
                  </a:lnTo>
                  <a:lnTo>
                    <a:pt x="37879" y="6459"/>
                  </a:lnTo>
                  <a:lnTo>
                    <a:pt x="28610" y="6459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89" name="Google Shape;2889;p41"/>
          <p:cNvGrpSpPr/>
          <p:nvPr/>
        </p:nvGrpSpPr>
        <p:grpSpPr>
          <a:xfrm>
            <a:off x="4324803" y="-1008006"/>
            <a:ext cx="494392" cy="2221777"/>
            <a:chOff x="2459900" y="3556775"/>
            <a:chExt cx="245575" cy="1103550"/>
          </a:xfrm>
        </p:grpSpPr>
        <p:sp>
          <p:nvSpPr>
            <p:cNvPr id="2890" name="Google Shape;2890;p41"/>
            <p:cNvSpPr/>
            <p:nvPr/>
          </p:nvSpPr>
          <p:spPr>
            <a:xfrm>
              <a:off x="2569175" y="3556775"/>
              <a:ext cx="26800" cy="665075"/>
            </a:xfrm>
            <a:custGeom>
              <a:avLst/>
              <a:gdLst/>
              <a:ahLst/>
              <a:cxnLst/>
              <a:rect l="l" t="t" r="r" b="b"/>
              <a:pathLst>
                <a:path w="1072" h="26603" extrusionOk="0">
                  <a:moveTo>
                    <a:pt x="536" y="0"/>
                  </a:moveTo>
                  <a:cubicBezTo>
                    <a:pt x="242" y="0"/>
                    <a:pt x="1" y="241"/>
                    <a:pt x="1" y="536"/>
                  </a:cubicBezTo>
                  <a:cubicBezTo>
                    <a:pt x="1" y="830"/>
                    <a:pt x="242" y="1062"/>
                    <a:pt x="536" y="1062"/>
                  </a:cubicBezTo>
                  <a:cubicBezTo>
                    <a:pt x="830" y="1062"/>
                    <a:pt x="1071" y="830"/>
                    <a:pt x="1071" y="536"/>
                  </a:cubicBezTo>
                  <a:cubicBezTo>
                    <a:pt x="1071" y="241"/>
                    <a:pt x="830" y="0"/>
                    <a:pt x="536" y="0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5"/>
                  </a:cubicBezTo>
                  <a:cubicBezTo>
                    <a:pt x="1" y="3149"/>
                    <a:pt x="242" y="3381"/>
                    <a:pt x="536" y="3381"/>
                  </a:cubicBezTo>
                  <a:cubicBezTo>
                    <a:pt x="830" y="3381"/>
                    <a:pt x="1071" y="3149"/>
                    <a:pt x="1071" y="2855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39"/>
                  </a:moveTo>
                  <a:cubicBezTo>
                    <a:pt x="242" y="4639"/>
                    <a:pt x="1" y="4880"/>
                    <a:pt x="1" y="5174"/>
                  </a:cubicBezTo>
                  <a:cubicBezTo>
                    <a:pt x="1" y="5469"/>
                    <a:pt x="242" y="5710"/>
                    <a:pt x="536" y="5710"/>
                  </a:cubicBezTo>
                  <a:cubicBezTo>
                    <a:pt x="830" y="5710"/>
                    <a:pt x="1071" y="5469"/>
                    <a:pt x="1071" y="5174"/>
                  </a:cubicBezTo>
                  <a:cubicBezTo>
                    <a:pt x="1071" y="4880"/>
                    <a:pt x="830" y="4639"/>
                    <a:pt x="536" y="4639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4"/>
                  </a:cubicBezTo>
                  <a:cubicBezTo>
                    <a:pt x="1" y="7788"/>
                    <a:pt x="242" y="8029"/>
                    <a:pt x="536" y="8029"/>
                  </a:cubicBezTo>
                  <a:cubicBezTo>
                    <a:pt x="830" y="8029"/>
                    <a:pt x="1071" y="7788"/>
                    <a:pt x="1071" y="7494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7"/>
                  </a:moveTo>
                  <a:cubicBezTo>
                    <a:pt x="242" y="9287"/>
                    <a:pt x="1" y="9519"/>
                    <a:pt x="1" y="9813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3"/>
                  </a:cubicBezTo>
                  <a:cubicBezTo>
                    <a:pt x="1071" y="9519"/>
                    <a:pt x="830" y="9287"/>
                    <a:pt x="536" y="9287"/>
                  </a:cubicBezTo>
                  <a:close/>
                  <a:moveTo>
                    <a:pt x="536" y="11607"/>
                  </a:moveTo>
                  <a:cubicBezTo>
                    <a:pt x="242" y="11607"/>
                    <a:pt x="1" y="11847"/>
                    <a:pt x="1" y="12142"/>
                  </a:cubicBezTo>
                  <a:cubicBezTo>
                    <a:pt x="1" y="12436"/>
                    <a:pt x="242" y="12668"/>
                    <a:pt x="536" y="12668"/>
                  </a:cubicBezTo>
                  <a:cubicBezTo>
                    <a:pt x="830" y="12668"/>
                    <a:pt x="1071" y="12436"/>
                    <a:pt x="1071" y="12142"/>
                  </a:cubicBezTo>
                  <a:cubicBezTo>
                    <a:pt x="1071" y="11847"/>
                    <a:pt x="830" y="11607"/>
                    <a:pt x="536" y="11607"/>
                  </a:cubicBezTo>
                  <a:close/>
                  <a:moveTo>
                    <a:pt x="536" y="13926"/>
                  </a:moveTo>
                  <a:cubicBezTo>
                    <a:pt x="242" y="13926"/>
                    <a:pt x="1" y="14167"/>
                    <a:pt x="1" y="14461"/>
                  </a:cubicBezTo>
                  <a:cubicBezTo>
                    <a:pt x="1" y="14756"/>
                    <a:pt x="242" y="14988"/>
                    <a:pt x="536" y="14988"/>
                  </a:cubicBezTo>
                  <a:cubicBezTo>
                    <a:pt x="830" y="14988"/>
                    <a:pt x="1071" y="14756"/>
                    <a:pt x="1071" y="14461"/>
                  </a:cubicBezTo>
                  <a:cubicBezTo>
                    <a:pt x="1071" y="14167"/>
                    <a:pt x="830" y="13926"/>
                    <a:pt x="536" y="13926"/>
                  </a:cubicBezTo>
                  <a:close/>
                  <a:moveTo>
                    <a:pt x="536" y="16245"/>
                  </a:moveTo>
                  <a:cubicBezTo>
                    <a:pt x="242" y="16245"/>
                    <a:pt x="1" y="16486"/>
                    <a:pt x="1" y="16781"/>
                  </a:cubicBezTo>
                  <a:cubicBezTo>
                    <a:pt x="1" y="17075"/>
                    <a:pt x="242" y="17316"/>
                    <a:pt x="536" y="17316"/>
                  </a:cubicBezTo>
                  <a:cubicBezTo>
                    <a:pt x="830" y="17316"/>
                    <a:pt x="1071" y="17075"/>
                    <a:pt x="1071" y="16781"/>
                  </a:cubicBezTo>
                  <a:cubicBezTo>
                    <a:pt x="1071" y="16486"/>
                    <a:pt x="830" y="16245"/>
                    <a:pt x="536" y="16245"/>
                  </a:cubicBezTo>
                  <a:close/>
                  <a:moveTo>
                    <a:pt x="536" y="18574"/>
                  </a:moveTo>
                  <a:cubicBezTo>
                    <a:pt x="242" y="18574"/>
                    <a:pt x="1" y="18806"/>
                    <a:pt x="1" y="19100"/>
                  </a:cubicBezTo>
                  <a:cubicBezTo>
                    <a:pt x="1" y="19395"/>
                    <a:pt x="242" y="19635"/>
                    <a:pt x="536" y="19635"/>
                  </a:cubicBezTo>
                  <a:cubicBezTo>
                    <a:pt x="830" y="19635"/>
                    <a:pt x="1071" y="19395"/>
                    <a:pt x="1071" y="19100"/>
                  </a:cubicBezTo>
                  <a:cubicBezTo>
                    <a:pt x="1071" y="18806"/>
                    <a:pt x="830" y="18574"/>
                    <a:pt x="536" y="18574"/>
                  </a:cubicBezTo>
                  <a:close/>
                  <a:moveTo>
                    <a:pt x="536" y="20893"/>
                  </a:moveTo>
                  <a:cubicBezTo>
                    <a:pt x="242" y="20893"/>
                    <a:pt x="1" y="21134"/>
                    <a:pt x="1" y="21420"/>
                  </a:cubicBezTo>
                  <a:cubicBezTo>
                    <a:pt x="1" y="21714"/>
                    <a:pt x="242" y="21955"/>
                    <a:pt x="536" y="21955"/>
                  </a:cubicBezTo>
                  <a:cubicBezTo>
                    <a:pt x="830" y="21955"/>
                    <a:pt x="1071" y="21714"/>
                    <a:pt x="1071" y="21420"/>
                  </a:cubicBezTo>
                  <a:cubicBezTo>
                    <a:pt x="1071" y="21134"/>
                    <a:pt x="830" y="20893"/>
                    <a:pt x="536" y="20893"/>
                  </a:cubicBezTo>
                  <a:close/>
                  <a:moveTo>
                    <a:pt x="536" y="23213"/>
                  </a:moveTo>
                  <a:cubicBezTo>
                    <a:pt x="242" y="23213"/>
                    <a:pt x="1" y="23454"/>
                    <a:pt x="1" y="23748"/>
                  </a:cubicBezTo>
                  <a:cubicBezTo>
                    <a:pt x="1" y="24042"/>
                    <a:pt x="242" y="24274"/>
                    <a:pt x="536" y="24274"/>
                  </a:cubicBezTo>
                  <a:cubicBezTo>
                    <a:pt x="830" y="24274"/>
                    <a:pt x="1071" y="24042"/>
                    <a:pt x="1071" y="23748"/>
                  </a:cubicBezTo>
                  <a:cubicBezTo>
                    <a:pt x="1071" y="23454"/>
                    <a:pt x="830" y="23213"/>
                    <a:pt x="536" y="23213"/>
                  </a:cubicBezTo>
                  <a:close/>
                  <a:moveTo>
                    <a:pt x="536" y="25532"/>
                  </a:moveTo>
                  <a:cubicBezTo>
                    <a:pt x="242" y="25532"/>
                    <a:pt x="1" y="25773"/>
                    <a:pt x="1" y="26067"/>
                  </a:cubicBezTo>
                  <a:cubicBezTo>
                    <a:pt x="1" y="26362"/>
                    <a:pt x="242" y="26603"/>
                    <a:pt x="536" y="26603"/>
                  </a:cubicBezTo>
                  <a:cubicBezTo>
                    <a:pt x="830" y="26603"/>
                    <a:pt x="1071" y="26362"/>
                    <a:pt x="1071" y="26067"/>
                  </a:cubicBezTo>
                  <a:cubicBezTo>
                    <a:pt x="1071" y="25773"/>
                    <a:pt x="830" y="25532"/>
                    <a:pt x="536" y="255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1" name="Google Shape;2891;p41"/>
            <p:cNvSpPr/>
            <p:nvPr/>
          </p:nvSpPr>
          <p:spPr>
            <a:xfrm>
              <a:off x="2579000" y="3570150"/>
              <a:ext cx="7150" cy="688275"/>
            </a:xfrm>
            <a:custGeom>
              <a:avLst/>
              <a:gdLst/>
              <a:ahLst/>
              <a:cxnLst/>
              <a:rect l="l" t="t" r="r" b="b"/>
              <a:pathLst>
                <a:path w="286" h="27531" extrusionOk="0">
                  <a:moveTo>
                    <a:pt x="0" y="1"/>
                  </a:moveTo>
                  <a:lnTo>
                    <a:pt x="0" y="27531"/>
                  </a:lnTo>
                  <a:lnTo>
                    <a:pt x="286" y="27531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2" name="Google Shape;2892;p41"/>
            <p:cNvSpPr/>
            <p:nvPr/>
          </p:nvSpPr>
          <p:spPr>
            <a:xfrm>
              <a:off x="2475950" y="4249475"/>
              <a:ext cx="213475" cy="111325"/>
            </a:xfrm>
            <a:custGeom>
              <a:avLst/>
              <a:gdLst/>
              <a:ahLst/>
              <a:cxnLst/>
              <a:rect l="l" t="t" r="r" b="b"/>
              <a:pathLst>
                <a:path w="8539" h="4453" extrusionOk="0">
                  <a:moveTo>
                    <a:pt x="4265" y="376"/>
                  </a:moveTo>
                  <a:cubicBezTo>
                    <a:pt x="4729" y="724"/>
                    <a:pt x="6094" y="1446"/>
                    <a:pt x="7048" y="1749"/>
                  </a:cubicBezTo>
                  <a:cubicBezTo>
                    <a:pt x="7566" y="1910"/>
                    <a:pt x="7941" y="2311"/>
                    <a:pt x="8065" y="2847"/>
                  </a:cubicBezTo>
                  <a:cubicBezTo>
                    <a:pt x="8181" y="3320"/>
                    <a:pt x="8074" y="3810"/>
                    <a:pt x="7798" y="4122"/>
                  </a:cubicBezTo>
                  <a:lnTo>
                    <a:pt x="741" y="4122"/>
                  </a:lnTo>
                  <a:cubicBezTo>
                    <a:pt x="465" y="3810"/>
                    <a:pt x="358" y="3320"/>
                    <a:pt x="465" y="2847"/>
                  </a:cubicBezTo>
                  <a:cubicBezTo>
                    <a:pt x="598" y="2311"/>
                    <a:pt x="964" y="1910"/>
                    <a:pt x="1482" y="1749"/>
                  </a:cubicBezTo>
                  <a:cubicBezTo>
                    <a:pt x="2436" y="1446"/>
                    <a:pt x="3810" y="724"/>
                    <a:pt x="4265" y="376"/>
                  </a:cubicBezTo>
                  <a:close/>
                  <a:moveTo>
                    <a:pt x="4265" y="1"/>
                  </a:moveTo>
                  <a:cubicBezTo>
                    <a:pt x="4220" y="10"/>
                    <a:pt x="4167" y="28"/>
                    <a:pt x="4140" y="72"/>
                  </a:cubicBezTo>
                  <a:cubicBezTo>
                    <a:pt x="3988" y="188"/>
                    <a:pt x="2588" y="1054"/>
                    <a:pt x="1384" y="1428"/>
                  </a:cubicBezTo>
                  <a:cubicBezTo>
                    <a:pt x="750" y="1633"/>
                    <a:pt x="295" y="2115"/>
                    <a:pt x="144" y="2766"/>
                  </a:cubicBezTo>
                  <a:cubicBezTo>
                    <a:pt x="1" y="3382"/>
                    <a:pt x="161" y="4024"/>
                    <a:pt x="554" y="4408"/>
                  </a:cubicBezTo>
                  <a:cubicBezTo>
                    <a:pt x="590" y="4435"/>
                    <a:pt x="625" y="4452"/>
                    <a:pt x="670" y="4452"/>
                  </a:cubicBezTo>
                  <a:lnTo>
                    <a:pt x="7860" y="4452"/>
                  </a:lnTo>
                  <a:cubicBezTo>
                    <a:pt x="7905" y="4452"/>
                    <a:pt x="7949" y="4435"/>
                    <a:pt x="7976" y="4408"/>
                  </a:cubicBezTo>
                  <a:cubicBezTo>
                    <a:pt x="8369" y="4024"/>
                    <a:pt x="8538" y="3382"/>
                    <a:pt x="8387" y="2775"/>
                  </a:cubicBezTo>
                  <a:cubicBezTo>
                    <a:pt x="8235" y="2115"/>
                    <a:pt x="7789" y="1633"/>
                    <a:pt x="7147" y="1428"/>
                  </a:cubicBezTo>
                  <a:cubicBezTo>
                    <a:pt x="5951" y="1054"/>
                    <a:pt x="4542" y="188"/>
                    <a:pt x="4399" y="72"/>
                  </a:cubicBezTo>
                  <a:cubicBezTo>
                    <a:pt x="4372" y="28"/>
                    <a:pt x="4319" y="1"/>
                    <a:pt x="42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3" name="Google Shape;2893;p41"/>
            <p:cNvSpPr/>
            <p:nvPr/>
          </p:nvSpPr>
          <p:spPr>
            <a:xfrm>
              <a:off x="2521675" y="4249475"/>
              <a:ext cx="122025" cy="111325"/>
            </a:xfrm>
            <a:custGeom>
              <a:avLst/>
              <a:gdLst/>
              <a:ahLst/>
              <a:cxnLst/>
              <a:rect l="l" t="t" r="r" b="b"/>
              <a:pathLst>
                <a:path w="4881" h="4453" extrusionOk="0">
                  <a:moveTo>
                    <a:pt x="2436" y="456"/>
                  </a:moveTo>
                  <a:cubicBezTo>
                    <a:pt x="2730" y="822"/>
                    <a:pt x="3373" y="1446"/>
                    <a:pt x="3846" y="1732"/>
                  </a:cubicBezTo>
                  <a:cubicBezTo>
                    <a:pt x="4381" y="2053"/>
                    <a:pt x="4532" y="3435"/>
                    <a:pt x="4229" y="4122"/>
                  </a:cubicBezTo>
                  <a:lnTo>
                    <a:pt x="643" y="4122"/>
                  </a:lnTo>
                  <a:cubicBezTo>
                    <a:pt x="349" y="3435"/>
                    <a:pt x="491" y="2053"/>
                    <a:pt x="1027" y="1732"/>
                  </a:cubicBezTo>
                  <a:cubicBezTo>
                    <a:pt x="1508" y="1446"/>
                    <a:pt x="2142" y="822"/>
                    <a:pt x="2436" y="456"/>
                  </a:cubicBezTo>
                  <a:close/>
                  <a:moveTo>
                    <a:pt x="2436" y="1"/>
                  </a:moveTo>
                  <a:cubicBezTo>
                    <a:pt x="2374" y="1"/>
                    <a:pt x="2311" y="46"/>
                    <a:pt x="2284" y="108"/>
                  </a:cubicBezTo>
                  <a:cubicBezTo>
                    <a:pt x="2204" y="233"/>
                    <a:pt x="1473" y="1080"/>
                    <a:pt x="857" y="1446"/>
                  </a:cubicBezTo>
                  <a:cubicBezTo>
                    <a:pt x="81" y="1910"/>
                    <a:pt x="1" y="3632"/>
                    <a:pt x="393" y="4363"/>
                  </a:cubicBezTo>
                  <a:cubicBezTo>
                    <a:pt x="429" y="4417"/>
                    <a:pt x="482" y="4452"/>
                    <a:pt x="545" y="4452"/>
                  </a:cubicBezTo>
                  <a:lnTo>
                    <a:pt x="4336" y="4452"/>
                  </a:lnTo>
                  <a:cubicBezTo>
                    <a:pt x="4399" y="4452"/>
                    <a:pt x="4452" y="4417"/>
                    <a:pt x="4479" y="4363"/>
                  </a:cubicBezTo>
                  <a:cubicBezTo>
                    <a:pt x="4880" y="3632"/>
                    <a:pt x="4800" y="1910"/>
                    <a:pt x="4015" y="1446"/>
                  </a:cubicBezTo>
                  <a:cubicBezTo>
                    <a:pt x="3400" y="1080"/>
                    <a:pt x="2668" y="233"/>
                    <a:pt x="2597" y="108"/>
                  </a:cubicBezTo>
                  <a:cubicBezTo>
                    <a:pt x="2570" y="46"/>
                    <a:pt x="2507" y="1"/>
                    <a:pt x="2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4" name="Google Shape;2894;p41"/>
            <p:cNvSpPr/>
            <p:nvPr/>
          </p:nvSpPr>
          <p:spPr>
            <a:xfrm>
              <a:off x="2475950" y="4549225"/>
              <a:ext cx="213475" cy="111100"/>
            </a:xfrm>
            <a:custGeom>
              <a:avLst/>
              <a:gdLst/>
              <a:ahLst/>
              <a:cxnLst/>
              <a:rect l="l" t="t" r="r" b="b"/>
              <a:pathLst>
                <a:path w="8539" h="4444" extrusionOk="0">
                  <a:moveTo>
                    <a:pt x="7798" y="331"/>
                  </a:moveTo>
                  <a:cubicBezTo>
                    <a:pt x="8074" y="634"/>
                    <a:pt x="8181" y="1125"/>
                    <a:pt x="8065" y="1606"/>
                  </a:cubicBezTo>
                  <a:cubicBezTo>
                    <a:pt x="7941" y="2142"/>
                    <a:pt x="7566" y="2543"/>
                    <a:pt x="7048" y="2704"/>
                  </a:cubicBezTo>
                  <a:cubicBezTo>
                    <a:pt x="6103" y="3007"/>
                    <a:pt x="4729" y="3730"/>
                    <a:pt x="4265" y="4069"/>
                  </a:cubicBezTo>
                  <a:cubicBezTo>
                    <a:pt x="3801" y="3721"/>
                    <a:pt x="2436" y="3007"/>
                    <a:pt x="1482" y="2704"/>
                  </a:cubicBezTo>
                  <a:cubicBezTo>
                    <a:pt x="964" y="2543"/>
                    <a:pt x="598" y="2142"/>
                    <a:pt x="465" y="1606"/>
                  </a:cubicBezTo>
                  <a:cubicBezTo>
                    <a:pt x="358" y="1134"/>
                    <a:pt x="465" y="643"/>
                    <a:pt x="741" y="331"/>
                  </a:cubicBezTo>
                  <a:close/>
                  <a:moveTo>
                    <a:pt x="670" y="1"/>
                  </a:moveTo>
                  <a:cubicBezTo>
                    <a:pt x="625" y="1"/>
                    <a:pt x="590" y="19"/>
                    <a:pt x="554" y="45"/>
                  </a:cubicBezTo>
                  <a:cubicBezTo>
                    <a:pt x="161" y="429"/>
                    <a:pt x="1" y="1071"/>
                    <a:pt x="144" y="1678"/>
                  </a:cubicBezTo>
                  <a:cubicBezTo>
                    <a:pt x="295" y="2329"/>
                    <a:pt x="750" y="2820"/>
                    <a:pt x="1384" y="3025"/>
                  </a:cubicBezTo>
                  <a:cubicBezTo>
                    <a:pt x="2588" y="3400"/>
                    <a:pt x="3988" y="4256"/>
                    <a:pt x="4140" y="4381"/>
                  </a:cubicBezTo>
                  <a:cubicBezTo>
                    <a:pt x="4167" y="4417"/>
                    <a:pt x="4212" y="4443"/>
                    <a:pt x="4265" y="4443"/>
                  </a:cubicBezTo>
                  <a:cubicBezTo>
                    <a:pt x="4319" y="4443"/>
                    <a:pt x="4363" y="4426"/>
                    <a:pt x="4399" y="4381"/>
                  </a:cubicBezTo>
                  <a:cubicBezTo>
                    <a:pt x="4542" y="4265"/>
                    <a:pt x="5951" y="3400"/>
                    <a:pt x="7147" y="3025"/>
                  </a:cubicBezTo>
                  <a:cubicBezTo>
                    <a:pt x="7789" y="2820"/>
                    <a:pt x="8235" y="2329"/>
                    <a:pt x="8387" y="1678"/>
                  </a:cubicBezTo>
                  <a:cubicBezTo>
                    <a:pt x="8538" y="1071"/>
                    <a:pt x="8369" y="429"/>
                    <a:pt x="7976" y="45"/>
                  </a:cubicBezTo>
                  <a:cubicBezTo>
                    <a:pt x="7949" y="19"/>
                    <a:pt x="7905" y="1"/>
                    <a:pt x="7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5" name="Google Shape;2895;p41"/>
            <p:cNvSpPr/>
            <p:nvPr/>
          </p:nvSpPr>
          <p:spPr>
            <a:xfrm>
              <a:off x="2521675" y="4549225"/>
              <a:ext cx="122025" cy="111100"/>
            </a:xfrm>
            <a:custGeom>
              <a:avLst/>
              <a:gdLst/>
              <a:ahLst/>
              <a:cxnLst/>
              <a:rect l="l" t="t" r="r" b="b"/>
              <a:pathLst>
                <a:path w="4881" h="4444" extrusionOk="0">
                  <a:moveTo>
                    <a:pt x="4229" y="331"/>
                  </a:moveTo>
                  <a:cubicBezTo>
                    <a:pt x="4532" y="1018"/>
                    <a:pt x="4381" y="2400"/>
                    <a:pt x="3846" y="2722"/>
                  </a:cubicBezTo>
                  <a:cubicBezTo>
                    <a:pt x="3373" y="3007"/>
                    <a:pt x="2730" y="3632"/>
                    <a:pt x="2436" y="3997"/>
                  </a:cubicBezTo>
                  <a:cubicBezTo>
                    <a:pt x="2142" y="3632"/>
                    <a:pt x="1508" y="3007"/>
                    <a:pt x="1027" y="2722"/>
                  </a:cubicBezTo>
                  <a:cubicBezTo>
                    <a:pt x="491" y="2400"/>
                    <a:pt x="349" y="1018"/>
                    <a:pt x="643" y="331"/>
                  </a:cubicBezTo>
                  <a:close/>
                  <a:moveTo>
                    <a:pt x="545" y="1"/>
                  </a:moveTo>
                  <a:cubicBezTo>
                    <a:pt x="482" y="1"/>
                    <a:pt x="429" y="36"/>
                    <a:pt x="393" y="90"/>
                  </a:cubicBezTo>
                  <a:cubicBezTo>
                    <a:pt x="1" y="821"/>
                    <a:pt x="81" y="2534"/>
                    <a:pt x="857" y="3007"/>
                  </a:cubicBezTo>
                  <a:cubicBezTo>
                    <a:pt x="1473" y="3373"/>
                    <a:pt x="2204" y="4220"/>
                    <a:pt x="2284" y="4345"/>
                  </a:cubicBezTo>
                  <a:cubicBezTo>
                    <a:pt x="2311" y="4408"/>
                    <a:pt x="2374" y="4443"/>
                    <a:pt x="2436" y="4443"/>
                  </a:cubicBezTo>
                  <a:cubicBezTo>
                    <a:pt x="2507" y="4443"/>
                    <a:pt x="2570" y="4408"/>
                    <a:pt x="2597" y="4345"/>
                  </a:cubicBezTo>
                  <a:cubicBezTo>
                    <a:pt x="2668" y="4220"/>
                    <a:pt x="3400" y="3373"/>
                    <a:pt x="4015" y="3007"/>
                  </a:cubicBezTo>
                  <a:cubicBezTo>
                    <a:pt x="4800" y="2534"/>
                    <a:pt x="4880" y="821"/>
                    <a:pt x="4479" y="90"/>
                  </a:cubicBezTo>
                  <a:cubicBezTo>
                    <a:pt x="4452" y="36"/>
                    <a:pt x="4399" y="1"/>
                    <a:pt x="4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6" name="Google Shape;2896;p41"/>
            <p:cNvSpPr/>
            <p:nvPr/>
          </p:nvSpPr>
          <p:spPr>
            <a:xfrm>
              <a:off x="2459900" y="4363000"/>
              <a:ext cx="245575" cy="183800"/>
            </a:xfrm>
            <a:custGeom>
              <a:avLst/>
              <a:gdLst/>
              <a:ahLst/>
              <a:cxnLst/>
              <a:rect l="l" t="t" r="r" b="b"/>
              <a:pathLst>
                <a:path w="9823" h="7352" extrusionOk="0">
                  <a:moveTo>
                    <a:pt x="8217" y="340"/>
                  </a:moveTo>
                  <a:cubicBezTo>
                    <a:pt x="8235" y="375"/>
                    <a:pt x="8270" y="429"/>
                    <a:pt x="8306" y="491"/>
                  </a:cubicBezTo>
                  <a:cubicBezTo>
                    <a:pt x="8377" y="598"/>
                    <a:pt x="8449" y="714"/>
                    <a:pt x="8538" y="839"/>
                  </a:cubicBezTo>
                  <a:cubicBezTo>
                    <a:pt x="8939" y="1419"/>
                    <a:pt x="9484" y="2213"/>
                    <a:pt x="9484" y="3676"/>
                  </a:cubicBezTo>
                  <a:cubicBezTo>
                    <a:pt x="9484" y="5139"/>
                    <a:pt x="8939" y="5942"/>
                    <a:pt x="8538" y="6522"/>
                  </a:cubicBezTo>
                  <a:cubicBezTo>
                    <a:pt x="8449" y="6647"/>
                    <a:pt x="8377" y="6763"/>
                    <a:pt x="8306" y="6870"/>
                  </a:cubicBezTo>
                  <a:cubicBezTo>
                    <a:pt x="8270" y="6932"/>
                    <a:pt x="8235" y="6986"/>
                    <a:pt x="8217" y="7022"/>
                  </a:cubicBezTo>
                  <a:lnTo>
                    <a:pt x="1606" y="7022"/>
                  </a:lnTo>
                  <a:cubicBezTo>
                    <a:pt x="1579" y="6986"/>
                    <a:pt x="1544" y="6932"/>
                    <a:pt x="1508" y="6870"/>
                  </a:cubicBezTo>
                  <a:cubicBezTo>
                    <a:pt x="1446" y="6763"/>
                    <a:pt x="1365" y="6647"/>
                    <a:pt x="1285" y="6522"/>
                  </a:cubicBezTo>
                  <a:cubicBezTo>
                    <a:pt x="884" y="5942"/>
                    <a:pt x="331" y="5139"/>
                    <a:pt x="331" y="3676"/>
                  </a:cubicBezTo>
                  <a:cubicBezTo>
                    <a:pt x="331" y="2213"/>
                    <a:pt x="884" y="1419"/>
                    <a:pt x="1285" y="839"/>
                  </a:cubicBezTo>
                  <a:cubicBezTo>
                    <a:pt x="1365" y="714"/>
                    <a:pt x="1446" y="598"/>
                    <a:pt x="1508" y="491"/>
                  </a:cubicBezTo>
                  <a:cubicBezTo>
                    <a:pt x="1544" y="429"/>
                    <a:pt x="1579" y="375"/>
                    <a:pt x="1606" y="340"/>
                  </a:cubicBezTo>
                  <a:close/>
                  <a:moveTo>
                    <a:pt x="1517" y="1"/>
                  </a:moveTo>
                  <a:cubicBezTo>
                    <a:pt x="1464" y="1"/>
                    <a:pt x="1410" y="27"/>
                    <a:pt x="1374" y="81"/>
                  </a:cubicBezTo>
                  <a:cubicBezTo>
                    <a:pt x="1374" y="81"/>
                    <a:pt x="1321" y="161"/>
                    <a:pt x="1223" y="322"/>
                  </a:cubicBezTo>
                  <a:cubicBezTo>
                    <a:pt x="1169" y="420"/>
                    <a:pt x="1089" y="527"/>
                    <a:pt x="1009" y="652"/>
                  </a:cubicBezTo>
                  <a:cubicBezTo>
                    <a:pt x="607" y="1232"/>
                    <a:pt x="0" y="2115"/>
                    <a:pt x="0" y="3676"/>
                  </a:cubicBezTo>
                  <a:cubicBezTo>
                    <a:pt x="0" y="5246"/>
                    <a:pt x="607" y="6129"/>
                    <a:pt x="1009" y="6709"/>
                  </a:cubicBezTo>
                  <a:cubicBezTo>
                    <a:pt x="1089" y="6834"/>
                    <a:pt x="1169" y="6941"/>
                    <a:pt x="1223" y="7039"/>
                  </a:cubicBezTo>
                  <a:cubicBezTo>
                    <a:pt x="1321" y="7191"/>
                    <a:pt x="1374" y="7280"/>
                    <a:pt x="1374" y="7280"/>
                  </a:cubicBezTo>
                  <a:cubicBezTo>
                    <a:pt x="1410" y="7325"/>
                    <a:pt x="1464" y="7352"/>
                    <a:pt x="1517" y="7352"/>
                  </a:cubicBezTo>
                  <a:lnTo>
                    <a:pt x="8306" y="7352"/>
                  </a:lnTo>
                  <a:cubicBezTo>
                    <a:pt x="8359" y="7352"/>
                    <a:pt x="8413" y="7325"/>
                    <a:pt x="8440" y="7280"/>
                  </a:cubicBezTo>
                  <a:cubicBezTo>
                    <a:pt x="8440" y="7280"/>
                    <a:pt x="8502" y="7191"/>
                    <a:pt x="8591" y="7039"/>
                  </a:cubicBezTo>
                  <a:cubicBezTo>
                    <a:pt x="8654" y="6941"/>
                    <a:pt x="8725" y="6834"/>
                    <a:pt x="8814" y="6709"/>
                  </a:cubicBezTo>
                  <a:cubicBezTo>
                    <a:pt x="9216" y="6129"/>
                    <a:pt x="9823" y="5246"/>
                    <a:pt x="9823" y="3676"/>
                  </a:cubicBezTo>
                  <a:cubicBezTo>
                    <a:pt x="9823" y="2115"/>
                    <a:pt x="9216" y="1232"/>
                    <a:pt x="8814" y="652"/>
                  </a:cubicBezTo>
                  <a:cubicBezTo>
                    <a:pt x="8725" y="527"/>
                    <a:pt x="8654" y="420"/>
                    <a:pt x="8591" y="322"/>
                  </a:cubicBezTo>
                  <a:cubicBezTo>
                    <a:pt x="8502" y="161"/>
                    <a:pt x="8440" y="72"/>
                    <a:pt x="8440" y="72"/>
                  </a:cubicBezTo>
                  <a:cubicBezTo>
                    <a:pt x="8413" y="27"/>
                    <a:pt x="8359" y="1"/>
                    <a:pt x="8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7" name="Google Shape;2897;p41"/>
            <p:cNvSpPr/>
            <p:nvPr/>
          </p:nvSpPr>
          <p:spPr>
            <a:xfrm>
              <a:off x="2513650" y="4363000"/>
              <a:ext cx="138075" cy="183800"/>
            </a:xfrm>
            <a:custGeom>
              <a:avLst/>
              <a:gdLst/>
              <a:ahLst/>
              <a:cxnLst/>
              <a:rect l="l" t="t" r="r" b="b"/>
              <a:pathLst>
                <a:path w="5523" h="7352" extrusionOk="0">
                  <a:moveTo>
                    <a:pt x="4523" y="340"/>
                  </a:moveTo>
                  <a:cubicBezTo>
                    <a:pt x="4675" y="634"/>
                    <a:pt x="5192" y="1776"/>
                    <a:pt x="5192" y="3676"/>
                  </a:cubicBezTo>
                  <a:cubicBezTo>
                    <a:pt x="5192" y="5585"/>
                    <a:pt x="4675" y="6727"/>
                    <a:pt x="4523" y="7022"/>
                  </a:cubicBezTo>
                  <a:lnTo>
                    <a:pt x="1000" y="7022"/>
                  </a:lnTo>
                  <a:cubicBezTo>
                    <a:pt x="848" y="6727"/>
                    <a:pt x="331" y="5585"/>
                    <a:pt x="331" y="3676"/>
                  </a:cubicBezTo>
                  <a:cubicBezTo>
                    <a:pt x="331" y="1776"/>
                    <a:pt x="848" y="634"/>
                    <a:pt x="1000" y="340"/>
                  </a:cubicBezTo>
                  <a:close/>
                  <a:moveTo>
                    <a:pt x="901" y="1"/>
                  </a:moveTo>
                  <a:cubicBezTo>
                    <a:pt x="839" y="1"/>
                    <a:pt x="785" y="36"/>
                    <a:pt x="759" y="81"/>
                  </a:cubicBezTo>
                  <a:cubicBezTo>
                    <a:pt x="732" y="135"/>
                    <a:pt x="0" y="1348"/>
                    <a:pt x="0" y="3676"/>
                  </a:cubicBezTo>
                  <a:cubicBezTo>
                    <a:pt x="0" y="6013"/>
                    <a:pt x="732" y="7227"/>
                    <a:pt x="759" y="7271"/>
                  </a:cubicBezTo>
                  <a:cubicBezTo>
                    <a:pt x="785" y="7325"/>
                    <a:pt x="839" y="7352"/>
                    <a:pt x="901" y="7352"/>
                  </a:cubicBezTo>
                  <a:lnTo>
                    <a:pt x="4622" y="7352"/>
                  </a:lnTo>
                  <a:cubicBezTo>
                    <a:pt x="4675" y="7352"/>
                    <a:pt x="4729" y="7325"/>
                    <a:pt x="4755" y="7271"/>
                  </a:cubicBezTo>
                  <a:cubicBezTo>
                    <a:pt x="4791" y="7227"/>
                    <a:pt x="5523" y="6013"/>
                    <a:pt x="5523" y="3676"/>
                  </a:cubicBezTo>
                  <a:cubicBezTo>
                    <a:pt x="5523" y="1348"/>
                    <a:pt x="4791" y="135"/>
                    <a:pt x="4755" y="81"/>
                  </a:cubicBezTo>
                  <a:cubicBezTo>
                    <a:pt x="4729" y="36"/>
                    <a:pt x="4675" y="1"/>
                    <a:pt x="4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8" name="Google Shape;2898;p41"/>
            <p:cNvSpPr/>
            <p:nvPr/>
          </p:nvSpPr>
          <p:spPr>
            <a:xfrm>
              <a:off x="2485100" y="4354075"/>
              <a:ext cx="195175" cy="16525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1"/>
                  </a:moveTo>
                  <a:cubicBezTo>
                    <a:pt x="143" y="1"/>
                    <a:pt x="1" y="144"/>
                    <a:pt x="1" y="331"/>
                  </a:cubicBezTo>
                  <a:cubicBezTo>
                    <a:pt x="1" y="420"/>
                    <a:pt x="36" y="500"/>
                    <a:pt x="99" y="563"/>
                  </a:cubicBezTo>
                  <a:cubicBezTo>
                    <a:pt x="152" y="625"/>
                    <a:pt x="241" y="661"/>
                    <a:pt x="331" y="661"/>
                  </a:cubicBezTo>
                  <a:lnTo>
                    <a:pt x="7476" y="661"/>
                  </a:lnTo>
                  <a:cubicBezTo>
                    <a:pt x="7655" y="661"/>
                    <a:pt x="7806" y="509"/>
                    <a:pt x="7806" y="331"/>
                  </a:cubicBezTo>
                  <a:cubicBezTo>
                    <a:pt x="7806" y="242"/>
                    <a:pt x="7771" y="153"/>
                    <a:pt x="7708" y="99"/>
                  </a:cubicBezTo>
                  <a:cubicBezTo>
                    <a:pt x="7646" y="37"/>
                    <a:pt x="7566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9" name="Google Shape;2899;p41"/>
            <p:cNvSpPr/>
            <p:nvPr/>
          </p:nvSpPr>
          <p:spPr>
            <a:xfrm>
              <a:off x="2485100" y="4539875"/>
              <a:ext cx="195175" cy="16525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0"/>
                  </a:moveTo>
                  <a:cubicBezTo>
                    <a:pt x="143" y="0"/>
                    <a:pt x="1" y="143"/>
                    <a:pt x="1" y="330"/>
                  </a:cubicBezTo>
                  <a:cubicBezTo>
                    <a:pt x="1" y="419"/>
                    <a:pt x="36" y="509"/>
                    <a:pt x="99" y="562"/>
                  </a:cubicBezTo>
                  <a:cubicBezTo>
                    <a:pt x="152" y="625"/>
                    <a:pt x="241" y="660"/>
                    <a:pt x="331" y="660"/>
                  </a:cubicBezTo>
                  <a:lnTo>
                    <a:pt x="7476" y="660"/>
                  </a:lnTo>
                  <a:cubicBezTo>
                    <a:pt x="7655" y="660"/>
                    <a:pt x="7806" y="517"/>
                    <a:pt x="7806" y="330"/>
                  </a:cubicBezTo>
                  <a:cubicBezTo>
                    <a:pt x="7806" y="241"/>
                    <a:pt x="7771" y="152"/>
                    <a:pt x="7708" y="98"/>
                  </a:cubicBezTo>
                  <a:cubicBezTo>
                    <a:pt x="7646" y="36"/>
                    <a:pt x="7566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0" name="Google Shape;2900;p41"/>
            <p:cNvSpPr/>
            <p:nvPr/>
          </p:nvSpPr>
          <p:spPr>
            <a:xfrm>
              <a:off x="2574300" y="4245475"/>
              <a:ext cx="16550" cy="16525"/>
            </a:xfrm>
            <a:custGeom>
              <a:avLst/>
              <a:gdLst/>
              <a:ahLst/>
              <a:cxnLst/>
              <a:rect l="l" t="t" r="r" b="b"/>
              <a:pathLst>
                <a:path w="662" h="661" extrusionOk="0">
                  <a:moveTo>
                    <a:pt x="331" y="0"/>
                  </a:moveTo>
                  <a:cubicBezTo>
                    <a:pt x="153" y="0"/>
                    <a:pt x="1" y="152"/>
                    <a:pt x="1" y="330"/>
                  </a:cubicBezTo>
                  <a:cubicBezTo>
                    <a:pt x="1" y="518"/>
                    <a:pt x="153" y="660"/>
                    <a:pt x="331" y="660"/>
                  </a:cubicBezTo>
                  <a:cubicBezTo>
                    <a:pt x="518" y="660"/>
                    <a:pt x="661" y="518"/>
                    <a:pt x="661" y="330"/>
                  </a:cubicBezTo>
                  <a:cubicBezTo>
                    <a:pt x="661" y="152"/>
                    <a:pt x="518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01" name="Google Shape;2901;p41"/>
          <p:cNvGrpSpPr/>
          <p:nvPr/>
        </p:nvGrpSpPr>
        <p:grpSpPr>
          <a:xfrm>
            <a:off x="379924" y="4277151"/>
            <a:ext cx="665361" cy="656157"/>
            <a:chOff x="379924" y="4310451"/>
            <a:chExt cx="665361" cy="656157"/>
          </a:xfrm>
        </p:grpSpPr>
        <p:sp>
          <p:nvSpPr>
            <p:cNvPr id="2902" name="Google Shape;2902;p41"/>
            <p:cNvSpPr/>
            <p:nvPr/>
          </p:nvSpPr>
          <p:spPr>
            <a:xfrm>
              <a:off x="379924" y="4310451"/>
              <a:ext cx="665361" cy="656157"/>
            </a:xfrm>
            <a:custGeom>
              <a:avLst/>
              <a:gdLst/>
              <a:ahLst/>
              <a:cxnLst/>
              <a:rect l="l" t="t" r="r" b="b"/>
              <a:pathLst>
                <a:path w="46480" h="45837" extrusionOk="0">
                  <a:moveTo>
                    <a:pt x="23240" y="0"/>
                  </a:moveTo>
                  <a:cubicBezTo>
                    <a:pt x="22455" y="0"/>
                    <a:pt x="21741" y="428"/>
                    <a:pt x="21340" y="1133"/>
                  </a:cubicBezTo>
                  <a:cubicBezTo>
                    <a:pt x="20697" y="2266"/>
                    <a:pt x="17620" y="3961"/>
                    <a:pt x="14765" y="4371"/>
                  </a:cubicBezTo>
                  <a:cubicBezTo>
                    <a:pt x="12115" y="4746"/>
                    <a:pt x="10162" y="6396"/>
                    <a:pt x="9377" y="8912"/>
                  </a:cubicBezTo>
                  <a:cubicBezTo>
                    <a:pt x="6593" y="9590"/>
                    <a:pt x="4782" y="11588"/>
                    <a:pt x="4372" y="14443"/>
                  </a:cubicBezTo>
                  <a:cubicBezTo>
                    <a:pt x="3962" y="17298"/>
                    <a:pt x="2267" y="20376"/>
                    <a:pt x="1134" y="21018"/>
                  </a:cubicBezTo>
                  <a:cubicBezTo>
                    <a:pt x="429" y="21419"/>
                    <a:pt x="1" y="22133"/>
                    <a:pt x="1" y="22918"/>
                  </a:cubicBezTo>
                  <a:cubicBezTo>
                    <a:pt x="1" y="23703"/>
                    <a:pt x="429" y="24417"/>
                    <a:pt x="1134" y="24818"/>
                  </a:cubicBezTo>
                  <a:cubicBezTo>
                    <a:pt x="2267" y="25461"/>
                    <a:pt x="3962" y="28538"/>
                    <a:pt x="4372" y="31393"/>
                  </a:cubicBezTo>
                  <a:cubicBezTo>
                    <a:pt x="4773" y="34257"/>
                    <a:pt x="6593" y="36255"/>
                    <a:pt x="9377" y="36924"/>
                  </a:cubicBezTo>
                  <a:cubicBezTo>
                    <a:pt x="10162" y="39440"/>
                    <a:pt x="12115" y="41090"/>
                    <a:pt x="14765" y="41465"/>
                  </a:cubicBezTo>
                  <a:cubicBezTo>
                    <a:pt x="17620" y="41875"/>
                    <a:pt x="20697" y="43570"/>
                    <a:pt x="21340" y="44703"/>
                  </a:cubicBezTo>
                  <a:cubicBezTo>
                    <a:pt x="21750" y="45408"/>
                    <a:pt x="22455" y="45836"/>
                    <a:pt x="23249" y="45836"/>
                  </a:cubicBezTo>
                  <a:cubicBezTo>
                    <a:pt x="24034" y="45836"/>
                    <a:pt x="24748" y="45408"/>
                    <a:pt x="25149" y="44703"/>
                  </a:cubicBezTo>
                  <a:cubicBezTo>
                    <a:pt x="25791" y="43570"/>
                    <a:pt x="28869" y="41875"/>
                    <a:pt x="31724" y="41465"/>
                  </a:cubicBezTo>
                  <a:cubicBezTo>
                    <a:pt x="34373" y="41090"/>
                    <a:pt x="36327" y="39440"/>
                    <a:pt x="37112" y="36924"/>
                  </a:cubicBezTo>
                  <a:cubicBezTo>
                    <a:pt x="39896" y="36255"/>
                    <a:pt x="41707" y="34257"/>
                    <a:pt x="42117" y="31393"/>
                  </a:cubicBezTo>
                  <a:cubicBezTo>
                    <a:pt x="42527" y="28538"/>
                    <a:pt x="44222" y="25461"/>
                    <a:pt x="45355" y="24818"/>
                  </a:cubicBezTo>
                  <a:cubicBezTo>
                    <a:pt x="46060" y="24417"/>
                    <a:pt x="46479" y="23703"/>
                    <a:pt x="46479" y="22918"/>
                  </a:cubicBezTo>
                  <a:cubicBezTo>
                    <a:pt x="46479" y="22133"/>
                    <a:pt x="46060" y="21419"/>
                    <a:pt x="45355" y="21018"/>
                  </a:cubicBezTo>
                  <a:cubicBezTo>
                    <a:pt x="44222" y="20376"/>
                    <a:pt x="42527" y="17298"/>
                    <a:pt x="42117" y="14443"/>
                  </a:cubicBezTo>
                  <a:cubicBezTo>
                    <a:pt x="41707" y="11588"/>
                    <a:pt x="39896" y="9590"/>
                    <a:pt x="37112" y="8912"/>
                  </a:cubicBezTo>
                  <a:cubicBezTo>
                    <a:pt x="36327" y="6396"/>
                    <a:pt x="34373" y="4746"/>
                    <a:pt x="31724" y="4371"/>
                  </a:cubicBezTo>
                  <a:cubicBezTo>
                    <a:pt x="28869" y="3961"/>
                    <a:pt x="25791" y="2266"/>
                    <a:pt x="25149" y="1133"/>
                  </a:cubicBezTo>
                  <a:cubicBezTo>
                    <a:pt x="24739" y="428"/>
                    <a:pt x="24034" y="0"/>
                    <a:pt x="23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3" name="Google Shape;2903;p41"/>
            <p:cNvSpPr/>
            <p:nvPr/>
          </p:nvSpPr>
          <p:spPr>
            <a:xfrm>
              <a:off x="387711" y="4318238"/>
              <a:ext cx="649915" cy="640568"/>
            </a:xfrm>
            <a:custGeom>
              <a:avLst/>
              <a:gdLst/>
              <a:ahLst/>
              <a:cxnLst/>
              <a:rect l="l" t="t" r="r" b="b"/>
              <a:pathLst>
                <a:path w="45401" h="44748" extrusionOk="0">
                  <a:moveTo>
                    <a:pt x="22696" y="0"/>
                  </a:moveTo>
                  <a:cubicBezTo>
                    <a:pt x="22107" y="0"/>
                    <a:pt x="21572" y="321"/>
                    <a:pt x="21269" y="857"/>
                  </a:cubicBezTo>
                  <a:cubicBezTo>
                    <a:pt x="20475" y="2257"/>
                    <a:pt x="17085" y="3961"/>
                    <a:pt x="14301" y="4363"/>
                  </a:cubicBezTo>
                  <a:cubicBezTo>
                    <a:pt x="11741" y="4728"/>
                    <a:pt x="9912" y="6370"/>
                    <a:pt x="9261" y="8832"/>
                  </a:cubicBezTo>
                  <a:cubicBezTo>
                    <a:pt x="6558" y="9367"/>
                    <a:pt x="4756" y="11241"/>
                    <a:pt x="4363" y="13979"/>
                  </a:cubicBezTo>
                  <a:cubicBezTo>
                    <a:pt x="3962" y="16763"/>
                    <a:pt x="2258" y="20144"/>
                    <a:pt x="857" y="20947"/>
                  </a:cubicBezTo>
                  <a:cubicBezTo>
                    <a:pt x="322" y="21250"/>
                    <a:pt x="1" y="21785"/>
                    <a:pt x="1" y="22374"/>
                  </a:cubicBezTo>
                  <a:cubicBezTo>
                    <a:pt x="1" y="22963"/>
                    <a:pt x="322" y="23498"/>
                    <a:pt x="857" y="23801"/>
                  </a:cubicBezTo>
                  <a:cubicBezTo>
                    <a:pt x="2258" y="24604"/>
                    <a:pt x="3962" y="27994"/>
                    <a:pt x="4363" y="30769"/>
                  </a:cubicBezTo>
                  <a:cubicBezTo>
                    <a:pt x="4756" y="33507"/>
                    <a:pt x="6558" y="35381"/>
                    <a:pt x="9261" y="35916"/>
                  </a:cubicBezTo>
                  <a:cubicBezTo>
                    <a:pt x="9921" y="38378"/>
                    <a:pt x="11741" y="40020"/>
                    <a:pt x="14301" y="40386"/>
                  </a:cubicBezTo>
                  <a:cubicBezTo>
                    <a:pt x="17085" y="40787"/>
                    <a:pt x="20475" y="42491"/>
                    <a:pt x="21269" y="43891"/>
                  </a:cubicBezTo>
                  <a:cubicBezTo>
                    <a:pt x="21572" y="44427"/>
                    <a:pt x="22107" y="44748"/>
                    <a:pt x="22705" y="44748"/>
                  </a:cubicBezTo>
                  <a:cubicBezTo>
                    <a:pt x="23294" y="44748"/>
                    <a:pt x="23829" y="44427"/>
                    <a:pt x="24132" y="43891"/>
                  </a:cubicBezTo>
                  <a:cubicBezTo>
                    <a:pt x="24926" y="42491"/>
                    <a:pt x="28316" y="40787"/>
                    <a:pt x="31100" y="40386"/>
                  </a:cubicBezTo>
                  <a:cubicBezTo>
                    <a:pt x="33660" y="40020"/>
                    <a:pt x="35489" y="38378"/>
                    <a:pt x="36140" y="35916"/>
                  </a:cubicBezTo>
                  <a:cubicBezTo>
                    <a:pt x="38843" y="35381"/>
                    <a:pt x="40645" y="33507"/>
                    <a:pt x="41038" y="30778"/>
                  </a:cubicBezTo>
                  <a:cubicBezTo>
                    <a:pt x="41439" y="27994"/>
                    <a:pt x="43143" y="24604"/>
                    <a:pt x="44544" y="23801"/>
                  </a:cubicBezTo>
                  <a:cubicBezTo>
                    <a:pt x="45079" y="23498"/>
                    <a:pt x="45400" y="22963"/>
                    <a:pt x="45400" y="22374"/>
                  </a:cubicBezTo>
                  <a:cubicBezTo>
                    <a:pt x="45400" y="21785"/>
                    <a:pt x="45079" y="21250"/>
                    <a:pt x="44544" y="20947"/>
                  </a:cubicBezTo>
                  <a:cubicBezTo>
                    <a:pt x="43143" y="20144"/>
                    <a:pt x="41439" y="16763"/>
                    <a:pt x="41038" y="13979"/>
                  </a:cubicBezTo>
                  <a:cubicBezTo>
                    <a:pt x="40645" y="11241"/>
                    <a:pt x="38843" y="9367"/>
                    <a:pt x="36140" y="8832"/>
                  </a:cubicBezTo>
                  <a:cubicBezTo>
                    <a:pt x="35480" y="6370"/>
                    <a:pt x="33660" y="4728"/>
                    <a:pt x="31100" y="4363"/>
                  </a:cubicBezTo>
                  <a:cubicBezTo>
                    <a:pt x="28316" y="3961"/>
                    <a:pt x="24926" y="2257"/>
                    <a:pt x="24132" y="857"/>
                  </a:cubicBezTo>
                  <a:cubicBezTo>
                    <a:pt x="23829" y="321"/>
                    <a:pt x="23294" y="0"/>
                    <a:pt x="22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4" name="Google Shape;2904;p41"/>
            <p:cNvSpPr/>
            <p:nvPr/>
          </p:nvSpPr>
          <p:spPr>
            <a:xfrm>
              <a:off x="405460" y="4336617"/>
              <a:ext cx="614414" cy="603807"/>
            </a:xfrm>
            <a:custGeom>
              <a:avLst/>
              <a:gdLst/>
              <a:ahLst/>
              <a:cxnLst/>
              <a:rect l="l" t="t" r="r" b="b"/>
              <a:pathLst>
                <a:path w="42921" h="42180" extrusionOk="0">
                  <a:moveTo>
                    <a:pt x="21460" y="1"/>
                  </a:moveTo>
                  <a:cubicBezTo>
                    <a:pt x="21351" y="1"/>
                    <a:pt x="21242" y="72"/>
                    <a:pt x="21162" y="215"/>
                  </a:cubicBezTo>
                  <a:cubicBezTo>
                    <a:pt x="20073" y="2133"/>
                    <a:pt x="16210" y="3944"/>
                    <a:pt x="13249" y="4363"/>
                  </a:cubicBezTo>
                  <a:cubicBezTo>
                    <a:pt x="10777" y="4720"/>
                    <a:pt x="9680" y="6344"/>
                    <a:pt x="9270" y="7923"/>
                  </a:cubicBezTo>
                  <a:cubicBezTo>
                    <a:pt x="9145" y="8387"/>
                    <a:pt x="8770" y="8726"/>
                    <a:pt x="8306" y="8824"/>
                  </a:cubicBezTo>
                  <a:cubicBezTo>
                    <a:pt x="6620" y="9163"/>
                    <a:pt x="4791" y="10233"/>
                    <a:pt x="4408" y="12874"/>
                  </a:cubicBezTo>
                  <a:cubicBezTo>
                    <a:pt x="3989" y="15844"/>
                    <a:pt x="2178" y="19698"/>
                    <a:pt x="260" y="20796"/>
                  </a:cubicBezTo>
                  <a:cubicBezTo>
                    <a:pt x="1" y="20947"/>
                    <a:pt x="1" y="21242"/>
                    <a:pt x="260" y="21393"/>
                  </a:cubicBezTo>
                  <a:cubicBezTo>
                    <a:pt x="2178" y="22482"/>
                    <a:pt x="3989" y="26336"/>
                    <a:pt x="4408" y="29306"/>
                  </a:cubicBezTo>
                  <a:cubicBezTo>
                    <a:pt x="4791" y="31947"/>
                    <a:pt x="6620" y="33026"/>
                    <a:pt x="8306" y="33365"/>
                  </a:cubicBezTo>
                  <a:cubicBezTo>
                    <a:pt x="8770" y="33455"/>
                    <a:pt x="9145" y="33794"/>
                    <a:pt x="9270" y="34257"/>
                  </a:cubicBezTo>
                  <a:cubicBezTo>
                    <a:pt x="9680" y="35836"/>
                    <a:pt x="10777" y="37460"/>
                    <a:pt x="13249" y="37817"/>
                  </a:cubicBezTo>
                  <a:cubicBezTo>
                    <a:pt x="16210" y="38236"/>
                    <a:pt x="20073" y="40047"/>
                    <a:pt x="21162" y="41965"/>
                  </a:cubicBezTo>
                  <a:cubicBezTo>
                    <a:pt x="21242" y="42108"/>
                    <a:pt x="21351" y="42179"/>
                    <a:pt x="21460" y="42179"/>
                  </a:cubicBezTo>
                  <a:cubicBezTo>
                    <a:pt x="21570" y="42179"/>
                    <a:pt x="21679" y="42108"/>
                    <a:pt x="21759" y="41965"/>
                  </a:cubicBezTo>
                  <a:cubicBezTo>
                    <a:pt x="22848" y="40047"/>
                    <a:pt x="26702" y="38236"/>
                    <a:pt x="29672" y="37817"/>
                  </a:cubicBezTo>
                  <a:cubicBezTo>
                    <a:pt x="32143" y="37460"/>
                    <a:pt x="33241" y="35836"/>
                    <a:pt x="33651" y="34257"/>
                  </a:cubicBezTo>
                  <a:cubicBezTo>
                    <a:pt x="33776" y="33794"/>
                    <a:pt x="34151" y="33455"/>
                    <a:pt x="34615" y="33365"/>
                  </a:cubicBezTo>
                  <a:cubicBezTo>
                    <a:pt x="36301" y="33026"/>
                    <a:pt x="38129" y="31947"/>
                    <a:pt x="38513" y="29306"/>
                  </a:cubicBezTo>
                  <a:cubicBezTo>
                    <a:pt x="38932" y="26336"/>
                    <a:pt x="40743" y="22482"/>
                    <a:pt x="42661" y="21393"/>
                  </a:cubicBezTo>
                  <a:cubicBezTo>
                    <a:pt x="42920" y="21242"/>
                    <a:pt x="42920" y="20947"/>
                    <a:pt x="42661" y="20796"/>
                  </a:cubicBezTo>
                  <a:cubicBezTo>
                    <a:pt x="40743" y="19698"/>
                    <a:pt x="38932" y="15844"/>
                    <a:pt x="38513" y="12874"/>
                  </a:cubicBezTo>
                  <a:cubicBezTo>
                    <a:pt x="38129" y="10233"/>
                    <a:pt x="36301" y="9163"/>
                    <a:pt x="34615" y="8824"/>
                  </a:cubicBezTo>
                  <a:cubicBezTo>
                    <a:pt x="34151" y="8726"/>
                    <a:pt x="33776" y="8387"/>
                    <a:pt x="33651" y="7923"/>
                  </a:cubicBezTo>
                  <a:cubicBezTo>
                    <a:pt x="33241" y="6344"/>
                    <a:pt x="32143" y="4720"/>
                    <a:pt x="29672" y="4363"/>
                  </a:cubicBezTo>
                  <a:cubicBezTo>
                    <a:pt x="26702" y="3944"/>
                    <a:pt x="22848" y="2133"/>
                    <a:pt x="21759" y="215"/>
                  </a:cubicBezTo>
                  <a:cubicBezTo>
                    <a:pt x="21679" y="72"/>
                    <a:pt x="21570" y="1"/>
                    <a:pt x="214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05" name="Google Shape;2905;p41"/>
          <p:cNvSpPr txBox="1"/>
          <p:nvPr>
            <p:ph type="subTitle" idx="1"/>
          </p:nvPr>
        </p:nvSpPr>
        <p:spPr>
          <a:xfrm>
            <a:off x="712590" y="2681200"/>
            <a:ext cx="2907600" cy="13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6" name="Google Shape;2906;p41"/>
          <p:cNvSpPr txBox="1"/>
          <p:nvPr>
            <p:ph type="title"/>
          </p:nvPr>
        </p:nvSpPr>
        <p:spPr>
          <a:xfrm>
            <a:off x="712590" y="1870100"/>
            <a:ext cx="298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2">
    <p:spTree>
      <p:nvGrpSpPr>
        <p:cNvPr id="2907" name="Shape 2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8" name="Google Shape;2908;p42"/>
          <p:cNvGrpSpPr/>
          <p:nvPr/>
        </p:nvGrpSpPr>
        <p:grpSpPr>
          <a:xfrm>
            <a:off x="8184203" y="-1008006"/>
            <a:ext cx="494392" cy="2221777"/>
            <a:chOff x="2459900" y="3556775"/>
            <a:chExt cx="245575" cy="1103550"/>
          </a:xfrm>
        </p:grpSpPr>
        <p:sp>
          <p:nvSpPr>
            <p:cNvPr id="2909" name="Google Shape;2909;p42"/>
            <p:cNvSpPr/>
            <p:nvPr/>
          </p:nvSpPr>
          <p:spPr>
            <a:xfrm>
              <a:off x="2569175" y="3556775"/>
              <a:ext cx="26800" cy="665075"/>
            </a:xfrm>
            <a:custGeom>
              <a:avLst/>
              <a:gdLst/>
              <a:ahLst/>
              <a:cxnLst/>
              <a:rect l="l" t="t" r="r" b="b"/>
              <a:pathLst>
                <a:path w="1072" h="26603" extrusionOk="0">
                  <a:moveTo>
                    <a:pt x="536" y="0"/>
                  </a:moveTo>
                  <a:cubicBezTo>
                    <a:pt x="242" y="0"/>
                    <a:pt x="1" y="241"/>
                    <a:pt x="1" y="536"/>
                  </a:cubicBezTo>
                  <a:cubicBezTo>
                    <a:pt x="1" y="830"/>
                    <a:pt x="242" y="1062"/>
                    <a:pt x="536" y="1062"/>
                  </a:cubicBezTo>
                  <a:cubicBezTo>
                    <a:pt x="830" y="1062"/>
                    <a:pt x="1071" y="830"/>
                    <a:pt x="1071" y="536"/>
                  </a:cubicBezTo>
                  <a:cubicBezTo>
                    <a:pt x="1071" y="241"/>
                    <a:pt x="830" y="0"/>
                    <a:pt x="536" y="0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5"/>
                  </a:cubicBezTo>
                  <a:cubicBezTo>
                    <a:pt x="1" y="3149"/>
                    <a:pt x="242" y="3381"/>
                    <a:pt x="536" y="3381"/>
                  </a:cubicBezTo>
                  <a:cubicBezTo>
                    <a:pt x="830" y="3381"/>
                    <a:pt x="1071" y="3149"/>
                    <a:pt x="1071" y="2855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39"/>
                  </a:moveTo>
                  <a:cubicBezTo>
                    <a:pt x="242" y="4639"/>
                    <a:pt x="1" y="4880"/>
                    <a:pt x="1" y="5174"/>
                  </a:cubicBezTo>
                  <a:cubicBezTo>
                    <a:pt x="1" y="5469"/>
                    <a:pt x="242" y="5710"/>
                    <a:pt x="536" y="5710"/>
                  </a:cubicBezTo>
                  <a:cubicBezTo>
                    <a:pt x="830" y="5710"/>
                    <a:pt x="1071" y="5469"/>
                    <a:pt x="1071" y="5174"/>
                  </a:cubicBezTo>
                  <a:cubicBezTo>
                    <a:pt x="1071" y="4880"/>
                    <a:pt x="830" y="4639"/>
                    <a:pt x="536" y="4639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4"/>
                  </a:cubicBezTo>
                  <a:cubicBezTo>
                    <a:pt x="1" y="7788"/>
                    <a:pt x="242" y="8029"/>
                    <a:pt x="536" y="8029"/>
                  </a:cubicBezTo>
                  <a:cubicBezTo>
                    <a:pt x="830" y="8029"/>
                    <a:pt x="1071" y="7788"/>
                    <a:pt x="1071" y="7494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7"/>
                  </a:moveTo>
                  <a:cubicBezTo>
                    <a:pt x="242" y="9287"/>
                    <a:pt x="1" y="9519"/>
                    <a:pt x="1" y="9813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3"/>
                  </a:cubicBezTo>
                  <a:cubicBezTo>
                    <a:pt x="1071" y="9519"/>
                    <a:pt x="830" y="9287"/>
                    <a:pt x="536" y="9287"/>
                  </a:cubicBezTo>
                  <a:close/>
                  <a:moveTo>
                    <a:pt x="536" y="11607"/>
                  </a:moveTo>
                  <a:cubicBezTo>
                    <a:pt x="242" y="11607"/>
                    <a:pt x="1" y="11847"/>
                    <a:pt x="1" y="12142"/>
                  </a:cubicBezTo>
                  <a:cubicBezTo>
                    <a:pt x="1" y="12436"/>
                    <a:pt x="242" y="12668"/>
                    <a:pt x="536" y="12668"/>
                  </a:cubicBezTo>
                  <a:cubicBezTo>
                    <a:pt x="830" y="12668"/>
                    <a:pt x="1071" y="12436"/>
                    <a:pt x="1071" y="12142"/>
                  </a:cubicBezTo>
                  <a:cubicBezTo>
                    <a:pt x="1071" y="11847"/>
                    <a:pt x="830" y="11607"/>
                    <a:pt x="536" y="11607"/>
                  </a:cubicBezTo>
                  <a:close/>
                  <a:moveTo>
                    <a:pt x="536" y="13926"/>
                  </a:moveTo>
                  <a:cubicBezTo>
                    <a:pt x="242" y="13926"/>
                    <a:pt x="1" y="14167"/>
                    <a:pt x="1" y="14461"/>
                  </a:cubicBezTo>
                  <a:cubicBezTo>
                    <a:pt x="1" y="14756"/>
                    <a:pt x="242" y="14988"/>
                    <a:pt x="536" y="14988"/>
                  </a:cubicBezTo>
                  <a:cubicBezTo>
                    <a:pt x="830" y="14988"/>
                    <a:pt x="1071" y="14756"/>
                    <a:pt x="1071" y="14461"/>
                  </a:cubicBezTo>
                  <a:cubicBezTo>
                    <a:pt x="1071" y="14167"/>
                    <a:pt x="830" y="13926"/>
                    <a:pt x="536" y="13926"/>
                  </a:cubicBezTo>
                  <a:close/>
                  <a:moveTo>
                    <a:pt x="536" y="16245"/>
                  </a:moveTo>
                  <a:cubicBezTo>
                    <a:pt x="242" y="16245"/>
                    <a:pt x="1" y="16486"/>
                    <a:pt x="1" y="16781"/>
                  </a:cubicBezTo>
                  <a:cubicBezTo>
                    <a:pt x="1" y="17075"/>
                    <a:pt x="242" y="17316"/>
                    <a:pt x="536" y="17316"/>
                  </a:cubicBezTo>
                  <a:cubicBezTo>
                    <a:pt x="830" y="17316"/>
                    <a:pt x="1071" y="17075"/>
                    <a:pt x="1071" y="16781"/>
                  </a:cubicBezTo>
                  <a:cubicBezTo>
                    <a:pt x="1071" y="16486"/>
                    <a:pt x="830" y="16245"/>
                    <a:pt x="536" y="16245"/>
                  </a:cubicBezTo>
                  <a:close/>
                  <a:moveTo>
                    <a:pt x="536" y="18574"/>
                  </a:moveTo>
                  <a:cubicBezTo>
                    <a:pt x="242" y="18574"/>
                    <a:pt x="1" y="18806"/>
                    <a:pt x="1" y="19100"/>
                  </a:cubicBezTo>
                  <a:cubicBezTo>
                    <a:pt x="1" y="19395"/>
                    <a:pt x="242" y="19635"/>
                    <a:pt x="536" y="19635"/>
                  </a:cubicBezTo>
                  <a:cubicBezTo>
                    <a:pt x="830" y="19635"/>
                    <a:pt x="1071" y="19395"/>
                    <a:pt x="1071" y="19100"/>
                  </a:cubicBezTo>
                  <a:cubicBezTo>
                    <a:pt x="1071" y="18806"/>
                    <a:pt x="830" y="18574"/>
                    <a:pt x="536" y="18574"/>
                  </a:cubicBezTo>
                  <a:close/>
                  <a:moveTo>
                    <a:pt x="536" y="20893"/>
                  </a:moveTo>
                  <a:cubicBezTo>
                    <a:pt x="242" y="20893"/>
                    <a:pt x="1" y="21134"/>
                    <a:pt x="1" y="21420"/>
                  </a:cubicBezTo>
                  <a:cubicBezTo>
                    <a:pt x="1" y="21714"/>
                    <a:pt x="242" y="21955"/>
                    <a:pt x="536" y="21955"/>
                  </a:cubicBezTo>
                  <a:cubicBezTo>
                    <a:pt x="830" y="21955"/>
                    <a:pt x="1071" y="21714"/>
                    <a:pt x="1071" y="21420"/>
                  </a:cubicBezTo>
                  <a:cubicBezTo>
                    <a:pt x="1071" y="21134"/>
                    <a:pt x="830" y="20893"/>
                    <a:pt x="536" y="20893"/>
                  </a:cubicBezTo>
                  <a:close/>
                  <a:moveTo>
                    <a:pt x="536" y="23213"/>
                  </a:moveTo>
                  <a:cubicBezTo>
                    <a:pt x="242" y="23213"/>
                    <a:pt x="1" y="23454"/>
                    <a:pt x="1" y="23748"/>
                  </a:cubicBezTo>
                  <a:cubicBezTo>
                    <a:pt x="1" y="24042"/>
                    <a:pt x="242" y="24274"/>
                    <a:pt x="536" y="24274"/>
                  </a:cubicBezTo>
                  <a:cubicBezTo>
                    <a:pt x="830" y="24274"/>
                    <a:pt x="1071" y="24042"/>
                    <a:pt x="1071" y="23748"/>
                  </a:cubicBezTo>
                  <a:cubicBezTo>
                    <a:pt x="1071" y="23454"/>
                    <a:pt x="830" y="23213"/>
                    <a:pt x="536" y="23213"/>
                  </a:cubicBezTo>
                  <a:close/>
                  <a:moveTo>
                    <a:pt x="536" y="25532"/>
                  </a:moveTo>
                  <a:cubicBezTo>
                    <a:pt x="242" y="25532"/>
                    <a:pt x="1" y="25773"/>
                    <a:pt x="1" y="26067"/>
                  </a:cubicBezTo>
                  <a:cubicBezTo>
                    <a:pt x="1" y="26362"/>
                    <a:pt x="242" y="26603"/>
                    <a:pt x="536" y="26603"/>
                  </a:cubicBezTo>
                  <a:cubicBezTo>
                    <a:pt x="830" y="26603"/>
                    <a:pt x="1071" y="26362"/>
                    <a:pt x="1071" y="26067"/>
                  </a:cubicBezTo>
                  <a:cubicBezTo>
                    <a:pt x="1071" y="25773"/>
                    <a:pt x="830" y="25532"/>
                    <a:pt x="536" y="255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0" name="Google Shape;2910;p42"/>
            <p:cNvSpPr/>
            <p:nvPr/>
          </p:nvSpPr>
          <p:spPr>
            <a:xfrm>
              <a:off x="2579000" y="3570150"/>
              <a:ext cx="7150" cy="688275"/>
            </a:xfrm>
            <a:custGeom>
              <a:avLst/>
              <a:gdLst/>
              <a:ahLst/>
              <a:cxnLst/>
              <a:rect l="l" t="t" r="r" b="b"/>
              <a:pathLst>
                <a:path w="286" h="27531" extrusionOk="0">
                  <a:moveTo>
                    <a:pt x="0" y="1"/>
                  </a:moveTo>
                  <a:lnTo>
                    <a:pt x="0" y="27531"/>
                  </a:lnTo>
                  <a:lnTo>
                    <a:pt x="286" y="27531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1" name="Google Shape;2911;p42"/>
            <p:cNvSpPr/>
            <p:nvPr/>
          </p:nvSpPr>
          <p:spPr>
            <a:xfrm>
              <a:off x="2475950" y="4249475"/>
              <a:ext cx="213475" cy="111325"/>
            </a:xfrm>
            <a:custGeom>
              <a:avLst/>
              <a:gdLst/>
              <a:ahLst/>
              <a:cxnLst/>
              <a:rect l="l" t="t" r="r" b="b"/>
              <a:pathLst>
                <a:path w="8539" h="4453" extrusionOk="0">
                  <a:moveTo>
                    <a:pt x="4265" y="376"/>
                  </a:moveTo>
                  <a:cubicBezTo>
                    <a:pt x="4729" y="724"/>
                    <a:pt x="6094" y="1446"/>
                    <a:pt x="7048" y="1749"/>
                  </a:cubicBezTo>
                  <a:cubicBezTo>
                    <a:pt x="7566" y="1910"/>
                    <a:pt x="7941" y="2311"/>
                    <a:pt x="8065" y="2847"/>
                  </a:cubicBezTo>
                  <a:cubicBezTo>
                    <a:pt x="8181" y="3320"/>
                    <a:pt x="8074" y="3810"/>
                    <a:pt x="7798" y="4122"/>
                  </a:cubicBezTo>
                  <a:lnTo>
                    <a:pt x="741" y="4122"/>
                  </a:lnTo>
                  <a:cubicBezTo>
                    <a:pt x="465" y="3810"/>
                    <a:pt x="358" y="3320"/>
                    <a:pt x="465" y="2847"/>
                  </a:cubicBezTo>
                  <a:cubicBezTo>
                    <a:pt x="598" y="2311"/>
                    <a:pt x="964" y="1910"/>
                    <a:pt x="1482" y="1749"/>
                  </a:cubicBezTo>
                  <a:cubicBezTo>
                    <a:pt x="2436" y="1446"/>
                    <a:pt x="3810" y="724"/>
                    <a:pt x="4265" y="376"/>
                  </a:cubicBezTo>
                  <a:close/>
                  <a:moveTo>
                    <a:pt x="4265" y="1"/>
                  </a:moveTo>
                  <a:cubicBezTo>
                    <a:pt x="4220" y="10"/>
                    <a:pt x="4167" y="28"/>
                    <a:pt x="4140" y="72"/>
                  </a:cubicBezTo>
                  <a:cubicBezTo>
                    <a:pt x="3988" y="188"/>
                    <a:pt x="2588" y="1054"/>
                    <a:pt x="1384" y="1428"/>
                  </a:cubicBezTo>
                  <a:cubicBezTo>
                    <a:pt x="750" y="1633"/>
                    <a:pt x="295" y="2115"/>
                    <a:pt x="144" y="2766"/>
                  </a:cubicBezTo>
                  <a:cubicBezTo>
                    <a:pt x="1" y="3382"/>
                    <a:pt x="161" y="4024"/>
                    <a:pt x="554" y="4408"/>
                  </a:cubicBezTo>
                  <a:cubicBezTo>
                    <a:pt x="590" y="4435"/>
                    <a:pt x="625" y="4452"/>
                    <a:pt x="670" y="4452"/>
                  </a:cubicBezTo>
                  <a:lnTo>
                    <a:pt x="7860" y="4452"/>
                  </a:lnTo>
                  <a:cubicBezTo>
                    <a:pt x="7905" y="4452"/>
                    <a:pt x="7949" y="4435"/>
                    <a:pt x="7976" y="4408"/>
                  </a:cubicBezTo>
                  <a:cubicBezTo>
                    <a:pt x="8369" y="4024"/>
                    <a:pt x="8538" y="3382"/>
                    <a:pt x="8387" y="2775"/>
                  </a:cubicBezTo>
                  <a:cubicBezTo>
                    <a:pt x="8235" y="2115"/>
                    <a:pt x="7789" y="1633"/>
                    <a:pt x="7147" y="1428"/>
                  </a:cubicBezTo>
                  <a:cubicBezTo>
                    <a:pt x="5951" y="1054"/>
                    <a:pt x="4542" y="188"/>
                    <a:pt x="4399" y="72"/>
                  </a:cubicBezTo>
                  <a:cubicBezTo>
                    <a:pt x="4372" y="28"/>
                    <a:pt x="4319" y="1"/>
                    <a:pt x="42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2" name="Google Shape;2912;p42"/>
            <p:cNvSpPr/>
            <p:nvPr/>
          </p:nvSpPr>
          <p:spPr>
            <a:xfrm>
              <a:off x="2521675" y="4249475"/>
              <a:ext cx="122025" cy="111325"/>
            </a:xfrm>
            <a:custGeom>
              <a:avLst/>
              <a:gdLst/>
              <a:ahLst/>
              <a:cxnLst/>
              <a:rect l="l" t="t" r="r" b="b"/>
              <a:pathLst>
                <a:path w="4881" h="4453" extrusionOk="0">
                  <a:moveTo>
                    <a:pt x="2436" y="456"/>
                  </a:moveTo>
                  <a:cubicBezTo>
                    <a:pt x="2730" y="822"/>
                    <a:pt x="3373" y="1446"/>
                    <a:pt x="3846" y="1732"/>
                  </a:cubicBezTo>
                  <a:cubicBezTo>
                    <a:pt x="4381" y="2053"/>
                    <a:pt x="4532" y="3435"/>
                    <a:pt x="4229" y="4122"/>
                  </a:cubicBezTo>
                  <a:lnTo>
                    <a:pt x="643" y="4122"/>
                  </a:lnTo>
                  <a:cubicBezTo>
                    <a:pt x="349" y="3435"/>
                    <a:pt x="491" y="2053"/>
                    <a:pt x="1027" y="1732"/>
                  </a:cubicBezTo>
                  <a:cubicBezTo>
                    <a:pt x="1508" y="1446"/>
                    <a:pt x="2142" y="822"/>
                    <a:pt x="2436" y="456"/>
                  </a:cubicBezTo>
                  <a:close/>
                  <a:moveTo>
                    <a:pt x="2436" y="1"/>
                  </a:moveTo>
                  <a:cubicBezTo>
                    <a:pt x="2374" y="1"/>
                    <a:pt x="2311" y="46"/>
                    <a:pt x="2284" y="108"/>
                  </a:cubicBezTo>
                  <a:cubicBezTo>
                    <a:pt x="2204" y="233"/>
                    <a:pt x="1473" y="1080"/>
                    <a:pt x="857" y="1446"/>
                  </a:cubicBezTo>
                  <a:cubicBezTo>
                    <a:pt x="81" y="1910"/>
                    <a:pt x="1" y="3632"/>
                    <a:pt x="393" y="4363"/>
                  </a:cubicBezTo>
                  <a:cubicBezTo>
                    <a:pt x="429" y="4417"/>
                    <a:pt x="482" y="4452"/>
                    <a:pt x="545" y="4452"/>
                  </a:cubicBezTo>
                  <a:lnTo>
                    <a:pt x="4336" y="4452"/>
                  </a:lnTo>
                  <a:cubicBezTo>
                    <a:pt x="4399" y="4452"/>
                    <a:pt x="4452" y="4417"/>
                    <a:pt x="4479" y="4363"/>
                  </a:cubicBezTo>
                  <a:cubicBezTo>
                    <a:pt x="4880" y="3632"/>
                    <a:pt x="4800" y="1910"/>
                    <a:pt x="4015" y="1446"/>
                  </a:cubicBezTo>
                  <a:cubicBezTo>
                    <a:pt x="3400" y="1080"/>
                    <a:pt x="2668" y="233"/>
                    <a:pt x="2597" y="108"/>
                  </a:cubicBezTo>
                  <a:cubicBezTo>
                    <a:pt x="2570" y="46"/>
                    <a:pt x="2507" y="1"/>
                    <a:pt x="2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3" name="Google Shape;2913;p42"/>
            <p:cNvSpPr/>
            <p:nvPr/>
          </p:nvSpPr>
          <p:spPr>
            <a:xfrm>
              <a:off x="2475950" y="4549225"/>
              <a:ext cx="213475" cy="111100"/>
            </a:xfrm>
            <a:custGeom>
              <a:avLst/>
              <a:gdLst/>
              <a:ahLst/>
              <a:cxnLst/>
              <a:rect l="l" t="t" r="r" b="b"/>
              <a:pathLst>
                <a:path w="8539" h="4444" extrusionOk="0">
                  <a:moveTo>
                    <a:pt x="7798" y="331"/>
                  </a:moveTo>
                  <a:cubicBezTo>
                    <a:pt x="8074" y="634"/>
                    <a:pt x="8181" y="1125"/>
                    <a:pt x="8065" y="1606"/>
                  </a:cubicBezTo>
                  <a:cubicBezTo>
                    <a:pt x="7941" y="2142"/>
                    <a:pt x="7566" y="2543"/>
                    <a:pt x="7048" y="2704"/>
                  </a:cubicBezTo>
                  <a:cubicBezTo>
                    <a:pt x="6103" y="3007"/>
                    <a:pt x="4729" y="3730"/>
                    <a:pt x="4265" y="4069"/>
                  </a:cubicBezTo>
                  <a:cubicBezTo>
                    <a:pt x="3801" y="3721"/>
                    <a:pt x="2436" y="3007"/>
                    <a:pt x="1482" y="2704"/>
                  </a:cubicBezTo>
                  <a:cubicBezTo>
                    <a:pt x="964" y="2543"/>
                    <a:pt x="598" y="2142"/>
                    <a:pt x="465" y="1606"/>
                  </a:cubicBezTo>
                  <a:cubicBezTo>
                    <a:pt x="358" y="1134"/>
                    <a:pt x="465" y="643"/>
                    <a:pt x="741" y="331"/>
                  </a:cubicBezTo>
                  <a:close/>
                  <a:moveTo>
                    <a:pt x="670" y="1"/>
                  </a:moveTo>
                  <a:cubicBezTo>
                    <a:pt x="625" y="1"/>
                    <a:pt x="590" y="19"/>
                    <a:pt x="554" y="45"/>
                  </a:cubicBezTo>
                  <a:cubicBezTo>
                    <a:pt x="161" y="429"/>
                    <a:pt x="1" y="1071"/>
                    <a:pt x="144" y="1678"/>
                  </a:cubicBezTo>
                  <a:cubicBezTo>
                    <a:pt x="295" y="2329"/>
                    <a:pt x="750" y="2820"/>
                    <a:pt x="1384" y="3025"/>
                  </a:cubicBezTo>
                  <a:cubicBezTo>
                    <a:pt x="2588" y="3400"/>
                    <a:pt x="3988" y="4256"/>
                    <a:pt x="4140" y="4381"/>
                  </a:cubicBezTo>
                  <a:cubicBezTo>
                    <a:pt x="4167" y="4417"/>
                    <a:pt x="4212" y="4443"/>
                    <a:pt x="4265" y="4443"/>
                  </a:cubicBezTo>
                  <a:cubicBezTo>
                    <a:pt x="4319" y="4443"/>
                    <a:pt x="4363" y="4426"/>
                    <a:pt x="4399" y="4381"/>
                  </a:cubicBezTo>
                  <a:cubicBezTo>
                    <a:pt x="4542" y="4265"/>
                    <a:pt x="5951" y="3400"/>
                    <a:pt x="7147" y="3025"/>
                  </a:cubicBezTo>
                  <a:cubicBezTo>
                    <a:pt x="7789" y="2820"/>
                    <a:pt x="8235" y="2329"/>
                    <a:pt x="8387" y="1678"/>
                  </a:cubicBezTo>
                  <a:cubicBezTo>
                    <a:pt x="8538" y="1071"/>
                    <a:pt x="8369" y="429"/>
                    <a:pt x="7976" y="45"/>
                  </a:cubicBezTo>
                  <a:cubicBezTo>
                    <a:pt x="7949" y="19"/>
                    <a:pt x="7905" y="1"/>
                    <a:pt x="7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4" name="Google Shape;2914;p42"/>
            <p:cNvSpPr/>
            <p:nvPr/>
          </p:nvSpPr>
          <p:spPr>
            <a:xfrm>
              <a:off x="2521675" y="4549225"/>
              <a:ext cx="122025" cy="111100"/>
            </a:xfrm>
            <a:custGeom>
              <a:avLst/>
              <a:gdLst/>
              <a:ahLst/>
              <a:cxnLst/>
              <a:rect l="l" t="t" r="r" b="b"/>
              <a:pathLst>
                <a:path w="4881" h="4444" extrusionOk="0">
                  <a:moveTo>
                    <a:pt x="4229" y="331"/>
                  </a:moveTo>
                  <a:cubicBezTo>
                    <a:pt x="4532" y="1018"/>
                    <a:pt x="4381" y="2400"/>
                    <a:pt x="3846" y="2722"/>
                  </a:cubicBezTo>
                  <a:cubicBezTo>
                    <a:pt x="3373" y="3007"/>
                    <a:pt x="2730" y="3632"/>
                    <a:pt x="2436" y="3997"/>
                  </a:cubicBezTo>
                  <a:cubicBezTo>
                    <a:pt x="2142" y="3632"/>
                    <a:pt x="1508" y="3007"/>
                    <a:pt x="1027" y="2722"/>
                  </a:cubicBezTo>
                  <a:cubicBezTo>
                    <a:pt x="491" y="2400"/>
                    <a:pt x="349" y="1018"/>
                    <a:pt x="643" y="331"/>
                  </a:cubicBezTo>
                  <a:close/>
                  <a:moveTo>
                    <a:pt x="545" y="1"/>
                  </a:moveTo>
                  <a:cubicBezTo>
                    <a:pt x="482" y="1"/>
                    <a:pt x="429" y="36"/>
                    <a:pt x="393" y="90"/>
                  </a:cubicBezTo>
                  <a:cubicBezTo>
                    <a:pt x="1" y="821"/>
                    <a:pt x="81" y="2534"/>
                    <a:pt x="857" y="3007"/>
                  </a:cubicBezTo>
                  <a:cubicBezTo>
                    <a:pt x="1473" y="3373"/>
                    <a:pt x="2204" y="4220"/>
                    <a:pt x="2284" y="4345"/>
                  </a:cubicBezTo>
                  <a:cubicBezTo>
                    <a:pt x="2311" y="4408"/>
                    <a:pt x="2374" y="4443"/>
                    <a:pt x="2436" y="4443"/>
                  </a:cubicBezTo>
                  <a:cubicBezTo>
                    <a:pt x="2507" y="4443"/>
                    <a:pt x="2570" y="4408"/>
                    <a:pt x="2597" y="4345"/>
                  </a:cubicBezTo>
                  <a:cubicBezTo>
                    <a:pt x="2668" y="4220"/>
                    <a:pt x="3400" y="3373"/>
                    <a:pt x="4015" y="3007"/>
                  </a:cubicBezTo>
                  <a:cubicBezTo>
                    <a:pt x="4800" y="2534"/>
                    <a:pt x="4880" y="821"/>
                    <a:pt x="4479" y="90"/>
                  </a:cubicBezTo>
                  <a:cubicBezTo>
                    <a:pt x="4452" y="36"/>
                    <a:pt x="4399" y="1"/>
                    <a:pt x="4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5" name="Google Shape;2915;p42"/>
            <p:cNvSpPr/>
            <p:nvPr/>
          </p:nvSpPr>
          <p:spPr>
            <a:xfrm>
              <a:off x="2459900" y="4363000"/>
              <a:ext cx="245575" cy="183800"/>
            </a:xfrm>
            <a:custGeom>
              <a:avLst/>
              <a:gdLst/>
              <a:ahLst/>
              <a:cxnLst/>
              <a:rect l="l" t="t" r="r" b="b"/>
              <a:pathLst>
                <a:path w="9823" h="7352" extrusionOk="0">
                  <a:moveTo>
                    <a:pt x="8217" y="340"/>
                  </a:moveTo>
                  <a:cubicBezTo>
                    <a:pt x="8235" y="375"/>
                    <a:pt x="8270" y="429"/>
                    <a:pt x="8306" y="491"/>
                  </a:cubicBezTo>
                  <a:cubicBezTo>
                    <a:pt x="8377" y="598"/>
                    <a:pt x="8449" y="714"/>
                    <a:pt x="8538" y="839"/>
                  </a:cubicBezTo>
                  <a:cubicBezTo>
                    <a:pt x="8939" y="1419"/>
                    <a:pt x="9484" y="2213"/>
                    <a:pt x="9484" y="3676"/>
                  </a:cubicBezTo>
                  <a:cubicBezTo>
                    <a:pt x="9484" y="5139"/>
                    <a:pt x="8939" y="5942"/>
                    <a:pt x="8538" y="6522"/>
                  </a:cubicBezTo>
                  <a:cubicBezTo>
                    <a:pt x="8449" y="6647"/>
                    <a:pt x="8377" y="6763"/>
                    <a:pt x="8306" y="6870"/>
                  </a:cubicBezTo>
                  <a:cubicBezTo>
                    <a:pt x="8270" y="6932"/>
                    <a:pt x="8235" y="6986"/>
                    <a:pt x="8217" y="7022"/>
                  </a:cubicBezTo>
                  <a:lnTo>
                    <a:pt x="1606" y="7022"/>
                  </a:lnTo>
                  <a:cubicBezTo>
                    <a:pt x="1579" y="6986"/>
                    <a:pt x="1544" y="6932"/>
                    <a:pt x="1508" y="6870"/>
                  </a:cubicBezTo>
                  <a:cubicBezTo>
                    <a:pt x="1446" y="6763"/>
                    <a:pt x="1365" y="6647"/>
                    <a:pt x="1285" y="6522"/>
                  </a:cubicBezTo>
                  <a:cubicBezTo>
                    <a:pt x="884" y="5942"/>
                    <a:pt x="331" y="5139"/>
                    <a:pt x="331" y="3676"/>
                  </a:cubicBezTo>
                  <a:cubicBezTo>
                    <a:pt x="331" y="2213"/>
                    <a:pt x="884" y="1419"/>
                    <a:pt x="1285" y="839"/>
                  </a:cubicBezTo>
                  <a:cubicBezTo>
                    <a:pt x="1365" y="714"/>
                    <a:pt x="1446" y="598"/>
                    <a:pt x="1508" y="491"/>
                  </a:cubicBezTo>
                  <a:cubicBezTo>
                    <a:pt x="1544" y="429"/>
                    <a:pt x="1579" y="375"/>
                    <a:pt x="1606" y="340"/>
                  </a:cubicBezTo>
                  <a:close/>
                  <a:moveTo>
                    <a:pt x="1517" y="1"/>
                  </a:moveTo>
                  <a:cubicBezTo>
                    <a:pt x="1464" y="1"/>
                    <a:pt x="1410" y="27"/>
                    <a:pt x="1374" y="81"/>
                  </a:cubicBezTo>
                  <a:cubicBezTo>
                    <a:pt x="1374" y="81"/>
                    <a:pt x="1321" y="161"/>
                    <a:pt x="1223" y="322"/>
                  </a:cubicBezTo>
                  <a:cubicBezTo>
                    <a:pt x="1169" y="420"/>
                    <a:pt x="1089" y="527"/>
                    <a:pt x="1009" y="652"/>
                  </a:cubicBezTo>
                  <a:cubicBezTo>
                    <a:pt x="607" y="1232"/>
                    <a:pt x="0" y="2115"/>
                    <a:pt x="0" y="3676"/>
                  </a:cubicBezTo>
                  <a:cubicBezTo>
                    <a:pt x="0" y="5246"/>
                    <a:pt x="607" y="6129"/>
                    <a:pt x="1009" y="6709"/>
                  </a:cubicBezTo>
                  <a:cubicBezTo>
                    <a:pt x="1089" y="6834"/>
                    <a:pt x="1169" y="6941"/>
                    <a:pt x="1223" y="7039"/>
                  </a:cubicBezTo>
                  <a:cubicBezTo>
                    <a:pt x="1321" y="7191"/>
                    <a:pt x="1374" y="7280"/>
                    <a:pt x="1374" y="7280"/>
                  </a:cubicBezTo>
                  <a:cubicBezTo>
                    <a:pt x="1410" y="7325"/>
                    <a:pt x="1464" y="7352"/>
                    <a:pt x="1517" y="7352"/>
                  </a:cubicBezTo>
                  <a:lnTo>
                    <a:pt x="8306" y="7352"/>
                  </a:lnTo>
                  <a:cubicBezTo>
                    <a:pt x="8359" y="7352"/>
                    <a:pt x="8413" y="7325"/>
                    <a:pt x="8440" y="7280"/>
                  </a:cubicBezTo>
                  <a:cubicBezTo>
                    <a:pt x="8440" y="7280"/>
                    <a:pt x="8502" y="7191"/>
                    <a:pt x="8591" y="7039"/>
                  </a:cubicBezTo>
                  <a:cubicBezTo>
                    <a:pt x="8654" y="6941"/>
                    <a:pt x="8725" y="6834"/>
                    <a:pt x="8814" y="6709"/>
                  </a:cubicBezTo>
                  <a:cubicBezTo>
                    <a:pt x="9216" y="6129"/>
                    <a:pt x="9823" y="5246"/>
                    <a:pt x="9823" y="3676"/>
                  </a:cubicBezTo>
                  <a:cubicBezTo>
                    <a:pt x="9823" y="2115"/>
                    <a:pt x="9216" y="1232"/>
                    <a:pt x="8814" y="652"/>
                  </a:cubicBezTo>
                  <a:cubicBezTo>
                    <a:pt x="8725" y="527"/>
                    <a:pt x="8654" y="420"/>
                    <a:pt x="8591" y="322"/>
                  </a:cubicBezTo>
                  <a:cubicBezTo>
                    <a:pt x="8502" y="161"/>
                    <a:pt x="8440" y="72"/>
                    <a:pt x="8440" y="72"/>
                  </a:cubicBezTo>
                  <a:cubicBezTo>
                    <a:pt x="8413" y="27"/>
                    <a:pt x="8359" y="1"/>
                    <a:pt x="8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6" name="Google Shape;2916;p42"/>
            <p:cNvSpPr/>
            <p:nvPr/>
          </p:nvSpPr>
          <p:spPr>
            <a:xfrm>
              <a:off x="2513650" y="4363000"/>
              <a:ext cx="138075" cy="183800"/>
            </a:xfrm>
            <a:custGeom>
              <a:avLst/>
              <a:gdLst/>
              <a:ahLst/>
              <a:cxnLst/>
              <a:rect l="l" t="t" r="r" b="b"/>
              <a:pathLst>
                <a:path w="5523" h="7352" extrusionOk="0">
                  <a:moveTo>
                    <a:pt x="4523" y="340"/>
                  </a:moveTo>
                  <a:cubicBezTo>
                    <a:pt x="4675" y="634"/>
                    <a:pt x="5192" y="1776"/>
                    <a:pt x="5192" y="3676"/>
                  </a:cubicBezTo>
                  <a:cubicBezTo>
                    <a:pt x="5192" y="5585"/>
                    <a:pt x="4675" y="6727"/>
                    <a:pt x="4523" y="7022"/>
                  </a:cubicBezTo>
                  <a:lnTo>
                    <a:pt x="1000" y="7022"/>
                  </a:lnTo>
                  <a:cubicBezTo>
                    <a:pt x="848" y="6727"/>
                    <a:pt x="331" y="5585"/>
                    <a:pt x="331" y="3676"/>
                  </a:cubicBezTo>
                  <a:cubicBezTo>
                    <a:pt x="331" y="1776"/>
                    <a:pt x="848" y="634"/>
                    <a:pt x="1000" y="340"/>
                  </a:cubicBezTo>
                  <a:close/>
                  <a:moveTo>
                    <a:pt x="901" y="1"/>
                  </a:moveTo>
                  <a:cubicBezTo>
                    <a:pt x="839" y="1"/>
                    <a:pt x="785" y="36"/>
                    <a:pt x="759" y="81"/>
                  </a:cubicBezTo>
                  <a:cubicBezTo>
                    <a:pt x="732" y="135"/>
                    <a:pt x="0" y="1348"/>
                    <a:pt x="0" y="3676"/>
                  </a:cubicBezTo>
                  <a:cubicBezTo>
                    <a:pt x="0" y="6013"/>
                    <a:pt x="732" y="7227"/>
                    <a:pt x="759" y="7271"/>
                  </a:cubicBezTo>
                  <a:cubicBezTo>
                    <a:pt x="785" y="7325"/>
                    <a:pt x="839" y="7352"/>
                    <a:pt x="901" y="7352"/>
                  </a:cubicBezTo>
                  <a:lnTo>
                    <a:pt x="4622" y="7352"/>
                  </a:lnTo>
                  <a:cubicBezTo>
                    <a:pt x="4675" y="7352"/>
                    <a:pt x="4729" y="7325"/>
                    <a:pt x="4755" y="7271"/>
                  </a:cubicBezTo>
                  <a:cubicBezTo>
                    <a:pt x="4791" y="7227"/>
                    <a:pt x="5523" y="6013"/>
                    <a:pt x="5523" y="3676"/>
                  </a:cubicBezTo>
                  <a:cubicBezTo>
                    <a:pt x="5523" y="1348"/>
                    <a:pt x="4791" y="135"/>
                    <a:pt x="4755" y="81"/>
                  </a:cubicBezTo>
                  <a:cubicBezTo>
                    <a:pt x="4729" y="36"/>
                    <a:pt x="4675" y="1"/>
                    <a:pt x="4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7" name="Google Shape;2917;p42"/>
            <p:cNvSpPr/>
            <p:nvPr/>
          </p:nvSpPr>
          <p:spPr>
            <a:xfrm>
              <a:off x="2485100" y="4354075"/>
              <a:ext cx="195175" cy="16525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1"/>
                  </a:moveTo>
                  <a:cubicBezTo>
                    <a:pt x="143" y="1"/>
                    <a:pt x="1" y="144"/>
                    <a:pt x="1" y="331"/>
                  </a:cubicBezTo>
                  <a:cubicBezTo>
                    <a:pt x="1" y="420"/>
                    <a:pt x="36" y="500"/>
                    <a:pt x="99" y="563"/>
                  </a:cubicBezTo>
                  <a:cubicBezTo>
                    <a:pt x="152" y="625"/>
                    <a:pt x="241" y="661"/>
                    <a:pt x="331" y="661"/>
                  </a:cubicBezTo>
                  <a:lnTo>
                    <a:pt x="7476" y="661"/>
                  </a:lnTo>
                  <a:cubicBezTo>
                    <a:pt x="7655" y="661"/>
                    <a:pt x="7806" y="509"/>
                    <a:pt x="7806" y="331"/>
                  </a:cubicBezTo>
                  <a:cubicBezTo>
                    <a:pt x="7806" y="242"/>
                    <a:pt x="7771" y="153"/>
                    <a:pt x="7708" y="99"/>
                  </a:cubicBezTo>
                  <a:cubicBezTo>
                    <a:pt x="7646" y="37"/>
                    <a:pt x="7566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8" name="Google Shape;2918;p42"/>
            <p:cNvSpPr/>
            <p:nvPr/>
          </p:nvSpPr>
          <p:spPr>
            <a:xfrm>
              <a:off x="2485100" y="4539875"/>
              <a:ext cx="195175" cy="16525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0"/>
                  </a:moveTo>
                  <a:cubicBezTo>
                    <a:pt x="143" y="0"/>
                    <a:pt x="1" y="143"/>
                    <a:pt x="1" y="330"/>
                  </a:cubicBezTo>
                  <a:cubicBezTo>
                    <a:pt x="1" y="419"/>
                    <a:pt x="36" y="509"/>
                    <a:pt x="99" y="562"/>
                  </a:cubicBezTo>
                  <a:cubicBezTo>
                    <a:pt x="152" y="625"/>
                    <a:pt x="241" y="660"/>
                    <a:pt x="331" y="660"/>
                  </a:cubicBezTo>
                  <a:lnTo>
                    <a:pt x="7476" y="660"/>
                  </a:lnTo>
                  <a:cubicBezTo>
                    <a:pt x="7655" y="660"/>
                    <a:pt x="7806" y="517"/>
                    <a:pt x="7806" y="330"/>
                  </a:cubicBezTo>
                  <a:cubicBezTo>
                    <a:pt x="7806" y="241"/>
                    <a:pt x="7771" y="152"/>
                    <a:pt x="7708" y="98"/>
                  </a:cubicBezTo>
                  <a:cubicBezTo>
                    <a:pt x="7646" y="36"/>
                    <a:pt x="7566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9" name="Google Shape;2919;p42"/>
            <p:cNvSpPr/>
            <p:nvPr/>
          </p:nvSpPr>
          <p:spPr>
            <a:xfrm>
              <a:off x="2574300" y="4245475"/>
              <a:ext cx="16550" cy="16525"/>
            </a:xfrm>
            <a:custGeom>
              <a:avLst/>
              <a:gdLst/>
              <a:ahLst/>
              <a:cxnLst/>
              <a:rect l="l" t="t" r="r" b="b"/>
              <a:pathLst>
                <a:path w="662" h="661" extrusionOk="0">
                  <a:moveTo>
                    <a:pt x="331" y="0"/>
                  </a:moveTo>
                  <a:cubicBezTo>
                    <a:pt x="153" y="0"/>
                    <a:pt x="1" y="152"/>
                    <a:pt x="1" y="330"/>
                  </a:cubicBezTo>
                  <a:cubicBezTo>
                    <a:pt x="1" y="518"/>
                    <a:pt x="153" y="660"/>
                    <a:pt x="331" y="660"/>
                  </a:cubicBezTo>
                  <a:cubicBezTo>
                    <a:pt x="518" y="660"/>
                    <a:pt x="661" y="518"/>
                    <a:pt x="661" y="330"/>
                  </a:cubicBezTo>
                  <a:cubicBezTo>
                    <a:pt x="661" y="152"/>
                    <a:pt x="518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20" name="Google Shape;2920;p42"/>
          <p:cNvGrpSpPr/>
          <p:nvPr/>
        </p:nvGrpSpPr>
        <p:grpSpPr>
          <a:xfrm>
            <a:off x="-1102288" y="3798860"/>
            <a:ext cx="2415313" cy="2415313"/>
            <a:chOff x="277450" y="4273200"/>
            <a:chExt cx="870289" cy="870289"/>
          </a:xfrm>
        </p:grpSpPr>
        <p:sp>
          <p:nvSpPr>
            <p:cNvPr id="2921" name="Google Shape;2921;p42"/>
            <p:cNvSpPr/>
            <p:nvPr/>
          </p:nvSpPr>
          <p:spPr>
            <a:xfrm>
              <a:off x="325701" y="4321451"/>
              <a:ext cx="773783" cy="773783"/>
            </a:xfrm>
            <a:custGeom>
              <a:avLst/>
              <a:gdLst/>
              <a:ahLst/>
              <a:cxnLst/>
              <a:rect l="l" t="t" r="r" b="b"/>
              <a:pathLst>
                <a:path w="48076" h="48076" extrusionOk="0">
                  <a:moveTo>
                    <a:pt x="23962" y="0"/>
                  </a:moveTo>
                  <a:lnTo>
                    <a:pt x="16977" y="6985"/>
                  </a:lnTo>
                  <a:lnTo>
                    <a:pt x="7092" y="6985"/>
                  </a:lnTo>
                  <a:lnTo>
                    <a:pt x="7092" y="16870"/>
                  </a:lnTo>
                  <a:lnTo>
                    <a:pt x="0" y="23962"/>
                  </a:lnTo>
                  <a:lnTo>
                    <a:pt x="7092" y="31054"/>
                  </a:lnTo>
                  <a:lnTo>
                    <a:pt x="7092" y="41090"/>
                  </a:lnTo>
                  <a:lnTo>
                    <a:pt x="17120" y="41090"/>
                  </a:lnTo>
                  <a:lnTo>
                    <a:pt x="24114" y="48076"/>
                  </a:lnTo>
                  <a:lnTo>
                    <a:pt x="31099" y="41090"/>
                  </a:lnTo>
                  <a:lnTo>
                    <a:pt x="40983" y="41090"/>
                  </a:lnTo>
                  <a:lnTo>
                    <a:pt x="40983" y="31206"/>
                  </a:lnTo>
                  <a:lnTo>
                    <a:pt x="48076" y="24114"/>
                  </a:lnTo>
                  <a:lnTo>
                    <a:pt x="40983" y="17022"/>
                  </a:lnTo>
                  <a:lnTo>
                    <a:pt x="40983" y="6985"/>
                  </a:lnTo>
                  <a:lnTo>
                    <a:pt x="30956" y="698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2" name="Google Shape;2922;p42"/>
            <p:cNvSpPr/>
            <p:nvPr/>
          </p:nvSpPr>
          <p:spPr>
            <a:xfrm>
              <a:off x="277450" y="4273200"/>
              <a:ext cx="870289" cy="870289"/>
            </a:xfrm>
            <a:custGeom>
              <a:avLst/>
              <a:gdLst/>
              <a:ahLst/>
              <a:cxnLst/>
              <a:rect l="l" t="t" r="r" b="b"/>
              <a:pathLst>
                <a:path w="54072" h="54072" extrusionOk="0">
                  <a:moveTo>
                    <a:pt x="26960" y="1410"/>
                  </a:moveTo>
                  <a:lnTo>
                    <a:pt x="34409" y="8859"/>
                  </a:lnTo>
                  <a:lnTo>
                    <a:pt x="45097" y="8859"/>
                  </a:lnTo>
                  <a:lnTo>
                    <a:pt x="45097" y="19556"/>
                  </a:lnTo>
                  <a:lnTo>
                    <a:pt x="52662" y="27112"/>
                  </a:lnTo>
                  <a:lnTo>
                    <a:pt x="45097" y="34677"/>
                  </a:lnTo>
                  <a:lnTo>
                    <a:pt x="45097" y="45212"/>
                  </a:lnTo>
                  <a:lnTo>
                    <a:pt x="34561" y="45212"/>
                  </a:lnTo>
                  <a:lnTo>
                    <a:pt x="27112" y="52662"/>
                  </a:lnTo>
                  <a:lnTo>
                    <a:pt x="19663" y="45212"/>
                  </a:lnTo>
                  <a:lnTo>
                    <a:pt x="8975" y="45212"/>
                  </a:lnTo>
                  <a:lnTo>
                    <a:pt x="8975" y="34516"/>
                  </a:lnTo>
                  <a:lnTo>
                    <a:pt x="1410" y="26960"/>
                  </a:lnTo>
                  <a:lnTo>
                    <a:pt x="8975" y="19395"/>
                  </a:lnTo>
                  <a:lnTo>
                    <a:pt x="8975" y="8859"/>
                  </a:lnTo>
                  <a:lnTo>
                    <a:pt x="19502" y="8859"/>
                  </a:lnTo>
                  <a:lnTo>
                    <a:pt x="26960" y="1410"/>
                  </a:lnTo>
                  <a:close/>
                  <a:moveTo>
                    <a:pt x="26960" y="1"/>
                  </a:moveTo>
                  <a:lnTo>
                    <a:pt x="19092" y="7860"/>
                  </a:lnTo>
                  <a:lnTo>
                    <a:pt x="7976" y="7860"/>
                  </a:lnTo>
                  <a:lnTo>
                    <a:pt x="7976" y="18985"/>
                  </a:lnTo>
                  <a:lnTo>
                    <a:pt x="1" y="26960"/>
                  </a:lnTo>
                  <a:lnTo>
                    <a:pt x="7976" y="34927"/>
                  </a:lnTo>
                  <a:lnTo>
                    <a:pt x="7976" y="46212"/>
                  </a:lnTo>
                  <a:lnTo>
                    <a:pt x="19252" y="46212"/>
                  </a:lnTo>
                  <a:lnTo>
                    <a:pt x="27112" y="54071"/>
                  </a:lnTo>
                  <a:lnTo>
                    <a:pt x="34980" y="46212"/>
                  </a:lnTo>
                  <a:lnTo>
                    <a:pt x="46096" y="46212"/>
                  </a:lnTo>
                  <a:lnTo>
                    <a:pt x="46096" y="35087"/>
                  </a:lnTo>
                  <a:lnTo>
                    <a:pt x="54071" y="27112"/>
                  </a:lnTo>
                  <a:lnTo>
                    <a:pt x="46096" y="19136"/>
                  </a:lnTo>
                  <a:lnTo>
                    <a:pt x="46096" y="7860"/>
                  </a:lnTo>
                  <a:lnTo>
                    <a:pt x="34820" y="7860"/>
                  </a:lnTo>
                  <a:lnTo>
                    <a:pt x="26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3" name="Google Shape;2923;p42"/>
            <p:cNvSpPr/>
            <p:nvPr/>
          </p:nvSpPr>
          <p:spPr>
            <a:xfrm>
              <a:off x="354847" y="4350742"/>
              <a:ext cx="715197" cy="715053"/>
            </a:xfrm>
            <a:custGeom>
              <a:avLst/>
              <a:gdLst/>
              <a:ahLst/>
              <a:cxnLst/>
              <a:rect l="l" t="t" r="r" b="b"/>
              <a:pathLst>
                <a:path w="44436" h="44427" extrusionOk="0">
                  <a:moveTo>
                    <a:pt x="22151" y="0"/>
                  </a:moveTo>
                  <a:lnTo>
                    <a:pt x="15692" y="6459"/>
                  </a:lnTo>
                  <a:lnTo>
                    <a:pt x="6557" y="6459"/>
                  </a:lnTo>
                  <a:lnTo>
                    <a:pt x="6557" y="15594"/>
                  </a:lnTo>
                  <a:lnTo>
                    <a:pt x="0" y="22142"/>
                  </a:lnTo>
                  <a:lnTo>
                    <a:pt x="6557" y="28699"/>
                  </a:lnTo>
                  <a:lnTo>
                    <a:pt x="6557" y="37968"/>
                  </a:lnTo>
                  <a:lnTo>
                    <a:pt x="15826" y="37968"/>
                  </a:lnTo>
                  <a:lnTo>
                    <a:pt x="22285" y="44427"/>
                  </a:lnTo>
                  <a:lnTo>
                    <a:pt x="28744" y="37968"/>
                  </a:lnTo>
                  <a:lnTo>
                    <a:pt x="37879" y="37968"/>
                  </a:lnTo>
                  <a:lnTo>
                    <a:pt x="37879" y="28833"/>
                  </a:lnTo>
                  <a:lnTo>
                    <a:pt x="44436" y="22276"/>
                  </a:lnTo>
                  <a:lnTo>
                    <a:pt x="37879" y="15728"/>
                  </a:lnTo>
                  <a:lnTo>
                    <a:pt x="37879" y="6459"/>
                  </a:lnTo>
                  <a:lnTo>
                    <a:pt x="28610" y="6459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24" name="Google Shape;2924;p42"/>
          <p:cNvGrpSpPr/>
          <p:nvPr/>
        </p:nvGrpSpPr>
        <p:grpSpPr>
          <a:xfrm>
            <a:off x="-1102288" y="-1104765"/>
            <a:ext cx="2415313" cy="2415313"/>
            <a:chOff x="277450" y="4273200"/>
            <a:chExt cx="870289" cy="870289"/>
          </a:xfrm>
        </p:grpSpPr>
        <p:sp>
          <p:nvSpPr>
            <p:cNvPr id="2925" name="Google Shape;2925;p42"/>
            <p:cNvSpPr/>
            <p:nvPr/>
          </p:nvSpPr>
          <p:spPr>
            <a:xfrm>
              <a:off x="325701" y="4321451"/>
              <a:ext cx="773783" cy="773783"/>
            </a:xfrm>
            <a:custGeom>
              <a:avLst/>
              <a:gdLst/>
              <a:ahLst/>
              <a:cxnLst/>
              <a:rect l="l" t="t" r="r" b="b"/>
              <a:pathLst>
                <a:path w="48076" h="48076" extrusionOk="0">
                  <a:moveTo>
                    <a:pt x="23962" y="0"/>
                  </a:moveTo>
                  <a:lnTo>
                    <a:pt x="16977" y="6985"/>
                  </a:lnTo>
                  <a:lnTo>
                    <a:pt x="7092" y="6985"/>
                  </a:lnTo>
                  <a:lnTo>
                    <a:pt x="7092" y="16870"/>
                  </a:lnTo>
                  <a:lnTo>
                    <a:pt x="0" y="23962"/>
                  </a:lnTo>
                  <a:lnTo>
                    <a:pt x="7092" y="31054"/>
                  </a:lnTo>
                  <a:lnTo>
                    <a:pt x="7092" y="41090"/>
                  </a:lnTo>
                  <a:lnTo>
                    <a:pt x="17120" y="41090"/>
                  </a:lnTo>
                  <a:lnTo>
                    <a:pt x="24114" y="48076"/>
                  </a:lnTo>
                  <a:lnTo>
                    <a:pt x="31099" y="41090"/>
                  </a:lnTo>
                  <a:lnTo>
                    <a:pt x="40983" y="41090"/>
                  </a:lnTo>
                  <a:lnTo>
                    <a:pt x="40983" y="31206"/>
                  </a:lnTo>
                  <a:lnTo>
                    <a:pt x="48076" y="24114"/>
                  </a:lnTo>
                  <a:lnTo>
                    <a:pt x="40983" y="17022"/>
                  </a:lnTo>
                  <a:lnTo>
                    <a:pt x="40983" y="6985"/>
                  </a:lnTo>
                  <a:lnTo>
                    <a:pt x="30956" y="698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6" name="Google Shape;2926;p42"/>
            <p:cNvSpPr/>
            <p:nvPr/>
          </p:nvSpPr>
          <p:spPr>
            <a:xfrm>
              <a:off x="277450" y="4273200"/>
              <a:ext cx="870289" cy="870289"/>
            </a:xfrm>
            <a:custGeom>
              <a:avLst/>
              <a:gdLst/>
              <a:ahLst/>
              <a:cxnLst/>
              <a:rect l="l" t="t" r="r" b="b"/>
              <a:pathLst>
                <a:path w="54072" h="54072" extrusionOk="0">
                  <a:moveTo>
                    <a:pt x="26960" y="1410"/>
                  </a:moveTo>
                  <a:lnTo>
                    <a:pt x="34409" y="8859"/>
                  </a:lnTo>
                  <a:lnTo>
                    <a:pt x="45097" y="8859"/>
                  </a:lnTo>
                  <a:lnTo>
                    <a:pt x="45097" y="19556"/>
                  </a:lnTo>
                  <a:lnTo>
                    <a:pt x="52662" y="27112"/>
                  </a:lnTo>
                  <a:lnTo>
                    <a:pt x="45097" y="34677"/>
                  </a:lnTo>
                  <a:lnTo>
                    <a:pt x="45097" y="45212"/>
                  </a:lnTo>
                  <a:lnTo>
                    <a:pt x="34561" y="45212"/>
                  </a:lnTo>
                  <a:lnTo>
                    <a:pt x="27112" y="52662"/>
                  </a:lnTo>
                  <a:lnTo>
                    <a:pt x="19663" y="45212"/>
                  </a:lnTo>
                  <a:lnTo>
                    <a:pt x="8975" y="45212"/>
                  </a:lnTo>
                  <a:lnTo>
                    <a:pt x="8975" y="34516"/>
                  </a:lnTo>
                  <a:lnTo>
                    <a:pt x="1410" y="26960"/>
                  </a:lnTo>
                  <a:lnTo>
                    <a:pt x="8975" y="19395"/>
                  </a:lnTo>
                  <a:lnTo>
                    <a:pt x="8975" y="8859"/>
                  </a:lnTo>
                  <a:lnTo>
                    <a:pt x="19502" y="8859"/>
                  </a:lnTo>
                  <a:lnTo>
                    <a:pt x="26960" y="1410"/>
                  </a:lnTo>
                  <a:close/>
                  <a:moveTo>
                    <a:pt x="26960" y="1"/>
                  </a:moveTo>
                  <a:lnTo>
                    <a:pt x="19092" y="7860"/>
                  </a:lnTo>
                  <a:lnTo>
                    <a:pt x="7976" y="7860"/>
                  </a:lnTo>
                  <a:lnTo>
                    <a:pt x="7976" y="18985"/>
                  </a:lnTo>
                  <a:lnTo>
                    <a:pt x="1" y="26960"/>
                  </a:lnTo>
                  <a:lnTo>
                    <a:pt x="7976" y="34927"/>
                  </a:lnTo>
                  <a:lnTo>
                    <a:pt x="7976" y="46212"/>
                  </a:lnTo>
                  <a:lnTo>
                    <a:pt x="19252" y="46212"/>
                  </a:lnTo>
                  <a:lnTo>
                    <a:pt x="27112" y="54071"/>
                  </a:lnTo>
                  <a:lnTo>
                    <a:pt x="34980" y="46212"/>
                  </a:lnTo>
                  <a:lnTo>
                    <a:pt x="46096" y="46212"/>
                  </a:lnTo>
                  <a:lnTo>
                    <a:pt x="46096" y="35087"/>
                  </a:lnTo>
                  <a:lnTo>
                    <a:pt x="54071" y="27112"/>
                  </a:lnTo>
                  <a:lnTo>
                    <a:pt x="46096" y="19136"/>
                  </a:lnTo>
                  <a:lnTo>
                    <a:pt x="46096" y="7860"/>
                  </a:lnTo>
                  <a:lnTo>
                    <a:pt x="34820" y="7860"/>
                  </a:lnTo>
                  <a:lnTo>
                    <a:pt x="26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7" name="Google Shape;2927;p42"/>
            <p:cNvSpPr/>
            <p:nvPr/>
          </p:nvSpPr>
          <p:spPr>
            <a:xfrm>
              <a:off x="354847" y="4350742"/>
              <a:ext cx="715197" cy="715053"/>
            </a:xfrm>
            <a:custGeom>
              <a:avLst/>
              <a:gdLst/>
              <a:ahLst/>
              <a:cxnLst/>
              <a:rect l="l" t="t" r="r" b="b"/>
              <a:pathLst>
                <a:path w="44436" h="44427" extrusionOk="0">
                  <a:moveTo>
                    <a:pt x="22151" y="0"/>
                  </a:moveTo>
                  <a:lnTo>
                    <a:pt x="15692" y="6459"/>
                  </a:lnTo>
                  <a:lnTo>
                    <a:pt x="6557" y="6459"/>
                  </a:lnTo>
                  <a:lnTo>
                    <a:pt x="6557" y="15594"/>
                  </a:lnTo>
                  <a:lnTo>
                    <a:pt x="0" y="22142"/>
                  </a:lnTo>
                  <a:lnTo>
                    <a:pt x="6557" y="28699"/>
                  </a:lnTo>
                  <a:lnTo>
                    <a:pt x="6557" y="37968"/>
                  </a:lnTo>
                  <a:lnTo>
                    <a:pt x="15826" y="37968"/>
                  </a:lnTo>
                  <a:lnTo>
                    <a:pt x="22285" y="44427"/>
                  </a:lnTo>
                  <a:lnTo>
                    <a:pt x="28744" y="37968"/>
                  </a:lnTo>
                  <a:lnTo>
                    <a:pt x="37879" y="37968"/>
                  </a:lnTo>
                  <a:lnTo>
                    <a:pt x="37879" y="28833"/>
                  </a:lnTo>
                  <a:lnTo>
                    <a:pt x="44436" y="22276"/>
                  </a:lnTo>
                  <a:lnTo>
                    <a:pt x="37879" y="15728"/>
                  </a:lnTo>
                  <a:lnTo>
                    <a:pt x="37879" y="6459"/>
                  </a:lnTo>
                  <a:lnTo>
                    <a:pt x="28610" y="6459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28" name="Google Shape;2928;p42"/>
          <p:cNvGrpSpPr/>
          <p:nvPr/>
        </p:nvGrpSpPr>
        <p:grpSpPr>
          <a:xfrm>
            <a:off x="4396250" y="-1392437"/>
            <a:ext cx="351500" cy="2497475"/>
            <a:chOff x="4378150" y="1221025"/>
            <a:chExt cx="351500" cy="2497475"/>
          </a:xfrm>
        </p:grpSpPr>
        <p:sp>
          <p:nvSpPr>
            <p:cNvPr id="2929" name="Google Shape;2929;p42"/>
            <p:cNvSpPr/>
            <p:nvPr/>
          </p:nvSpPr>
          <p:spPr>
            <a:xfrm>
              <a:off x="4378150" y="3385050"/>
              <a:ext cx="351500" cy="333450"/>
            </a:xfrm>
            <a:custGeom>
              <a:avLst/>
              <a:gdLst/>
              <a:ahLst/>
              <a:cxnLst/>
              <a:rect l="l" t="t" r="r" b="b"/>
              <a:pathLst>
                <a:path w="14060" h="13338" extrusionOk="0">
                  <a:moveTo>
                    <a:pt x="7030" y="2311"/>
                  </a:moveTo>
                  <a:lnTo>
                    <a:pt x="8226" y="5076"/>
                  </a:lnTo>
                  <a:cubicBezTo>
                    <a:pt x="8324" y="5299"/>
                    <a:pt x="8529" y="5451"/>
                    <a:pt x="8770" y="5478"/>
                  </a:cubicBezTo>
                  <a:lnTo>
                    <a:pt x="11776" y="5763"/>
                  </a:lnTo>
                  <a:lnTo>
                    <a:pt x="9510" y="7752"/>
                  </a:lnTo>
                  <a:cubicBezTo>
                    <a:pt x="9332" y="7913"/>
                    <a:pt x="9251" y="8154"/>
                    <a:pt x="9305" y="8395"/>
                  </a:cubicBezTo>
                  <a:lnTo>
                    <a:pt x="9965" y="11339"/>
                  </a:lnTo>
                  <a:lnTo>
                    <a:pt x="7360" y="9804"/>
                  </a:lnTo>
                  <a:cubicBezTo>
                    <a:pt x="7262" y="9742"/>
                    <a:pt x="7146" y="9706"/>
                    <a:pt x="7030" y="9706"/>
                  </a:cubicBezTo>
                  <a:cubicBezTo>
                    <a:pt x="6914" y="9706"/>
                    <a:pt x="6798" y="9742"/>
                    <a:pt x="6691" y="9804"/>
                  </a:cubicBezTo>
                  <a:lnTo>
                    <a:pt x="4095" y="11339"/>
                  </a:lnTo>
                  <a:lnTo>
                    <a:pt x="4755" y="8395"/>
                  </a:lnTo>
                  <a:cubicBezTo>
                    <a:pt x="4809" y="8154"/>
                    <a:pt x="4729" y="7913"/>
                    <a:pt x="4550" y="7752"/>
                  </a:cubicBezTo>
                  <a:lnTo>
                    <a:pt x="2284" y="5763"/>
                  </a:lnTo>
                  <a:lnTo>
                    <a:pt x="5291" y="5478"/>
                  </a:lnTo>
                  <a:cubicBezTo>
                    <a:pt x="5531" y="5451"/>
                    <a:pt x="5737" y="5299"/>
                    <a:pt x="5835" y="5076"/>
                  </a:cubicBezTo>
                  <a:lnTo>
                    <a:pt x="7030" y="2311"/>
                  </a:lnTo>
                  <a:close/>
                  <a:moveTo>
                    <a:pt x="7030" y="0"/>
                  </a:moveTo>
                  <a:cubicBezTo>
                    <a:pt x="6771" y="0"/>
                    <a:pt x="6531" y="152"/>
                    <a:pt x="6424" y="393"/>
                  </a:cubicBezTo>
                  <a:lnTo>
                    <a:pt x="4773" y="4202"/>
                  </a:lnTo>
                  <a:lnTo>
                    <a:pt x="643" y="4594"/>
                  </a:lnTo>
                  <a:cubicBezTo>
                    <a:pt x="384" y="4612"/>
                    <a:pt x="161" y="4791"/>
                    <a:pt x="81" y="5040"/>
                  </a:cubicBezTo>
                  <a:cubicBezTo>
                    <a:pt x="0" y="5290"/>
                    <a:pt x="81" y="5567"/>
                    <a:pt x="277" y="5736"/>
                  </a:cubicBezTo>
                  <a:lnTo>
                    <a:pt x="3381" y="8484"/>
                  </a:lnTo>
                  <a:lnTo>
                    <a:pt x="2480" y="12534"/>
                  </a:lnTo>
                  <a:cubicBezTo>
                    <a:pt x="2427" y="12793"/>
                    <a:pt x="2525" y="13060"/>
                    <a:pt x="2739" y="13212"/>
                  </a:cubicBezTo>
                  <a:cubicBezTo>
                    <a:pt x="2851" y="13295"/>
                    <a:pt x="2987" y="13338"/>
                    <a:pt x="3126" y="13338"/>
                  </a:cubicBezTo>
                  <a:cubicBezTo>
                    <a:pt x="3240" y="13338"/>
                    <a:pt x="3357" y="13308"/>
                    <a:pt x="3462" y="13248"/>
                  </a:cubicBezTo>
                  <a:lnTo>
                    <a:pt x="7030" y="11134"/>
                  </a:lnTo>
                  <a:lnTo>
                    <a:pt x="10599" y="13248"/>
                  </a:lnTo>
                  <a:cubicBezTo>
                    <a:pt x="10706" y="13310"/>
                    <a:pt x="10822" y="13337"/>
                    <a:pt x="10938" y="13337"/>
                  </a:cubicBezTo>
                  <a:cubicBezTo>
                    <a:pt x="11071" y="13337"/>
                    <a:pt x="11205" y="13292"/>
                    <a:pt x="11321" y="13212"/>
                  </a:cubicBezTo>
                  <a:cubicBezTo>
                    <a:pt x="11535" y="13060"/>
                    <a:pt x="11633" y="12793"/>
                    <a:pt x="11580" y="12534"/>
                  </a:cubicBezTo>
                  <a:lnTo>
                    <a:pt x="10679" y="8484"/>
                  </a:lnTo>
                  <a:lnTo>
                    <a:pt x="13783" y="5736"/>
                  </a:lnTo>
                  <a:cubicBezTo>
                    <a:pt x="13980" y="5567"/>
                    <a:pt x="14060" y="5290"/>
                    <a:pt x="13980" y="5040"/>
                  </a:cubicBezTo>
                  <a:cubicBezTo>
                    <a:pt x="13899" y="4791"/>
                    <a:pt x="13676" y="4612"/>
                    <a:pt x="13418" y="4594"/>
                  </a:cubicBezTo>
                  <a:lnTo>
                    <a:pt x="9278" y="4202"/>
                  </a:lnTo>
                  <a:lnTo>
                    <a:pt x="7637" y="393"/>
                  </a:lnTo>
                  <a:cubicBezTo>
                    <a:pt x="7530" y="152"/>
                    <a:pt x="7289" y="0"/>
                    <a:pt x="70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0" name="Google Shape;2930;p42"/>
            <p:cNvSpPr/>
            <p:nvPr/>
          </p:nvSpPr>
          <p:spPr>
            <a:xfrm>
              <a:off x="4522450" y="2299800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63"/>
                    <a:pt x="0" y="1258"/>
                  </a:cubicBezTo>
                  <a:cubicBezTo>
                    <a:pt x="0" y="1954"/>
                    <a:pt x="562" y="2516"/>
                    <a:pt x="1258" y="2516"/>
                  </a:cubicBezTo>
                  <a:cubicBezTo>
                    <a:pt x="1954" y="2516"/>
                    <a:pt x="2516" y="1954"/>
                    <a:pt x="2516" y="1258"/>
                  </a:cubicBezTo>
                  <a:cubicBezTo>
                    <a:pt x="2516" y="563"/>
                    <a:pt x="1954" y="1"/>
                    <a:pt x="1258" y="1"/>
                  </a:cubicBezTo>
                  <a:close/>
                  <a:moveTo>
                    <a:pt x="1258" y="5487"/>
                  </a:moveTo>
                  <a:cubicBezTo>
                    <a:pt x="562" y="5487"/>
                    <a:pt x="0" y="6049"/>
                    <a:pt x="0" y="6745"/>
                  </a:cubicBezTo>
                  <a:cubicBezTo>
                    <a:pt x="0" y="7441"/>
                    <a:pt x="562" y="8003"/>
                    <a:pt x="1258" y="8003"/>
                  </a:cubicBezTo>
                  <a:cubicBezTo>
                    <a:pt x="1954" y="8003"/>
                    <a:pt x="2516" y="7441"/>
                    <a:pt x="2516" y="6745"/>
                  </a:cubicBezTo>
                  <a:cubicBezTo>
                    <a:pt x="2516" y="6049"/>
                    <a:pt x="1954" y="5487"/>
                    <a:pt x="1258" y="5487"/>
                  </a:cubicBezTo>
                  <a:close/>
                  <a:moveTo>
                    <a:pt x="1258" y="10973"/>
                  </a:moveTo>
                  <a:cubicBezTo>
                    <a:pt x="562" y="10973"/>
                    <a:pt x="0" y="11535"/>
                    <a:pt x="0" y="12231"/>
                  </a:cubicBezTo>
                  <a:cubicBezTo>
                    <a:pt x="0" y="12927"/>
                    <a:pt x="562" y="13480"/>
                    <a:pt x="1258" y="13480"/>
                  </a:cubicBezTo>
                  <a:cubicBezTo>
                    <a:pt x="1954" y="13480"/>
                    <a:pt x="2516" y="12927"/>
                    <a:pt x="2516" y="12231"/>
                  </a:cubicBezTo>
                  <a:cubicBezTo>
                    <a:pt x="2516" y="11535"/>
                    <a:pt x="1954" y="10973"/>
                    <a:pt x="1258" y="10973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22"/>
                    <a:pt x="0" y="17709"/>
                  </a:cubicBezTo>
                  <a:cubicBezTo>
                    <a:pt x="0" y="18405"/>
                    <a:pt x="562" y="18976"/>
                    <a:pt x="1258" y="18976"/>
                  </a:cubicBezTo>
                  <a:cubicBezTo>
                    <a:pt x="1954" y="18976"/>
                    <a:pt x="2516" y="18405"/>
                    <a:pt x="2516" y="17709"/>
                  </a:cubicBezTo>
                  <a:cubicBezTo>
                    <a:pt x="2516" y="17022"/>
                    <a:pt x="1954" y="16451"/>
                    <a:pt x="1258" y="16451"/>
                  </a:cubicBezTo>
                  <a:close/>
                  <a:moveTo>
                    <a:pt x="1258" y="21946"/>
                  </a:moveTo>
                  <a:cubicBezTo>
                    <a:pt x="562" y="21946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46"/>
                    <a:pt x="1258" y="21946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82"/>
                  </a:cubicBezTo>
                  <a:cubicBezTo>
                    <a:pt x="0" y="29377"/>
                    <a:pt x="562" y="29939"/>
                    <a:pt x="1258" y="29939"/>
                  </a:cubicBezTo>
                  <a:cubicBezTo>
                    <a:pt x="1954" y="29939"/>
                    <a:pt x="2516" y="29377"/>
                    <a:pt x="2516" y="28682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72"/>
                    <a:pt x="0" y="34168"/>
                  </a:cubicBezTo>
                  <a:cubicBezTo>
                    <a:pt x="0" y="34855"/>
                    <a:pt x="562" y="35426"/>
                    <a:pt x="1258" y="35426"/>
                  </a:cubicBezTo>
                  <a:cubicBezTo>
                    <a:pt x="1954" y="35426"/>
                    <a:pt x="2516" y="34855"/>
                    <a:pt x="2516" y="34168"/>
                  </a:cubicBezTo>
                  <a:cubicBezTo>
                    <a:pt x="2516" y="33472"/>
                    <a:pt x="1954" y="32910"/>
                    <a:pt x="1258" y="32910"/>
                  </a:cubicBezTo>
                  <a:close/>
                  <a:moveTo>
                    <a:pt x="1258" y="38397"/>
                  </a:moveTo>
                  <a:cubicBezTo>
                    <a:pt x="562" y="38397"/>
                    <a:pt x="0" y="38959"/>
                    <a:pt x="0" y="39654"/>
                  </a:cubicBezTo>
                  <a:cubicBezTo>
                    <a:pt x="0" y="40350"/>
                    <a:pt x="562" y="40903"/>
                    <a:pt x="1258" y="40903"/>
                  </a:cubicBezTo>
                  <a:cubicBezTo>
                    <a:pt x="1954" y="40903"/>
                    <a:pt x="2516" y="40350"/>
                    <a:pt x="2516" y="39654"/>
                  </a:cubicBezTo>
                  <a:cubicBezTo>
                    <a:pt x="2516" y="38959"/>
                    <a:pt x="1954" y="38397"/>
                    <a:pt x="1258" y="383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1" name="Google Shape;2931;p42"/>
            <p:cNvSpPr/>
            <p:nvPr/>
          </p:nvSpPr>
          <p:spPr>
            <a:xfrm>
              <a:off x="4545425" y="2331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0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2" name="Google Shape;2932;p42"/>
            <p:cNvSpPr/>
            <p:nvPr/>
          </p:nvSpPr>
          <p:spPr>
            <a:xfrm>
              <a:off x="4522450" y="1221025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54"/>
                    <a:pt x="0" y="1250"/>
                  </a:cubicBezTo>
                  <a:cubicBezTo>
                    <a:pt x="0" y="1945"/>
                    <a:pt x="562" y="2507"/>
                    <a:pt x="1258" y="2507"/>
                  </a:cubicBezTo>
                  <a:cubicBezTo>
                    <a:pt x="1954" y="2507"/>
                    <a:pt x="2516" y="1945"/>
                    <a:pt x="2516" y="1250"/>
                  </a:cubicBezTo>
                  <a:cubicBezTo>
                    <a:pt x="2516" y="554"/>
                    <a:pt x="1954" y="1"/>
                    <a:pt x="1258" y="1"/>
                  </a:cubicBezTo>
                  <a:close/>
                  <a:moveTo>
                    <a:pt x="1258" y="5478"/>
                  </a:moveTo>
                  <a:cubicBezTo>
                    <a:pt x="562" y="5478"/>
                    <a:pt x="0" y="6049"/>
                    <a:pt x="0" y="6745"/>
                  </a:cubicBezTo>
                  <a:cubicBezTo>
                    <a:pt x="0" y="7432"/>
                    <a:pt x="562" y="7994"/>
                    <a:pt x="1258" y="7994"/>
                  </a:cubicBezTo>
                  <a:cubicBezTo>
                    <a:pt x="1954" y="7994"/>
                    <a:pt x="2516" y="7432"/>
                    <a:pt x="2516" y="6745"/>
                  </a:cubicBezTo>
                  <a:cubicBezTo>
                    <a:pt x="2516" y="6049"/>
                    <a:pt x="1954" y="5478"/>
                    <a:pt x="1258" y="5478"/>
                  </a:cubicBezTo>
                  <a:close/>
                  <a:moveTo>
                    <a:pt x="1258" y="10965"/>
                  </a:moveTo>
                  <a:cubicBezTo>
                    <a:pt x="562" y="10965"/>
                    <a:pt x="0" y="11527"/>
                    <a:pt x="0" y="12222"/>
                  </a:cubicBezTo>
                  <a:cubicBezTo>
                    <a:pt x="0" y="12918"/>
                    <a:pt x="562" y="13480"/>
                    <a:pt x="1258" y="13480"/>
                  </a:cubicBezTo>
                  <a:cubicBezTo>
                    <a:pt x="1954" y="13480"/>
                    <a:pt x="2516" y="12918"/>
                    <a:pt x="2516" y="12222"/>
                  </a:cubicBezTo>
                  <a:cubicBezTo>
                    <a:pt x="2516" y="11527"/>
                    <a:pt x="1954" y="10965"/>
                    <a:pt x="1258" y="10965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13"/>
                    <a:pt x="0" y="17709"/>
                  </a:cubicBezTo>
                  <a:cubicBezTo>
                    <a:pt x="0" y="18405"/>
                    <a:pt x="562" y="18967"/>
                    <a:pt x="1258" y="18967"/>
                  </a:cubicBezTo>
                  <a:cubicBezTo>
                    <a:pt x="1954" y="18967"/>
                    <a:pt x="2516" y="18405"/>
                    <a:pt x="2516" y="17709"/>
                  </a:cubicBezTo>
                  <a:cubicBezTo>
                    <a:pt x="2516" y="17013"/>
                    <a:pt x="1954" y="16451"/>
                    <a:pt x="1258" y="16451"/>
                  </a:cubicBezTo>
                  <a:close/>
                  <a:moveTo>
                    <a:pt x="1258" y="21937"/>
                  </a:moveTo>
                  <a:cubicBezTo>
                    <a:pt x="562" y="21937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37"/>
                    <a:pt x="1258" y="21937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73"/>
                  </a:cubicBezTo>
                  <a:cubicBezTo>
                    <a:pt x="0" y="29369"/>
                    <a:pt x="562" y="29940"/>
                    <a:pt x="1258" y="29940"/>
                  </a:cubicBezTo>
                  <a:cubicBezTo>
                    <a:pt x="1954" y="29940"/>
                    <a:pt x="2516" y="29369"/>
                    <a:pt x="2516" y="28673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63"/>
                    <a:pt x="0" y="34159"/>
                  </a:cubicBezTo>
                  <a:cubicBezTo>
                    <a:pt x="0" y="34855"/>
                    <a:pt x="562" y="35417"/>
                    <a:pt x="1258" y="35417"/>
                  </a:cubicBezTo>
                  <a:cubicBezTo>
                    <a:pt x="1954" y="35417"/>
                    <a:pt x="2516" y="34855"/>
                    <a:pt x="2516" y="34159"/>
                  </a:cubicBezTo>
                  <a:cubicBezTo>
                    <a:pt x="2516" y="33463"/>
                    <a:pt x="1954" y="32910"/>
                    <a:pt x="1258" y="32910"/>
                  </a:cubicBezTo>
                  <a:close/>
                  <a:moveTo>
                    <a:pt x="1258" y="38388"/>
                  </a:moveTo>
                  <a:cubicBezTo>
                    <a:pt x="562" y="38388"/>
                    <a:pt x="0" y="38950"/>
                    <a:pt x="0" y="39646"/>
                  </a:cubicBezTo>
                  <a:cubicBezTo>
                    <a:pt x="0" y="40341"/>
                    <a:pt x="562" y="40903"/>
                    <a:pt x="1258" y="40903"/>
                  </a:cubicBezTo>
                  <a:cubicBezTo>
                    <a:pt x="1954" y="40903"/>
                    <a:pt x="2516" y="40341"/>
                    <a:pt x="2516" y="39646"/>
                  </a:cubicBezTo>
                  <a:cubicBezTo>
                    <a:pt x="2516" y="38950"/>
                    <a:pt x="1954" y="38388"/>
                    <a:pt x="1258" y="383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3" name="Google Shape;2933;p42"/>
            <p:cNvSpPr/>
            <p:nvPr/>
          </p:nvSpPr>
          <p:spPr>
            <a:xfrm>
              <a:off x="4545425" y="1252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1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34" name="Google Shape;2934;p42"/>
          <p:cNvGrpSpPr/>
          <p:nvPr/>
        </p:nvGrpSpPr>
        <p:grpSpPr>
          <a:xfrm>
            <a:off x="8047411" y="4227154"/>
            <a:ext cx="762985" cy="762897"/>
            <a:chOff x="8021087" y="4295195"/>
            <a:chExt cx="1136578" cy="1136447"/>
          </a:xfrm>
        </p:grpSpPr>
        <p:sp>
          <p:nvSpPr>
            <p:cNvPr id="2935" name="Google Shape;2935;p42"/>
            <p:cNvSpPr/>
            <p:nvPr/>
          </p:nvSpPr>
          <p:spPr>
            <a:xfrm>
              <a:off x="8084049" y="4358026"/>
              <a:ext cx="1010657" cy="1010788"/>
            </a:xfrm>
            <a:custGeom>
              <a:avLst/>
              <a:gdLst/>
              <a:ahLst/>
              <a:cxnLst/>
              <a:rect l="l" t="t" r="r" b="b"/>
              <a:pathLst>
                <a:path w="61994" h="62002" extrusionOk="0">
                  <a:moveTo>
                    <a:pt x="30903" y="1"/>
                  </a:moveTo>
                  <a:lnTo>
                    <a:pt x="21893" y="9011"/>
                  </a:lnTo>
                  <a:lnTo>
                    <a:pt x="9145" y="9011"/>
                  </a:lnTo>
                  <a:lnTo>
                    <a:pt x="9145" y="21759"/>
                  </a:lnTo>
                  <a:lnTo>
                    <a:pt x="1" y="30903"/>
                  </a:lnTo>
                  <a:lnTo>
                    <a:pt x="9145" y="40056"/>
                  </a:lnTo>
                  <a:lnTo>
                    <a:pt x="9145" y="52982"/>
                  </a:lnTo>
                  <a:lnTo>
                    <a:pt x="22080" y="52982"/>
                  </a:lnTo>
                  <a:lnTo>
                    <a:pt x="31091" y="62002"/>
                  </a:lnTo>
                  <a:lnTo>
                    <a:pt x="40101" y="52982"/>
                  </a:lnTo>
                  <a:lnTo>
                    <a:pt x="52849" y="52982"/>
                  </a:lnTo>
                  <a:lnTo>
                    <a:pt x="52849" y="40234"/>
                  </a:lnTo>
                  <a:lnTo>
                    <a:pt x="61993" y="31090"/>
                  </a:lnTo>
                  <a:lnTo>
                    <a:pt x="52849" y="21946"/>
                  </a:lnTo>
                  <a:lnTo>
                    <a:pt x="52849" y="9011"/>
                  </a:lnTo>
                  <a:lnTo>
                    <a:pt x="39914" y="9011"/>
                  </a:lnTo>
                  <a:lnTo>
                    <a:pt x="309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6" name="Google Shape;2936;p42"/>
            <p:cNvSpPr/>
            <p:nvPr/>
          </p:nvSpPr>
          <p:spPr>
            <a:xfrm>
              <a:off x="8021087" y="4295195"/>
              <a:ext cx="1136578" cy="1136447"/>
            </a:xfrm>
            <a:custGeom>
              <a:avLst/>
              <a:gdLst/>
              <a:ahLst/>
              <a:cxnLst/>
              <a:rect l="l" t="t" r="r" b="b"/>
              <a:pathLst>
                <a:path w="69718" h="69710" extrusionOk="0">
                  <a:moveTo>
                    <a:pt x="34756" y="1812"/>
                  </a:moveTo>
                  <a:lnTo>
                    <a:pt x="44364" y="11420"/>
                  </a:lnTo>
                  <a:lnTo>
                    <a:pt x="58147" y="11420"/>
                  </a:lnTo>
                  <a:lnTo>
                    <a:pt x="58147" y="25203"/>
                  </a:lnTo>
                  <a:lnTo>
                    <a:pt x="67898" y="34953"/>
                  </a:lnTo>
                  <a:lnTo>
                    <a:pt x="58147" y="44704"/>
                  </a:lnTo>
                  <a:lnTo>
                    <a:pt x="58147" y="58291"/>
                  </a:lnTo>
                  <a:lnTo>
                    <a:pt x="44570" y="58291"/>
                  </a:lnTo>
                  <a:lnTo>
                    <a:pt x="34962" y="67899"/>
                  </a:lnTo>
                  <a:lnTo>
                    <a:pt x="25354" y="58291"/>
                  </a:lnTo>
                  <a:lnTo>
                    <a:pt x="11571" y="58291"/>
                  </a:lnTo>
                  <a:lnTo>
                    <a:pt x="11571" y="44499"/>
                  </a:lnTo>
                  <a:lnTo>
                    <a:pt x="1820" y="34748"/>
                  </a:lnTo>
                  <a:lnTo>
                    <a:pt x="11571" y="24997"/>
                  </a:lnTo>
                  <a:lnTo>
                    <a:pt x="11571" y="11420"/>
                  </a:lnTo>
                  <a:lnTo>
                    <a:pt x="25148" y="11420"/>
                  </a:lnTo>
                  <a:lnTo>
                    <a:pt x="34756" y="1812"/>
                  </a:lnTo>
                  <a:close/>
                  <a:moveTo>
                    <a:pt x="34756" y="1"/>
                  </a:moveTo>
                  <a:lnTo>
                    <a:pt x="24622" y="10135"/>
                  </a:lnTo>
                  <a:lnTo>
                    <a:pt x="10286" y="10135"/>
                  </a:lnTo>
                  <a:lnTo>
                    <a:pt x="10286" y="24471"/>
                  </a:lnTo>
                  <a:lnTo>
                    <a:pt x="0" y="34748"/>
                  </a:lnTo>
                  <a:lnTo>
                    <a:pt x="10286" y="45034"/>
                  </a:lnTo>
                  <a:lnTo>
                    <a:pt x="10286" y="59575"/>
                  </a:lnTo>
                  <a:lnTo>
                    <a:pt x="24827" y="59575"/>
                  </a:lnTo>
                  <a:lnTo>
                    <a:pt x="34962" y="69709"/>
                  </a:lnTo>
                  <a:lnTo>
                    <a:pt x="45096" y="59575"/>
                  </a:lnTo>
                  <a:lnTo>
                    <a:pt x="59432" y="59575"/>
                  </a:lnTo>
                  <a:lnTo>
                    <a:pt x="59432" y="45239"/>
                  </a:lnTo>
                  <a:lnTo>
                    <a:pt x="69718" y="34953"/>
                  </a:lnTo>
                  <a:lnTo>
                    <a:pt x="59432" y="24676"/>
                  </a:lnTo>
                  <a:lnTo>
                    <a:pt x="59432" y="10135"/>
                  </a:lnTo>
                  <a:lnTo>
                    <a:pt x="44891" y="10135"/>
                  </a:lnTo>
                  <a:lnTo>
                    <a:pt x="347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7" name="Google Shape;2937;p42"/>
            <p:cNvSpPr/>
            <p:nvPr/>
          </p:nvSpPr>
          <p:spPr>
            <a:xfrm>
              <a:off x="8121871" y="4393371"/>
              <a:ext cx="937051" cy="937051"/>
            </a:xfrm>
            <a:custGeom>
              <a:avLst/>
              <a:gdLst/>
              <a:ahLst/>
              <a:cxnLst/>
              <a:rect l="l" t="t" r="r" b="b"/>
              <a:pathLst>
                <a:path w="57479" h="57479" extrusionOk="0">
                  <a:moveTo>
                    <a:pt x="28655" y="0"/>
                  </a:moveTo>
                  <a:lnTo>
                    <a:pt x="20296" y="8351"/>
                  </a:lnTo>
                  <a:lnTo>
                    <a:pt x="8484" y="8351"/>
                  </a:lnTo>
                  <a:lnTo>
                    <a:pt x="8484" y="20171"/>
                  </a:lnTo>
                  <a:lnTo>
                    <a:pt x="0" y="28646"/>
                  </a:lnTo>
                  <a:lnTo>
                    <a:pt x="8484" y="37130"/>
                  </a:lnTo>
                  <a:lnTo>
                    <a:pt x="8484" y="49119"/>
                  </a:lnTo>
                  <a:lnTo>
                    <a:pt x="20474" y="49119"/>
                  </a:lnTo>
                  <a:lnTo>
                    <a:pt x="28824" y="57478"/>
                  </a:lnTo>
                  <a:lnTo>
                    <a:pt x="37183" y="49119"/>
                  </a:lnTo>
                  <a:lnTo>
                    <a:pt x="49004" y="49119"/>
                  </a:lnTo>
                  <a:lnTo>
                    <a:pt x="49004" y="37299"/>
                  </a:lnTo>
                  <a:lnTo>
                    <a:pt x="57479" y="28824"/>
                  </a:lnTo>
                  <a:lnTo>
                    <a:pt x="49004" y="20340"/>
                  </a:lnTo>
                  <a:lnTo>
                    <a:pt x="49004" y="8351"/>
                  </a:lnTo>
                  <a:lnTo>
                    <a:pt x="37014" y="8351"/>
                  </a:lnTo>
                  <a:lnTo>
                    <a:pt x="286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38" name="Google Shape;2938;p42"/>
          <p:cNvSpPr txBox="1"/>
          <p:nvPr>
            <p:ph type="title"/>
          </p:nvPr>
        </p:nvSpPr>
        <p:spPr>
          <a:xfrm>
            <a:off x="4572000" y="1750775"/>
            <a:ext cx="38595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39" name="Google Shape;2939;p42"/>
          <p:cNvSpPr txBox="1"/>
          <p:nvPr>
            <p:ph type="subTitle" idx="1"/>
          </p:nvPr>
        </p:nvSpPr>
        <p:spPr>
          <a:xfrm>
            <a:off x="4572000" y="2388876"/>
            <a:ext cx="3859500" cy="13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2">
  <p:cSld name="CUSTOM_2_1">
    <p:spTree>
      <p:nvGrpSpPr>
        <p:cNvPr id="2940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1" name="Google Shape;2941;p43"/>
          <p:cNvGrpSpPr/>
          <p:nvPr/>
        </p:nvGrpSpPr>
        <p:grpSpPr>
          <a:xfrm>
            <a:off x="210775" y="-1392437"/>
            <a:ext cx="351500" cy="2497475"/>
            <a:chOff x="4378150" y="1221025"/>
            <a:chExt cx="351500" cy="2497475"/>
          </a:xfrm>
        </p:grpSpPr>
        <p:sp>
          <p:nvSpPr>
            <p:cNvPr id="2942" name="Google Shape;2942;p43"/>
            <p:cNvSpPr/>
            <p:nvPr/>
          </p:nvSpPr>
          <p:spPr>
            <a:xfrm>
              <a:off x="4378150" y="3385050"/>
              <a:ext cx="351500" cy="333450"/>
            </a:xfrm>
            <a:custGeom>
              <a:avLst/>
              <a:gdLst/>
              <a:ahLst/>
              <a:cxnLst/>
              <a:rect l="l" t="t" r="r" b="b"/>
              <a:pathLst>
                <a:path w="14060" h="13338" extrusionOk="0">
                  <a:moveTo>
                    <a:pt x="7030" y="2311"/>
                  </a:moveTo>
                  <a:lnTo>
                    <a:pt x="8226" y="5076"/>
                  </a:lnTo>
                  <a:cubicBezTo>
                    <a:pt x="8324" y="5299"/>
                    <a:pt x="8529" y="5451"/>
                    <a:pt x="8770" y="5478"/>
                  </a:cubicBezTo>
                  <a:lnTo>
                    <a:pt x="11776" y="5763"/>
                  </a:lnTo>
                  <a:lnTo>
                    <a:pt x="9510" y="7752"/>
                  </a:lnTo>
                  <a:cubicBezTo>
                    <a:pt x="9332" y="7913"/>
                    <a:pt x="9251" y="8154"/>
                    <a:pt x="9305" y="8395"/>
                  </a:cubicBezTo>
                  <a:lnTo>
                    <a:pt x="9965" y="11339"/>
                  </a:lnTo>
                  <a:lnTo>
                    <a:pt x="7360" y="9804"/>
                  </a:lnTo>
                  <a:cubicBezTo>
                    <a:pt x="7262" y="9742"/>
                    <a:pt x="7146" y="9706"/>
                    <a:pt x="7030" y="9706"/>
                  </a:cubicBezTo>
                  <a:cubicBezTo>
                    <a:pt x="6914" y="9706"/>
                    <a:pt x="6798" y="9742"/>
                    <a:pt x="6691" y="9804"/>
                  </a:cubicBezTo>
                  <a:lnTo>
                    <a:pt x="4095" y="11339"/>
                  </a:lnTo>
                  <a:lnTo>
                    <a:pt x="4755" y="8395"/>
                  </a:lnTo>
                  <a:cubicBezTo>
                    <a:pt x="4809" y="8154"/>
                    <a:pt x="4729" y="7913"/>
                    <a:pt x="4550" y="7752"/>
                  </a:cubicBezTo>
                  <a:lnTo>
                    <a:pt x="2284" y="5763"/>
                  </a:lnTo>
                  <a:lnTo>
                    <a:pt x="5291" y="5478"/>
                  </a:lnTo>
                  <a:cubicBezTo>
                    <a:pt x="5531" y="5451"/>
                    <a:pt x="5737" y="5299"/>
                    <a:pt x="5835" y="5076"/>
                  </a:cubicBezTo>
                  <a:lnTo>
                    <a:pt x="7030" y="2311"/>
                  </a:lnTo>
                  <a:close/>
                  <a:moveTo>
                    <a:pt x="7030" y="0"/>
                  </a:moveTo>
                  <a:cubicBezTo>
                    <a:pt x="6771" y="0"/>
                    <a:pt x="6531" y="152"/>
                    <a:pt x="6424" y="393"/>
                  </a:cubicBezTo>
                  <a:lnTo>
                    <a:pt x="4773" y="4202"/>
                  </a:lnTo>
                  <a:lnTo>
                    <a:pt x="643" y="4594"/>
                  </a:lnTo>
                  <a:cubicBezTo>
                    <a:pt x="384" y="4612"/>
                    <a:pt x="161" y="4791"/>
                    <a:pt x="81" y="5040"/>
                  </a:cubicBezTo>
                  <a:cubicBezTo>
                    <a:pt x="0" y="5290"/>
                    <a:pt x="81" y="5567"/>
                    <a:pt x="277" y="5736"/>
                  </a:cubicBezTo>
                  <a:lnTo>
                    <a:pt x="3381" y="8484"/>
                  </a:lnTo>
                  <a:lnTo>
                    <a:pt x="2480" y="12534"/>
                  </a:lnTo>
                  <a:cubicBezTo>
                    <a:pt x="2427" y="12793"/>
                    <a:pt x="2525" y="13060"/>
                    <a:pt x="2739" y="13212"/>
                  </a:cubicBezTo>
                  <a:cubicBezTo>
                    <a:pt x="2851" y="13295"/>
                    <a:pt x="2987" y="13338"/>
                    <a:pt x="3126" y="13338"/>
                  </a:cubicBezTo>
                  <a:cubicBezTo>
                    <a:pt x="3240" y="13338"/>
                    <a:pt x="3357" y="13308"/>
                    <a:pt x="3462" y="13248"/>
                  </a:cubicBezTo>
                  <a:lnTo>
                    <a:pt x="7030" y="11134"/>
                  </a:lnTo>
                  <a:lnTo>
                    <a:pt x="10599" y="13248"/>
                  </a:lnTo>
                  <a:cubicBezTo>
                    <a:pt x="10706" y="13310"/>
                    <a:pt x="10822" y="13337"/>
                    <a:pt x="10938" y="13337"/>
                  </a:cubicBezTo>
                  <a:cubicBezTo>
                    <a:pt x="11071" y="13337"/>
                    <a:pt x="11205" y="13292"/>
                    <a:pt x="11321" y="13212"/>
                  </a:cubicBezTo>
                  <a:cubicBezTo>
                    <a:pt x="11535" y="13060"/>
                    <a:pt x="11633" y="12793"/>
                    <a:pt x="11580" y="12534"/>
                  </a:cubicBezTo>
                  <a:lnTo>
                    <a:pt x="10679" y="8484"/>
                  </a:lnTo>
                  <a:lnTo>
                    <a:pt x="13783" y="5736"/>
                  </a:lnTo>
                  <a:cubicBezTo>
                    <a:pt x="13980" y="5567"/>
                    <a:pt x="14060" y="5290"/>
                    <a:pt x="13980" y="5040"/>
                  </a:cubicBezTo>
                  <a:cubicBezTo>
                    <a:pt x="13899" y="4791"/>
                    <a:pt x="13676" y="4612"/>
                    <a:pt x="13418" y="4594"/>
                  </a:cubicBezTo>
                  <a:lnTo>
                    <a:pt x="9278" y="4202"/>
                  </a:lnTo>
                  <a:lnTo>
                    <a:pt x="7637" y="393"/>
                  </a:lnTo>
                  <a:cubicBezTo>
                    <a:pt x="7530" y="152"/>
                    <a:pt x="7289" y="0"/>
                    <a:pt x="70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3" name="Google Shape;2943;p43"/>
            <p:cNvSpPr/>
            <p:nvPr/>
          </p:nvSpPr>
          <p:spPr>
            <a:xfrm>
              <a:off x="4522450" y="2299800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63"/>
                    <a:pt x="0" y="1258"/>
                  </a:cubicBezTo>
                  <a:cubicBezTo>
                    <a:pt x="0" y="1954"/>
                    <a:pt x="562" y="2516"/>
                    <a:pt x="1258" y="2516"/>
                  </a:cubicBezTo>
                  <a:cubicBezTo>
                    <a:pt x="1954" y="2516"/>
                    <a:pt x="2516" y="1954"/>
                    <a:pt x="2516" y="1258"/>
                  </a:cubicBezTo>
                  <a:cubicBezTo>
                    <a:pt x="2516" y="563"/>
                    <a:pt x="1954" y="1"/>
                    <a:pt x="1258" y="1"/>
                  </a:cubicBezTo>
                  <a:close/>
                  <a:moveTo>
                    <a:pt x="1258" y="5487"/>
                  </a:moveTo>
                  <a:cubicBezTo>
                    <a:pt x="562" y="5487"/>
                    <a:pt x="0" y="6049"/>
                    <a:pt x="0" y="6745"/>
                  </a:cubicBezTo>
                  <a:cubicBezTo>
                    <a:pt x="0" y="7441"/>
                    <a:pt x="562" y="8003"/>
                    <a:pt x="1258" y="8003"/>
                  </a:cubicBezTo>
                  <a:cubicBezTo>
                    <a:pt x="1954" y="8003"/>
                    <a:pt x="2516" y="7441"/>
                    <a:pt x="2516" y="6745"/>
                  </a:cubicBezTo>
                  <a:cubicBezTo>
                    <a:pt x="2516" y="6049"/>
                    <a:pt x="1954" y="5487"/>
                    <a:pt x="1258" y="5487"/>
                  </a:cubicBezTo>
                  <a:close/>
                  <a:moveTo>
                    <a:pt x="1258" y="10973"/>
                  </a:moveTo>
                  <a:cubicBezTo>
                    <a:pt x="562" y="10973"/>
                    <a:pt x="0" y="11535"/>
                    <a:pt x="0" y="12231"/>
                  </a:cubicBezTo>
                  <a:cubicBezTo>
                    <a:pt x="0" y="12927"/>
                    <a:pt x="562" y="13480"/>
                    <a:pt x="1258" y="13480"/>
                  </a:cubicBezTo>
                  <a:cubicBezTo>
                    <a:pt x="1954" y="13480"/>
                    <a:pt x="2516" y="12927"/>
                    <a:pt x="2516" y="12231"/>
                  </a:cubicBezTo>
                  <a:cubicBezTo>
                    <a:pt x="2516" y="11535"/>
                    <a:pt x="1954" y="10973"/>
                    <a:pt x="1258" y="10973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22"/>
                    <a:pt x="0" y="17709"/>
                  </a:cubicBezTo>
                  <a:cubicBezTo>
                    <a:pt x="0" y="18405"/>
                    <a:pt x="562" y="18976"/>
                    <a:pt x="1258" y="18976"/>
                  </a:cubicBezTo>
                  <a:cubicBezTo>
                    <a:pt x="1954" y="18976"/>
                    <a:pt x="2516" y="18405"/>
                    <a:pt x="2516" y="17709"/>
                  </a:cubicBezTo>
                  <a:cubicBezTo>
                    <a:pt x="2516" y="17022"/>
                    <a:pt x="1954" y="16451"/>
                    <a:pt x="1258" y="16451"/>
                  </a:cubicBezTo>
                  <a:close/>
                  <a:moveTo>
                    <a:pt x="1258" y="21946"/>
                  </a:moveTo>
                  <a:cubicBezTo>
                    <a:pt x="562" y="21946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46"/>
                    <a:pt x="1258" y="21946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82"/>
                  </a:cubicBezTo>
                  <a:cubicBezTo>
                    <a:pt x="0" y="29377"/>
                    <a:pt x="562" y="29939"/>
                    <a:pt x="1258" y="29939"/>
                  </a:cubicBezTo>
                  <a:cubicBezTo>
                    <a:pt x="1954" y="29939"/>
                    <a:pt x="2516" y="29377"/>
                    <a:pt x="2516" y="28682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72"/>
                    <a:pt x="0" y="34168"/>
                  </a:cubicBezTo>
                  <a:cubicBezTo>
                    <a:pt x="0" y="34855"/>
                    <a:pt x="562" y="35426"/>
                    <a:pt x="1258" y="35426"/>
                  </a:cubicBezTo>
                  <a:cubicBezTo>
                    <a:pt x="1954" y="35426"/>
                    <a:pt x="2516" y="34855"/>
                    <a:pt x="2516" y="34168"/>
                  </a:cubicBezTo>
                  <a:cubicBezTo>
                    <a:pt x="2516" y="33472"/>
                    <a:pt x="1954" y="32910"/>
                    <a:pt x="1258" y="32910"/>
                  </a:cubicBezTo>
                  <a:close/>
                  <a:moveTo>
                    <a:pt x="1258" y="38397"/>
                  </a:moveTo>
                  <a:cubicBezTo>
                    <a:pt x="562" y="38397"/>
                    <a:pt x="0" y="38959"/>
                    <a:pt x="0" y="39654"/>
                  </a:cubicBezTo>
                  <a:cubicBezTo>
                    <a:pt x="0" y="40350"/>
                    <a:pt x="562" y="40903"/>
                    <a:pt x="1258" y="40903"/>
                  </a:cubicBezTo>
                  <a:cubicBezTo>
                    <a:pt x="1954" y="40903"/>
                    <a:pt x="2516" y="40350"/>
                    <a:pt x="2516" y="39654"/>
                  </a:cubicBezTo>
                  <a:cubicBezTo>
                    <a:pt x="2516" y="38959"/>
                    <a:pt x="1954" y="38397"/>
                    <a:pt x="1258" y="383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4" name="Google Shape;2944;p43"/>
            <p:cNvSpPr/>
            <p:nvPr/>
          </p:nvSpPr>
          <p:spPr>
            <a:xfrm>
              <a:off x="4545425" y="2331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0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5" name="Google Shape;2945;p43"/>
            <p:cNvSpPr/>
            <p:nvPr/>
          </p:nvSpPr>
          <p:spPr>
            <a:xfrm>
              <a:off x="4522450" y="1221025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54"/>
                    <a:pt x="0" y="1250"/>
                  </a:cubicBezTo>
                  <a:cubicBezTo>
                    <a:pt x="0" y="1945"/>
                    <a:pt x="562" y="2507"/>
                    <a:pt x="1258" y="2507"/>
                  </a:cubicBezTo>
                  <a:cubicBezTo>
                    <a:pt x="1954" y="2507"/>
                    <a:pt x="2516" y="1945"/>
                    <a:pt x="2516" y="1250"/>
                  </a:cubicBezTo>
                  <a:cubicBezTo>
                    <a:pt x="2516" y="554"/>
                    <a:pt x="1954" y="1"/>
                    <a:pt x="1258" y="1"/>
                  </a:cubicBezTo>
                  <a:close/>
                  <a:moveTo>
                    <a:pt x="1258" y="5478"/>
                  </a:moveTo>
                  <a:cubicBezTo>
                    <a:pt x="562" y="5478"/>
                    <a:pt x="0" y="6049"/>
                    <a:pt x="0" y="6745"/>
                  </a:cubicBezTo>
                  <a:cubicBezTo>
                    <a:pt x="0" y="7432"/>
                    <a:pt x="562" y="7994"/>
                    <a:pt x="1258" y="7994"/>
                  </a:cubicBezTo>
                  <a:cubicBezTo>
                    <a:pt x="1954" y="7994"/>
                    <a:pt x="2516" y="7432"/>
                    <a:pt x="2516" y="6745"/>
                  </a:cubicBezTo>
                  <a:cubicBezTo>
                    <a:pt x="2516" y="6049"/>
                    <a:pt x="1954" y="5478"/>
                    <a:pt x="1258" y="5478"/>
                  </a:cubicBezTo>
                  <a:close/>
                  <a:moveTo>
                    <a:pt x="1258" y="10965"/>
                  </a:moveTo>
                  <a:cubicBezTo>
                    <a:pt x="562" y="10965"/>
                    <a:pt x="0" y="11527"/>
                    <a:pt x="0" y="12222"/>
                  </a:cubicBezTo>
                  <a:cubicBezTo>
                    <a:pt x="0" y="12918"/>
                    <a:pt x="562" y="13480"/>
                    <a:pt x="1258" y="13480"/>
                  </a:cubicBezTo>
                  <a:cubicBezTo>
                    <a:pt x="1954" y="13480"/>
                    <a:pt x="2516" y="12918"/>
                    <a:pt x="2516" y="12222"/>
                  </a:cubicBezTo>
                  <a:cubicBezTo>
                    <a:pt x="2516" y="11527"/>
                    <a:pt x="1954" y="10965"/>
                    <a:pt x="1258" y="10965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13"/>
                    <a:pt x="0" y="17709"/>
                  </a:cubicBezTo>
                  <a:cubicBezTo>
                    <a:pt x="0" y="18405"/>
                    <a:pt x="562" y="18967"/>
                    <a:pt x="1258" y="18967"/>
                  </a:cubicBezTo>
                  <a:cubicBezTo>
                    <a:pt x="1954" y="18967"/>
                    <a:pt x="2516" y="18405"/>
                    <a:pt x="2516" y="17709"/>
                  </a:cubicBezTo>
                  <a:cubicBezTo>
                    <a:pt x="2516" y="17013"/>
                    <a:pt x="1954" y="16451"/>
                    <a:pt x="1258" y="16451"/>
                  </a:cubicBezTo>
                  <a:close/>
                  <a:moveTo>
                    <a:pt x="1258" y="21937"/>
                  </a:moveTo>
                  <a:cubicBezTo>
                    <a:pt x="562" y="21937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37"/>
                    <a:pt x="1258" y="21937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73"/>
                  </a:cubicBezTo>
                  <a:cubicBezTo>
                    <a:pt x="0" y="29369"/>
                    <a:pt x="562" y="29940"/>
                    <a:pt x="1258" y="29940"/>
                  </a:cubicBezTo>
                  <a:cubicBezTo>
                    <a:pt x="1954" y="29940"/>
                    <a:pt x="2516" y="29369"/>
                    <a:pt x="2516" y="28673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63"/>
                    <a:pt x="0" y="34159"/>
                  </a:cubicBezTo>
                  <a:cubicBezTo>
                    <a:pt x="0" y="34855"/>
                    <a:pt x="562" y="35417"/>
                    <a:pt x="1258" y="35417"/>
                  </a:cubicBezTo>
                  <a:cubicBezTo>
                    <a:pt x="1954" y="35417"/>
                    <a:pt x="2516" y="34855"/>
                    <a:pt x="2516" y="34159"/>
                  </a:cubicBezTo>
                  <a:cubicBezTo>
                    <a:pt x="2516" y="33463"/>
                    <a:pt x="1954" y="32910"/>
                    <a:pt x="1258" y="32910"/>
                  </a:cubicBezTo>
                  <a:close/>
                  <a:moveTo>
                    <a:pt x="1258" y="38388"/>
                  </a:moveTo>
                  <a:cubicBezTo>
                    <a:pt x="562" y="38388"/>
                    <a:pt x="0" y="38950"/>
                    <a:pt x="0" y="39646"/>
                  </a:cubicBezTo>
                  <a:cubicBezTo>
                    <a:pt x="0" y="40341"/>
                    <a:pt x="562" y="40903"/>
                    <a:pt x="1258" y="40903"/>
                  </a:cubicBezTo>
                  <a:cubicBezTo>
                    <a:pt x="1954" y="40903"/>
                    <a:pt x="2516" y="40341"/>
                    <a:pt x="2516" y="39646"/>
                  </a:cubicBezTo>
                  <a:cubicBezTo>
                    <a:pt x="2516" y="38950"/>
                    <a:pt x="1954" y="38388"/>
                    <a:pt x="1258" y="383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6" name="Google Shape;2946;p43"/>
            <p:cNvSpPr/>
            <p:nvPr/>
          </p:nvSpPr>
          <p:spPr>
            <a:xfrm>
              <a:off x="4545425" y="1252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1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47" name="Google Shape;2947;p43"/>
          <p:cNvGrpSpPr/>
          <p:nvPr/>
        </p:nvGrpSpPr>
        <p:grpSpPr>
          <a:xfrm>
            <a:off x="331111" y="4227154"/>
            <a:ext cx="762985" cy="762897"/>
            <a:chOff x="8021087" y="4295195"/>
            <a:chExt cx="1136578" cy="1136447"/>
          </a:xfrm>
        </p:grpSpPr>
        <p:sp>
          <p:nvSpPr>
            <p:cNvPr id="2948" name="Google Shape;2948;p43"/>
            <p:cNvSpPr/>
            <p:nvPr/>
          </p:nvSpPr>
          <p:spPr>
            <a:xfrm>
              <a:off x="8084049" y="4358026"/>
              <a:ext cx="1010657" cy="1010788"/>
            </a:xfrm>
            <a:custGeom>
              <a:avLst/>
              <a:gdLst/>
              <a:ahLst/>
              <a:cxnLst/>
              <a:rect l="l" t="t" r="r" b="b"/>
              <a:pathLst>
                <a:path w="61994" h="62002" extrusionOk="0">
                  <a:moveTo>
                    <a:pt x="30903" y="1"/>
                  </a:moveTo>
                  <a:lnTo>
                    <a:pt x="21893" y="9011"/>
                  </a:lnTo>
                  <a:lnTo>
                    <a:pt x="9145" y="9011"/>
                  </a:lnTo>
                  <a:lnTo>
                    <a:pt x="9145" y="21759"/>
                  </a:lnTo>
                  <a:lnTo>
                    <a:pt x="1" y="30903"/>
                  </a:lnTo>
                  <a:lnTo>
                    <a:pt x="9145" y="40056"/>
                  </a:lnTo>
                  <a:lnTo>
                    <a:pt x="9145" y="52982"/>
                  </a:lnTo>
                  <a:lnTo>
                    <a:pt x="22080" y="52982"/>
                  </a:lnTo>
                  <a:lnTo>
                    <a:pt x="31091" y="62002"/>
                  </a:lnTo>
                  <a:lnTo>
                    <a:pt x="40101" y="52982"/>
                  </a:lnTo>
                  <a:lnTo>
                    <a:pt x="52849" y="52982"/>
                  </a:lnTo>
                  <a:lnTo>
                    <a:pt x="52849" y="40234"/>
                  </a:lnTo>
                  <a:lnTo>
                    <a:pt x="61993" y="31090"/>
                  </a:lnTo>
                  <a:lnTo>
                    <a:pt x="52849" y="21946"/>
                  </a:lnTo>
                  <a:lnTo>
                    <a:pt x="52849" y="9011"/>
                  </a:lnTo>
                  <a:lnTo>
                    <a:pt x="39914" y="9011"/>
                  </a:lnTo>
                  <a:lnTo>
                    <a:pt x="309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9" name="Google Shape;2949;p43"/>
            <p:cNvSpPr/>
            <p:nvPr/>
          </p:nvSpPr>
          <p:spPr>
            <a:xfrm>
              <a:off x="8021087" y="4295195"/>
              <a:ext cx="1136578" cy="1136447"/>
            </a:xfrm>
            <a:custGeom>
              <a:avLst/>
              <a:gdLst/>
              <a:ahLst/>
              <a:cxnLst/>
              <a:rect l="l" t="t" r="r" b="b"/>
              <a:pathLst>
                <a:path w="69718" h="69710" extrusionOk="0">
                  <a:moveTo>
                    <a:pt x="34756" y="1812"/>
                  </a:moveTo>
                  <a:lnTo>
                    <a:pt x="44364" y="11420"/>
                  </a:lnTo>
                  <a:lnTo>
                    <a:pt x="58147" y="11420"/>
                  </a:lnTo>
                  <a:lnTo>
                    <a:pt x="58147" y="25203"/>
                  </a:lnTo>
                  <a:lnTo>
                    <a:pt x="67898" y="34953"/>
                  </a:lnTo>
                  <a:lnTo>
                    <a:pt x="58147" y="44704"/>
                  </a:lnTo>
                  <a:lnTo>
                    <a:pt x="58147" y="58291"/>
                  </a:lnTo>
                  <a:lnTo>
                    <a:pt x="44570" y="58291"/>
                  </a:lnTo>
                  <a:lnTo>
                    <a:pt x="34962" y="67899"/>
                  </a:lnTo>
                  <a:lnTo>
                    <a:pt x="25354" y="58291"/>
                  </a:lnTo>
                  <a:lnTo>
                    <a:pt x="11571" y="58291"/>
                  </a:lnTo>
                  <a:lnTo>
                    <a:pt x="11571" y="44499"/>
                  </a:lnTo>
                  <a:lnTo>
                    <a:pt x="1820" y="34748"/>
                  </a:lnTo>
                  <a:lnTo>
                    <a:pt x="11571" y="24997"/>
                  </a:lnTo>
                  <a:lnTo>
                    <a:pt x="11571" y="11420"/>
                  </a:lnTo>
                  <a:lnTo>
                    <a:pt x="25148" y="11420"/>
                  </a:lnTo>
                  <a:lnTo>
                    <a:pt x="34756" y="1812"/>
                  </a:lnTo>
                  <a:close/>
                  <a:moveTo>
                    <a:pt x="34756" y="1"/>
                  </a:moveTo>
                  <a:lnTo>
                    <a:pt x="24622" y="10135"/>
                  </a:lnTo>
                  <a:lnTo>
                    <a:pt x="10286" y="10135"/>
                  </a:lnTo>
                  <a:lnTo>
                    <a:pt x="10286" y="24471"/>
                  </a:lnTo>
                  <a:lnTo>
                    <a:pt x="0" y="34748"/>
                  </a:lnTo>
                  <a:lnTo>
                    <a:pt x="10286" y="45034"/>
                  </a:lnTo>
                  <a:lnTo>
                    <a:pt x="10286" y="59575"/>
                  </a:lnTo>
                  <a:lnTo>
                    <a:pt x="24827" y="59575"/>
                  </a:lnTo>
                  <a:lnTo>
                    <a:pt x="34962" y="69709"/>
                  </a:lnTo>
                  <a:lnTo>
                    <a:pt x="45096" y="59575"/>
                  </a:lnTo>
                  <a:lnTo>
                    <a:pt x="59432" y="59575"/>
                  </a:lnTo>
                  <a:lnTo>
                    <a:pt x="59432" y="45239"/>
                  </a:lnTo>
                  <a:lnTo>
                    <a:pt x="69718" y="34953"/>
                  </a:lnTo>
                  <a:lnTo>
                    <a:pt x="59432" y="24676"/>
                  </a:lnTo>
                  <a:lnTo>
                    <a:pt x="59432" y="10135"/>
                  </a:lnTo>
                  <a:lnTo>
                    <a:pt x="44891" y="10135"/>
                  </a:lnTo>
                  <a:lnTo>
                    <a:pt x="347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0" name="Google Shape;2950;p43"/>
            <p:cNvSpPr/>
            <p:nvPr/>
          </p:nvSpPr>
          <p:spPr>
            <a:xfrm>
              <a:off x="8121871" y="4393371"/>
              <a:ext cx="937051" cy="937051"/>
            </a:xfrm>
            <a:custGeom>
              <a:avLst/>
              <a:gdLst/>
              <a:ahLst/>
              <a:cxnLst/>
              <a:rect l="l" t="t" r="r" b="b"/>
              <a:pathLst>
                <a:path w="57479" h="57479" extrusionOk="0">
                  <a:moveTo>
                    <a:pt x="28655" y="0"/>
                  </a:moveTo>
                  <a:lnTo>
                    <a:pt x="20296" y="8351"/>
                  </a:lnTo>
                  <a:lnTo>
                    <a:pt x="8484" y="8351"/>
                  </a:lnTo>
                  <a:lnTo>
                    <a:pt x="8484" y="20171"/>
                  </a:lnTo>
                  <a:lnTo>
                    <a:pt x="0" y="28646"/>
                  </a:lnTo>
                  <a:lnTo>
                    <a:pt x="8484" y="37130"/>
                  </a:lnTo>
                  <a:lnTo>
                    <a:pt x="8484" y="49119"/>
                  </a:lnTo>
                  <a:lnTo>
                    <a:pt x="20474" y="49119"/>
                  </a:lnTo>
                  <a:lnTo>
                    <a:pt x="28824" y="57478"/>
                  </a:lnTo>
                  <a:lnTo>
                    <a:pt x="37183" y="49119"/>
                  </a:lnTo>
                  <a:lnTo>
                    <a:pt x="49004" y="49119"/>
                  </a:lnTo>
                  <a:lnTo>
                    <a:pt x="49004" y="37299"/>
                  </a:lnTo>
                  <a:lnTo>
                    <a:pt x="57479" y="28824"/>
                  </a:lnTo>
                  <a:lnTo>
                    <a:pt x="49004" y="20340"/>
                  </a:lnTo>
                  <a:lnTo>
                    <a:pt x="49004" y="8351"/>
                  </a:lnTo>
                  <a:lnTo>
                    <a:pt x="37014" y="8351"/>
                  </a:lnTo>
                  <a:lnTo>
                    <a:pt x="286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51" name="Google Shape;2951;p43"/>
          <p:cNvGrpSpPr/>
          <p:nvPr/>
        </p:nvGrpSpPr>
        <p:grpSpPr>
          <a:xfrm>
            <a:off x="2156687" y="-1104765"/>
            <a:ext cx="2415313" cy="2415313"/>
            <a:chOff x="277450" y="4273200"/>
            <a:chExt cx="870289" cy="870289"/>
          </a:xfrm>
        </p:grpSpPr>
        <p:sp>
          <p:nvSpPr>
            <p:cNvPr id="2952" name="Google Shape;2952;p43"/>
            <p:cNvSpPr/>
            <p:nvPr/>
          </p:nvSpPr>
          <p:spPr>
            <a:xfrm>
              <a:off x="325701" y="4321451"/>
              <a:ext cx="773783" cy="773783"/>
            </a:xfrm>
            <a:custGeom>
              <a:avLst/>
              <a:gdLst/>
              <a:ahLst/>
              <a:cxnLst/>
              <a:rect l="l" t="t" r="r" b="b"/>
              <a:pathLst>
                <a:path w="48076" h="48076" extrusionOk="0">
                  <a:moveTo>
                    <a:pt x="23962" y="0"/>
                  </a:moveTo>
                  <a:lnTo>
                    <a:pt x="16977" y="6985"/>
                  </a:lnTo>
                  <a:lnTo>
                    <a:pt x="7092" y="6985"/>
                  </a:lnTo>
                  <a:lnTo>
                    <a:pt x="7092" y="16870"/>
                  </a:lnTo>
                  <a:lnTo>
                    <a:pt x="0" y="23962"/>
                  </a:lnTo>
                  <a:lnTo>
                    <a:pt x="7092" y="31054"/>
                  </a:lnTo>
                  <a:lnTo>
                    <a:pt x="7092" y="41090"/>
                  </a:lnTo>
                  <a:lnTo>
                    <a:pt x="17120" y="41090"/>
                  </a:lnTo>
                  <a:lnTo>
                    <a:pt x="24114" y="48076"/>
                  </a:lnTo>
                  <a:lnTo>
                    <a:pt x="31099" y="41090"/>
                  </a:lnTo>
                  <a:lnTo>
                    <a:pt x="40983" y="41090"/>
                  </a:lnTo>
                  <a:lnTo>
                    <a:pt x="40983" y="31206"/>
                  </a:lnTo>
                  <a:lnTo>
                    <a:pt x="48076" y="24114"/>
                  </a:lnTo>
                  <a:lnTo>
                    <a:pt x="40983" y="17022"/>
                  </a:lnTo>
                  <a:lnTo>
                    <a:pt x="40983" y="6985"/>
                  </a:lnTo>
                  <a:lnTo>
                    <a:pt x="30956" y="698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3" name="Google Shape;2953;p43"/>
            <p:cNvSpPr/>
            <p:nvPr/>
          </p:nvSpPr>
          <p:spPr>
            <a:xfrm>
              <a:off x="277450" y="4273200"/>
              <a:ext cx="870289" cy="870289"/>
            </a:xfrm>
            <a:custGeom>
              <a:avLst/>
              <a:gdLst/>
              <a:ahLst/>
              <a:cxnLst/>
              <a:rect l="l" t="t" r="r" b="b"/>
              <a:pathLst>
                <a:path w="54072" h="54072" extrusionOk="0">
                  <a:moveTo>
                    <a:pt x="26960" y="1410"/>
                  </a:moveTo>
                  <a:lnTo>
                    <a:pt x="34409" y="8859"/>
                  </a:lnTo>
                  <a:lnTo>
                    <a:pt x="45097" y="8859"/>
                  </a:lnTo>
                  <a:lnTo>
                    <a:pt x="45097" y="19556"/>
                  </a:lnTo>
                  <a:lnTo>
                    <a:pt x="52662" y="27112"/>
                  </a:lnTo>
                  <a:lnTo>
                    <a:pt x="45097" y="34677"/>
                  </a:lnTo>
                  <a:lnTo>
                    <a:pt x="45097" y="45212"/>
                  </a:lnTo>
                  <a:lnTo>
                    <a:pt x="34561" y="45212"/>
                  </a:lnTo>
                  <a:lnTo>
                    <a:pt x="27112" y="52662"/>
                  </a:lnTo>
                  <a:lnTo>
                    <a:pt x="19663" y="45212"/>
                  </a:lnTo>
                  <a:lnTo>
                    <a:pt x="8975" y="45212"/>
                  </a:lnTo>
                  <a:lnTo>
                    <a:pt x="8975" y="34516"/>
                  </a:lnTo>
                  <a:lnTo>
                    <a:pt x="1410" y="26960"/>
                  </a:lnTo>
                  <a:lnTo>
                    <a:pt x="8975" y="19395"/>
                  </a:lnTo>
                  <a:lnTo>
                    <a:pt x="8975" y="8859"/>
                  </a:lnTo>
                  <a:lnTo>
                    <a:pt x="19502" y="8859"/>
                  </a:lnTo>
                  <a:lnTo>
                    <a:pt x="26960" y="1410"/>
                  </a:lnTo>
                  <a:close/>
                  <a:moveTo>
                    <a:pt x="26960" y="1"/>
                  </a:moveTo>
                  <a:lnTo>
                    <a:pt x="19092" y="7860"/>
                  </a:lnTo>
                  <a:lnTo>
                    <a:pt x="7976" y="7860"/>
                  </a:lnTo>
                  <a:lnTo>
                    <a:pt x="7976" y="18985"/>
                  </a:lnTo>
                  <a:lnTo>
                    <a:pt x="1" y="26960"/>
                  </a:lnTo>
                  <a:lnTo>
                    <a:pt x="7976" y="34927"/>
                  </a:lnTo>
                  <a:lnTo>
                    <a:pt x="7976" y="46212"/>
                  </a:lnTo>
                  <a:lnTo>
                    <a:pt x="19252" y="46212"/>
                  </a:lnTo>
                  <a:lnTo>
                    <a:pt x="27112" y="54071"/>
                  </a:lnTo>
                  <a:lnTo>
                    <a:pt x="34980" y="46212"/>
                  </a:lnTo>
                  <a:lnTo>
                    <a:pt x="46096" y="46212"/>
                  </a:lnTo>
                  <a:lnTo>
                    <a:pt x="46096" y="35087"/>
                  </a:lnTo>
                  <a:lnTo>
                    <a:pt x="54071" y="27112"/>
                  </a:lnTo>
                  <a:lnTo>
                    <a:pt x="46096" y="19136"/>
                  </a:lnTo>
                  <a:lnTo>
                    <a:pt x="46096" y="7860"/>
                  </a:lnTo>
                  <a:lnTo>
                    <a:pt x="34820" y="7860"/>
                  </a:lnTo>
                  <a:lnTo>
                    <a:pt x="26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4" name="Google Shape;2954;p43"/>
            <p:cNvSpPr/>
            <p:nvPr/>
          </p:nvSpPr>
          <p:spPr>
            <a:xfrm>
              <a:off x="354847" y="4350742"/>
              <a:ext cx="715197" cy="715053"/>
            </a:xfrm>
            <a:custGeom>
              <a:avLst/>
              <a:gdLst/>
              <a:ahLst/>
              <a:cxnLst/>
              <a:rect l="l" t="t" r="r" b="b"/>
              <a:pathLst>
                <a:path w="44436" h="44427" extrusionOk="0">
                  <a:moveTo>
                    <a:pt x="22151" y="0"/>
                  </a:moveTo>
                  <a:lnTo>
                    <a:pt x="15692" y="6459"/>
                  </a:lnTo>
                  <a:lnTo>
                    <a:pt x="6557" y="6459"/>
                  </a:lnTo>
                  <a:lnTo>
                    <a:pt x="6557" y="15594"/>
                  </a:lnTo>
                  <a:lnTo>
                    <a:pt x="0" y="22142"/>
                  </a:lnTo>
                  <a:lnTo>
                    <a:pt x="6557" y="28699"/>
                  </a:lnTo>
                  <a:lnTo>
                    <a:pt x="6557" y="37968"/>
                  </a:lnTo>
                  <a:lnTo>
                    <a:pt x="15826" y="37968"/>
                  </a:lnTo>
                  <a:lnTo>
                    <a:pt x="22285" y="44427"/>
                  </a:lnTo>
                  <a:lnTo>
                    <a:pt x="28744" y="37968"/>
                  </a:lnTo>
                  <a:lnTo>
                    <a:pt x="37879" y="37968"/>
                  </a:lnTo>
                  <a:lnTo>
                    <a:pt x="37879" y="28833"/>
                  </a:lnTo>
                  <a:lnTo>
                    <a:pt x="44436" y="22276"/>
                  </a:lnTo>
                  <a:lnTo>
                    <a:pt x="37879" y="15728"/>
                  </a:lnTo>
                  <a:lnTo>
                    <a:pt x="37879" y="6459"/>
                  </a:lnTo>
                  <a:lnTo>
                    <a:pt x="28610" y="6459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55" name="Google Shape;2955;p43"/>
          <p:cNvSpPr txBox="1"/>
          <p:nvPr>
            <p:ph type="title"/>
          </p:nvPr>
        </p:nvSpPr>
        <p:spPr>
          <a:xfrm>
            <a:off x="712600" y="1750775"/>
            <a:ext cx="38595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56" name="Google Shape;2956;p43"/>
          <p:cNvSpPr txBox="1"/>
          <p:nvPr>
            <p:ph type="subTitle" idx="1"/>
          </p:nvPr>
        </p:nvSpPr>
        <p:spPr>
          <a:xfrm>
            <a:off x="712600" y="2388876"/>
            <a:ext cx="3859500" cy="13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spTree>
      <p:nvGrpSpPr>
        <p:cNvPr id="2957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p44"/>
          <p:cNvSpPr txBox="1"/>
          <p:nvPr>
            <p:ph type="title"/>
          </p:nvPr>
        </p:nvSpPr>
        <p:spPr>
          <a:xfrm>
            <a:off x="712600" y="3115063"/>
            <a:ext cx="38595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59" name="Google Shape;2959;p44"/>
          <p:cNvSpPr txBox="1"/>
          <p:nvPr>
            <p:ph type="title" idx="2" hasCustomPrompt="1"/>
          </p:nvPr>
        </p:nvSpPr>
        <p:spPr>
          <a:xfrm>
            <a:off x="1997512" y="1397488"/>
            <a:ext cx="1289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60" name="Google Shape;2960;p44"/>
          <p:cNvSpPr txBox="1"/>
          <p:nvPr>
            <p:ph type="subTitle" idx="1"/>
          </p:nvPr>
        </p:nvSpPr>
        <p:spPr>
          <a:xfrm>
            <a:off x="712603" y="3892863"/>
            <a:ext cx="38595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61" name="Google Shape;2961;p44"/>
          <p:cNvGrpSpPr/>
          <p:nvPr/>
        </p:nvGrpSpPr>
        <p:grpSpPr>
          <a:xfrm>
            <a:off x="6989422" y="3033115"/>
            <a:ext cx="2883963" cy="2883963"/>
            <a:chOff x="277450" y="4273200"/>
            <a:chExt cx="870289" cy="870289"/>
          </a:xfrm>
        </p:grpSpPr>
        <p:sp>
          <p:nvSpPr>
            <p:cNvPr id="2962" name="Google Shape;2962;p44"/>
            <p:cNvSpPr/>
            <p:nvPr/>
          </p:nvSpPr>
          <p:spPr>
            <a:xfrm>
              <a:off x="325701" y="4321451"/>
              <a:ext cx="773783" cy="773783"/>
            </a:xfrm>
            <a:custGeom>
              <a:avLst/>
              <a:gdLst/>
              <a:ahLst/>
              <a:cxnLst/>
              <a:rect l="l" t="t" r="r" b="b"/>
              <a:pathLst>
                <a:path w="48076" h="48076" extrusionOk="0">
                  <a:moveTo>
                    <a:pt x="23962" y="0"/>
                  </a:moveTo>
                  <a:lnTo>
                    <a:pt x="16977" y="6985"/>
                  </a:lnTo>
                  <a:lnTo>
                    <a:pt x="7092" y="6985"/>
                  </a:lnTo>
                  <a:lnTo>
                    <a:pt x="7092" y="16870"/>
                  </a:lnTo>
                  <a:lnTo>
                    <a:pt x="0" y="23962"/>
                  </a:lnTo>
                  <a:lnTo>
                    <a:pt x="7092" y="31054"/>
                  </a:lnTo>
                  <a:lnTo>
                    <a:pt x="7092" y="41090"/>
                  </a:lnTo>
                  <a:lnTo>
                    <a:pt x="17120" y="41090"/>
                  </a:lnTo>
                  <a:lnTo>
                    <a:pt x="24114" y="48076"/>
                  </a:lnTo>
                  <a:lnTo>
                    <a:pt x="31099" y="41090"/>
                  </a:lnTo>
                  <a:lnTo>
                    <a:pt x="40983" y="41090"/>
                  </a:lnTo>
                  <a:lnTo>
                    <a:pt x="40983" y="31206"/>
                  </a:lnTo>
                  <a:lnTo>
                    <a:pt x="48076" y="24114"/>
                  </a:lnTo>
                  <a:lnTo>
                    <a:pt x="40983" y="17022"/>
                  </a:lnTo>
                  <a:lnTo>
                    <a:pt x="40983" y="6985"/>
                  </a:lnTo>
                  <a:lnTo>
                    <a:pt x="30956" y="698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3" name="Google Shape;2963;p44"/>
            <p:cNvSpPr/>
            <p:nvPr/>
          </p:nvSpPr>
          <p:spPr>
            <a:xfrm>
              <a:off x="277450" y="4273200"/>
              <a:ext cx="870289" cy="870289"/>
            </a:xfrm>
            <a:custGeom>
              <a:avLst/>
              <a:gdLst/>
              <a:ahLst/>
              <a:cxnLst/>
              <a:rect l="l" t="t" r="r" b="b"/>
              <a:pathLst>
                <a:path w="54072" h="54072" extrusionOk="0">
                  <a:moveTo>
                    <a:pt x="26960" y="1410"/>
                  </a:moveTo>
                  <a:lnTo>
                    <a:pt x="34409" y="8859"/>
                  </a:lnTo>
                  <a:lnTo>
                    <a:pt x="45097" y="8859"/>
                  </a:lnTo>
                  <a:lnTo>
                    <a:pt x="45097" y="19556"/>
                  </a:lnTo>
                  <a:lnTo>
                    <a:pt x="52662" y="27112"/>
                  </a:lnTo>
                  <a:lnTo>
                    <a:pt x="45097" y="34677"/>
                  </a:lnTo>
                  <a:lnTo>
                    <a:pt x="45097" y="45212"/>
                  </a:lnTo>
                  <a:lnTo>
                    <a:pt x="34561" y="45212"/>
                  </a:lnTo>
                  <a:lnTo>
                    <a:pt x="27112" y="52662"/>
                  </a:lnTo>
                  <a:lnTo>
                    <a:pt x="19663" y="45212"/>
                  </a:lnTo>
                  <a:lnTo>
                    <a:pt x="8975" y="45212"/>
                  </a:lnTo>
                  <a:lnTo>
                    <a:pt x="8975" y="34516"/>
                  </a:lnTo>
                  <a:lnTo>
                    <a:pt x="1410" y="26960"/>
                  </a:lnTo>
                  <a:lnTo>
                    <a:pt x="8975" y="19395"/>
                  </a:lnTo>
                  <a:lnTo>
                    <a:pt x="8975" y="8859"/>
                  </a:lnTo>
                  <a:lnTo>
                    <a:pt x="19502" y="8859"/>
                  </a:lnTo>
                  <a:lnTo>
                    <a:pt x="26960" y="1410"/>
                  </a:lnTo>
                  <a:close/>
                  <a:moveTo>
                    <a:pt x="26960" y="1"/>
                  </a:moveTo>
                  <a:lnTo>
                    <a:pt x="19092" y="7860"/>
                  </a:lnTo>
                  <a:lnTo>
                    <a:pt x="7976" y="7860"/>
                  </a:lnTo>
                  <a:lnTo>
                    <a:pt x="7976" y="18985"/>
                  </a:lnTo>
                  <a:lnTo>
                    <a:pt x="1" y="26960"/>
                  </a:lnTo>
                  <a:lnTo>
                    <a:pt x="7976" y="34927"/>
                  </a:lnTo>
                  <a:lnTo>
                    <a:pt x="7976" y="46212"/>
                  </a:lnTo>
                  <a:lnTo>
                    <a:pt x="19252" y="46212"/>
                  </a:lnTo>
                  <a:lnTo>
                    <a:pt x="27112" y="54071"/>
                  </a:lnTo>
                  <a:lnTo>
                    <a:pt x="34980" y="46212"/>
                  </a:lnTo>
                  <a:lnTo>
                    <a:pt x="46096" y="46212"/>
                  </a:lnTo>
                  <a:lnTo>
                    <a:pt x="46096" y="35087"/>
                  </a:lnTo>
                  <a:lnTo>
                    <a:pt x="54071" y="27112"/>
                  </a:lnTo>
                  <a:lnTo>
                    <a:pt x="46096" y="19136"/>
                  </a:lnTo>
                  <a:lnTo>
                    <a:pt x="46096" y="7860"/>
                  </a:lnTo>
                  <a:lnTo>
                    <a:pt x="34820" y="7860"/>
                  </a:lnTo>
                  <a:lnTo>
                    <a:pt x="26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4" name="Google Shape;2964;p44"/>
            <p:cNvSpPr/>
            <p:nvPr/>
          </p:nvSpPr>
          <p:spPr>
            <a:xfrm>
              <a:off x="354847" y="4350742"/>
              <a:ext cx="715197" cy="715053"/>
            </a:xfrm>
            <a:custGeom>
              <a:avLst/>
              <a:gdLst/>
              <a:ahLst/>
              <a:cxnLst/>
              <a:rect l="l" t="t" r="r" b="b"/>
              <a:pathLst>
                <a:path w="44436" h="44427" extrusionOk="0">
                  <a:moveTo>
                    <a:pt x="22151" y="0"/>
                  </a:moveTo>
                  <a:lnTo>
                    <a:pt x="15692" y="6459"/>
                  </a:lnTo>
                  <a:lnTo>
                    <a:pt x="6557" y="6459"/>
                  </a:lnTo>
                  <a:lnTo>
                    <a:pt x="6557" y="15594"/>
                  </a:lnTo>
                  <a:lnTo>
                    <a:pt x="0" y="22142"/>
                  </a:lnTo>
                  <a:lnTo>
                    <a:pt x="6557" y="28699"/>
                  </a:lnTo>
                  <a:lnTo>
                    <a:pt x="6557" y="37968"/>
                  </a:lnTo>
                  <a:lnTo>
                    <a:pt x="15826" y="37968"/>
                  </a:lnTo>
                  <a:lnTo>
                    <a:pt x="22285" y="44427"/>
                  </a:lnTo>
                  <a:lnTo>
                    <a:pt x="28744" y="37968"/>
                  </a:lnTo>
                  <a:lnTo>
                    <a:pt x="37879" y="37968"/>
                  </a:lnTo>
                  <a:lnTo>
                    <a:pt x="37879" y="28833"/>
                  </a:lnTo>
                  <a:lnTo>
                    <a:pt x="44436" y="22276"/>
                  </a:lnTo>
                  <a:lnTo>
                    <a:pt x="37879" y="15728"/>
                  </a:lnTo>
                  <a:lnTo>
                    <a:pt x="37879" y="6459"/>
                  </a:lnTo>
                  <a:lnTo>
                    <a:pt x="28610" y="6459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65" name="Google Shape;2965;p44"/>
          <p:cNvGrpSpPr/>
          <p:nvPr/>
        </p:nvGrpSpPr>
        <p:grpSpPr>
          <a:xfrm>
            <a:off x="5126075" y="-56050"/>
            <a:ext cx="351500" cy="2497475"/>
            <a:chOff x="4378150" y="1221025"/>
            <a:chExt cx="351500" cy="2497475"/>
          </a:xfrm>
        </p:grpSpPr>
        <p:sp>
          <p:nvSpPr>
            <p:cNvPr id="2966" name="Google Shape;2966;p44"/>
            <p:cNvSpPr/>
            <p:nvPr/>
          </p:nvSpPr>
          <p:spPr>
            <a:xfrm>
              <a:off x="4378150" y="3385050"/>
              <a:ext cx="351500" cy="333450"/>
            </a:xfrm>
            <a:custGeom>
              <a:avLst/>
              <a:gdLst/>
              <a:ahLst/>
              <a:cxnLst/>
              <a:rect l="l" t="t" r="r" b="b"/>
              <a:pathLst>
                <a:path w="14060" h="13338" extrusionOk="0">
                  <a:moveTo>
                    <a:pt x="7030" y="2311"/>
                  </a:moveTo>
                  <a:lnTo>
                    <a:pt x="8226" y="5076"/>
                  </a:lnTo>
                  <a:cubicBezTo>
                    <a:pt x="8324" y="5299"/>
                    <a:pt x="8529" y="5451"/>
                    <a:pt x="8770" y="5478"/>
                  </a:cubicBezTo>
                  <a:lnTo>
                    <a:pt x="11776" y="5763"/>
                  </a:lnTo>
                  <a:lnTo>
                    <a:pt x="9510" y="7752"/>
                  </a:lnTo>
                  <a:cubicBezTo>
                    <a:pt x="9332" y="7913"/>
                    <a:pt x="9251" y="8154"/>
                    <a:pt x="9305" y="8395"/>
                  </a:cubicBezTo>
                  <a:lnTo>
                    <a:pt x="9965" y="11339"/>
                  </a:lnTo>
                  <a:lnTo>
                    <a:pt x="7360" y="9804"/>
                  </a:lnTo>
                  <a:cubicBezTo>
                    <a:pt x="7262" y="9742"/>
                    <a:pt x="7146" y="9706"/>
                    <a:pt x="7030" y="9706"/>
                  </a:cubicBezTo>
                  <a:cubicBezTo>
                    <a:pt x="6914" y="9706"/>
                    <a:pt x="6798" y="9742"/>
                    <a:pt x="6691" y="9804"/>
                  </a:cubicBezTo>
                  <a:lnTo>
                    <a:pt x="4095" y="11339"/>
                  </a:lnTo>
                  <a:lnTo>
                    <a:pt x="4755" y="8395"/>
                  </a:lnTo>
                  <a:cubicBezTo>
                    <a:pt x="4809" y="8154"/>
                    <a:pt x="4729" y="7913"/>
                    <a:pt x="4550" y="7752"/>
                  </a:cubicBezTo>
                  <a:lnTo>
                    <a:pt x="2284" y="5763"/>
                  </a:lnTo>
                  <a:lnTo>
                    <a:pt x="5291" y="5478"/>
                  </a:lnTo>
                  <a:cubicBezTo>
                    <a:pt x="5531" y="5451"/>
                    <a:pt x="5737" y="5299"/>
                    <a:pt x="5835" y="5076"/>
                  </a:cubicBezTo>
                  <a:lnTo>
                    <a:pt x="7030" y="2311"/>
                  </a:lnTo>
                  <a:close/>
                  <a:moveTo>
                    <a:pt x="7030" y="0"/>
                  </a:moveTo>
                  <a:cubicBezTo>
                    <a:pt x="6771" y="0"/>
                    <a:pt x="6531" y="152"/>
                    <a:pt x="6424" y="393"/>
                  </a:cubicBezTo>
                  <a:lnTo>
                    <a:pt x="4773" y="4202"/>
                  </a:lnTo>
                  <a:lnTo>
                    <a:pt x="643" y="4594"/>
                  </a:lnTo>
                  <a:cubicBezTo>
                    <a:pt x="384" y="4612"/>
                    <a:pt x="161" y="4791"/>
                    <a:pt x="81" y="5040"/>
                  </a:cubicBezTo>
                  <a:cubicBezTo>
                    <a:pt x="0" y="5290"/>
                    <a:pt x="81" y="5567"/>
                    <a:pt x="277" y="5736"/>
                  </a:cubicBezTo>
                  <a:lnTo>
                    <a:pt x="3381" y="8484"/>
                  </a:lnTo>
                  <a:lnTo>
                    <a:pt x="2480" y="12534"/>
                  </a:lnTo>
                  <a:cubicBezTo>
                    <a:pt x="2427" y="12793"/>
                    <a:pt x="2525" y="13060"/>
                    <a:pt x="2739" y="13212"/>
                  </a:cubicBezTo>
                  <a:cubicBezTo>
                    <a:pt x="2851" y="13295"/>
                    <a:pt x="2987" y="13338"/>
                    <a:pt x="3126" y="13338"/>
                  </a:cubicBezTo>
                  <a:cubicBezTo>
                    <a:pt x="3240" y="13338"/>
                    <a:pt x="3357" y="13308"/>
                    <a:pt x="3462" y="13248"/>
                  </a:cubicBezTo>
                  <a:lnTo>
                    <a:pt x="7030" y="11134"/>
                  </a:lnTo>
                  <a:lnTo>
                    <a:pt x="10599" y="13248"/>
                  </a:lnTo>
                  <a:cubicBezTo>
                    <a:pt x="10706" y="13310"/>
                    <a:pt x="10822" y="13337"/>
                    <a:pt x="10938" y="13337"/>
                  </a:cubicBezTo>
                  <a:cubicBezTo>
                    <a:pt x="11071" y="13337"/>
                    <a:pt x="11205" y="13292"/>
                    <a:pt x="11321" y="13212"/>
                  </a:cubicBezTo>
                  <a:cubicBezTo>
                    <a:pt x="11535" y="13060"/>
                    <a:pt x="11633" y="12793"/>
                    <a:pt x="11580" y="12534"/>
                  </a:cubicBezTo>
                  <a:lnTo>
                    <a:pt x="10679" y="8484"/>
                  </a:lnTo>
                  <a:lnTo>
                    <a:pt x="13783" y="5736"/>
                  </a:lnTo>
                  <a:cubicBezTo>
                    <a:pt x="13980" y="5567"/>
                    <a:pt x="14060" y="5290"/>
                    <a:pt x="13980" y="5040"/>
                  </a:cubicBezTo>
                  <a:cubicBezTo>
                    <a:pt x="13899" y="4791"/>
                    <a:pt x="13676" y="4612"/>
                    <a:pt x="13418" y="4594"/>
                  </a:cubicBezTo>
                  <a:lnTo>
                    <a:pt x="9278" y="4202"/>
                  </a:lnTo>
                  <a:lnTo>
                    <a:pt x="7637" y="393"/>
                  </a:lnTo>
                  <a:cubicBezTo>
                    <a:pt x="7530" y="152"/>
                    <a:pt x="7289" y="0"/>
                    <a:pt x="70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7" name="Google Shape;2967;p44"/>
            <p:cNvSpPr/>
            <p:nvPr/>
          </p:nvSpPr>
          <p:spPr>
            <a:xfrm>
              <a:off x="4522450" y="2299800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63"/>
                    <a:pt x="0" y="1258"/>
                  </a:cubicBezTo>
                  <a:cubicBezTo>
                    <a:pt x="0" y="1954"/>
                    <a:pt x="562" y="2516"/>
                    <a:pt x="1258" y="2516"/>
                  </a:cubicBezTo>
                  <a:cubicBezTo>
                    <a:pt x="1954" y="2516"/>
                    <a:pt x="2516" y="1954"/>
                    <a:pt x="2516" y="1258"/>
                  </a:cubicBezTo>
                  <a:cubicBezTo>
                    <a:pt x="2516" y="563"/>
                    <a:pt x="1954" y="1"/>
                    <a:pt x="1258" y="1"/>
                  </a:cubicBezTo>
                  <a:close/>
                  <a:moveTo>
                    <a:pt x="1258" y="5487"/>
                  </a:moveTo>
                  <a:cubicBezTo>
                    <a:pt x="562" y="5487"/>
                    <a:pt x="0" y="6049"/>
                    <a:pt x="0" y="6745"/>
                  </a:cubicBezTo>
                  <a:cubicBezTo>
                    <a:pt x="0" y="7441"/>
                    <a:pt x="562" y="8003"/>
                    <a:pt x="1258" y="8003"/>
                  </a:cubicBezTo>
                  <a:cubicBezTo>
                    <a:pt x="1954" y="8003"/>
                    <a:pt x="2516" y="7441"/>
                    <a:pt x="2516" y="6745"/>
                  </a:cubicBezTo>
                  <a:cubicBezTo>
                    <a:pt x="2516" y="6049"/>
                    <a:pt x="1954" y="5487"/>
                    <a:pt x="1258" y="5487"/>
                  </a:cubicBezTo>
                  <a:close/>
                  <a:moveTo>
                    <a:pt x="1258" y="10973"/>
                  </a:moveTo>
                  <a:cubicBezTo>
                    <a:pt x="562" y="10973"/>
                    <a:pt x="0" y="11535"/>
                    <a:pt x="0" y="12231"/>
                  </a:cubicBezTo>
                  <a:cubicBezTo>
                    <a:pt x="0" y="12927"/>
                    <a:pt x="562" y="13480"/>
                    <a:pt x="1258" y="13480"/>
                  </a:cubicBezTo>
                  <a:cubicBezTo>
                    <a:pt x="1954" y="13480"/>
                    <a:pt x="2516" y="12927"/>
                    <a:pt x="2516" y="12231"/>
                  </a:cubicBezTo>
                  <a:cubicBezTo>
                    <a:pt x="2516" y="11535"/>
                    <a:pt x="1954" y="10973"/>
                    <a:pt x="1258" y="10973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22"/>
                    <a:pt x="0" y="17709"/>
                  </a:cubicBezTo>
                  <a:cubicBezTo>
                    <a:pt x="0" y="18405"/>
                    <a:pt x="562" y="18976"/>
                    <a:pt x="1258" y="18976"/>
                  </a:cubicBezTo>
                  <a:cubicBezTo>
                    <a:pt x="1954" y="18976"/>
                    <a:pt x="2516" y="18405"/>
                    <a:pt x="2516" y="17709"/>
                  </a:cubicBezTo>
                  <a:cubicBezTo>
                    <a:pt x="2516" y="17022"/>
                    <a:pt x="1954" y="16451"/>
                    <a:pt x="1258" y="16451"/>
                  </a:cubicBezTo>
                  <a:close/>
                  <a:moveTo>
                    <a:pt x="1258" y="21946"/>
                  </a:moveTo>
                  <a:cubicBezTo>
                    <a:pt x="562" y="21946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46"/>
                    <a:pt x="1258" y="21946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82"/>
                  </a:cubicBezTo>
                  <a:cubicBezTo>
                    <a:pt x="0" y="29377"/>
                    <a:pt x="562" y="29939"/>
                    <a:pt x="1258" y="29939"/>
                  </a:cubicBezTo>
                  <a:cubicBezTo>
                    <a:pt x="1954" y="29939"/>
                    <a:pt x="2516" y="29377"/>
                    <a:pt x="2516" y="28682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72"/>
                    <a:pt x="0" y="34168"/>
                  </a:cubicBezTo>
                  <a:cubicBezTo>
                    <a:pt x="0" y="34855"/>
                    <a:pt x="562" y="35426"/>
                    <a:pt x="1258" y="35426"/>
                  </a:cubicBezTo>
                  <a:cubicBezTo>
                    <a:pt x="1954" y="35426"/>
                    <a:pt x="2516" y="34855"/>
                    <a:pt x="2516" y="34168"/>
                  </a:cubicBezTo>
                  <a:cubicBezTo>
                    <a:pt x="2516" y="33472"/>
                    <a:pt x="1954" y="32910"/>
                    <a:pt x="1258" y="32910"/>
                  </a:cubicBezTo>
                  <a:close/>
                  <a:moveTo>
                    <a:pt x="1258" y="38397"/>
                  </a:moveTo>
                  <a:cubicBezTo>
                    <a:pt x="562" y="38397"/>
                    <a:pt x="0" y="38959"/>
                    <a:pt x="0" y="39654"/>
                  </a:cubicBezTo>
                  <a:cubicBezTo>
                    <a:pt x="0" y="40350"/>
                    <a:pt x="562" y="40903"/>
                    <a:pt x="1258" y="40903"/>
                  </a:cubicBezTo>
                  <a:cubicBezTo>
                    <a:pt x="1954" y="40903"/>
                    <a:pt x="2516" y="40350"/>
                    <a:pt x="2516" y="39654"/>
                  </a:cubicBezTo>
                  <a:cubicBezTo>
                    <a:pt x="2516" y="38959"/>
                    <a:pt x="1954" y="38397"/>
                    <a:pt x="1258" y="383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8" name="Google Shape;2968;p44"/>
            <p:cNvSpPr/>
            <p:nvPr/>
          </p:nvSpPr>
          <p:spPr>
            <a:xfrm>
              <a:off x="4545425" y="2331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0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9" name="Google Shape;2969;p44"/>
            <p:cNvSpPr/>
            <p:nvPr/>
          </p:nvSpPr>
          <p:spPr>
            <a:xfrm>
              <a:off x="4522450" y="1221025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54"/>
                    <a:pt x="0" y="1250"/>
                  </a:cubicBezTo>
                  <a:cubicBezTo>
                    <a:pt x="0" y="1945"/>
                    <a:pt x="562" y="2507"/>
                    <a:pt x="1258" y="2507"/>
                  </a:cubicBezTo>
                  <a:cubicBezTo>
                    <a:pt x="1954" y="2507"/>
                    <a:pt x="2516" y="1945"/>
                    <a:pt x="2516" y="1250"/>
                  </a:cubicBezTo>
                  <a:cubicBezTo>
                    <a:pt x="2516" y="554"/>
                    <a:pt x="1954" y="1"/>
                    <a:pt x="1258" y="1"/>
                  </a:cubicBezTo>
                  <a:close/>
                  <a:moveTo>
                    <a:pt x="1258" y="5478"/>
                  </a:moveTo>
                  <a:cubicBezTo>
                    <a:pt x="562" y="5478"/>
                    <a:pt x="0" y="6049"/>
                    <a:pt x="0" y="6745"/>
                  </a:cubicBezTo>
                  <a:cubicBezTo>
                    <a:pt x="0" y="7432"/>
                    <a:pt x="562" y="7994"/>
                    <a:pt x="1258" y="7994"/>
                  </a:cubicBezTo>
                  <a:cubicBezTo>
                    <a:pt x="1954" y="7994"/>
                    <a:pt x="2516" y="7432"/>
                    <a:pt x="2516" y="6745"/>
                  </a:cubicBezTo>
                  <a:cubicBezTo>
                    <a:pt x="2516" y="6049"/>
                    <a:pt x="1954" y="5478"/>
                    <a:pt x="1258" y="5478"/>
                  </a:cubicBezTo>
                  <a:close/>
                  <a:moveTo>
                    <a:pt x="1258" y="10965"/>
                  </a:moveTo>
                  <a:cubicBezTo>
                    <a:pt x="562" y="10965"/>
                    <a:pt x="0" y="11527"/>
                    <a:pt x="0" y="12222"/>
                  </a:cubicBezTo>
                  <a:cubicBezTo>
                    <a:pt x="0" y="12918"/>
                    <a:pt x="562" y="13480"/>
                    <a:pt x="1258" y="13480"/>
                  </a:cubicBezTo>
                  <a:cubicBezTo>
                    <a:pt x="1954" y="13480"/>
                    <a:pt x="2516" y="12918"/>
                    <a:pt x="2516" y="12222"/>
                  </a:cubicBezTo>
                  <a:cubicBezTo>
                    <a:pt x="2516" y="11527"/>
                    <a:pt x="1954" y="10965"/>
                    <a:pt x="1258" y="10965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13"/>
                    <a:pt x="0" y="17709"/>
                  </a:cubicBezTo>
                  <a:cubicBezTo>
                    <a:pt x="0" y="18405"/>
                    <a:pt x="562" y="18967"/>
                    <a:pt x="1258" y="18967"/>
                  </a:cubicBezTo>
                  <a:cubicBezTo>
                    <a:pt x="1954" y="18967"/>
                    <a:pt x="2516" y="18405"/>
                    <a:pt x="2516" y="17709"/>
                  </a:cubicBezTo>
                  <a:cubicBezTo>
                    <a:pt x="2516" y="17013"/>
                    <a:pt x="1954" y="16451"/>
                    <a:pt x="1258" y="16451"/>
                  </a:cubicBezTo>
                  <a:close/>
                  <a:moveTo>
                    <a:pt x="1258" y="21937"/>
                  </a:moveTo>
                  <a:cubicBezTo>
                    <a:pt x="562" y="21937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37"/>
                    <a:pt x="1258" y="21937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73"/>
                  </a:cubicBezTo>
                  <a:cubicBezTo>
                    <a:pt x="0" y="29369"/>
                    <a:pt x="562" y="29940"/>
                    <a:pt x="1258" y="29940"/>
                  </a:cubicBezTo>
                  <a:cubicBezTo>
                    <a:pt x="1954" y="29940"/>
                    <a:pt x="2516" y="29369"/>
                    <a:pt x="2516" y="28673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63"/>
                    <a:pt x="0" y="34159"/>
                  </a:cubicBezTo>
                  <a:cubicBezTo>
                    <a:pt x="0" y="34855"/>
                    <a:pt x="562" y="35417"/>
                    <a:pt x="1258" y="35417"/>
                  </a:cubicBezTo>
                  <a:cubicBezTo>
                    <a:pt x="1954" y="35417"/>
                    <a:pt x="2516" y="34855"/>
                    <a:pt x="2516" y="34159"/>
                  </a:cubicBezTo>
                  <a:cubicBezTo>
                    <a:pt x="2516" y="33463"/>
                    <a:pt x="1954" y="32910"/>
                    <a:pt x="1258" y="32910"/>
                  </a:cubicBezTo>
                  <a:close/>
                  <a:moveTo>
                    <a:pt x="1258" y="38388"/>
                  </a:moveTo>
                  <a:cubicBezTo>
                    <a:pt x="562" y="38388"/>
                    <a:pt x="0" y="38950"/>
                    <a:pt x="0" y="39646"/>
                  </a:cubicBezTo>
                  <a:cubicBezTo>
                    <a:pt x="0" y="40341"/>
                    <a:pt x="562" y="40903"/>
                    <a:pt x="1258" y="40903"/>
                  </a:cubicBezTo>
                  <a:cubicBezTo>
                    <a:pt x="1954" y="40903"/>
                    <a:pt x="2516" y="40341"/>
                    <a:pt x="2516" y="39646"/>
                  </a:cubicBezTo>
                  <a:cubicBezTo>
                    <a:pt x="2516" y="38950"/>
                    <a:pt x="1954" y="38388"/>
                    <a:pt x="1258" y="383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0" name="Google Shape;2970;p44"/>
            <p:cNvSpPr/>
            <p:nvPr/>
          </p:nvSpPr>
          <p:spPr>
            <a:xfrm>
              <a:off x="4545425" y="1252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1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71" name="Google Shape;2971;p44"/>
          <p:cNvGrpSpPr/>
          <p:nvPr/>
        </p:nvGrpSpPr>
        <p:grpSpPr>
          <a:xfrm>
            <a:off x="8047411" y="156829"/>
            <a:ext cx="762985" cy="762897"/>
            <a:chOff x="8021087" y="4295195"/>
            <a:chExt cx="1136578" cy="1136447"/>
          </a:xfrm>
        </p:grpSpPr>
        <p:sp>
          <p:nvSpPr>
            <p:cNvPr id="2972" name="Google Shape;2972;p44"/>
            <p:cNvSpPr/>
            <p:nvPr/>
          </p:nvSpPr>
          <p:spPr>
            <a:xfrm>
              <a:off x="8084049" y="4358026"/>
              <a:ext cx="1010657" cy="1010788"/>
            </a:xfrm>
            <a:custGeom>
              <a:avLst/>
              <a:gdLst/>
              <a:ahLst/>
              <a:cxnLst/>
              <a:rect l="l" t="t" r="r" b="b"/>
              <a:pathLst>
                <a:path w="61994" h="62002" extrusionOk="0">
                  <a:moveTo>
                    <a:pt x="30903" y="1"/>
                  </a:moveTo>
                  <a:lnTo>
                    <a:pt x="21893" y="9011"/>
                  </a:lnTo>
                  <a:lnTo>
                    <a:pt x="9145" y="9011"/>
                  </a:lnTo>
                  <a:lnTo>
                    <a:pt x="9145" y="21759"/>
                  </a:lnTo>
                  <a:lnTo>
                    <a:pt x="1" y="30903"/>
                  </a:lnTo>
                  <a:lnTo>
                    <a:pt x="9145" y="40056"/>
                  </a:lnTo>
                  <a:lnTo>
                    <a:pt x="9145" y="52982"/>
                  </a:lnTo>
                  <a:lnTo>
                    <a:pt x="22080" y="52982"/>
                  </a:lnTo>
                  <a:lnTo>
                    <a:pt x="31091" y="62002"/>
                  </a:lnTo>
                  <a:lnTo>
                    <a:pt x="40101" y="52982"/>
                  </a:lnTo>
                  <a:lnTo>
                    <a:pt x="52849" y="52982"/>
                  </a:lnTo>
                  <a:lnTo>
                    <a:pt x="52849" y="40234"/>
                  </a:lnTo>
                  <a:lnTo>
                    <a:pt x="61993" y="31090"/>
                  </a:lnTo>
                  <a:lnTo>
                    <a:pt x="52849" y="21946"/>
                  </a:lnTo>
                  <a:lnTo>
                    <a:pt x="52849" y="9011"/>
                  </a:lnTo>
                  <a:lnTo>
                    <a:pt x="39914" y="9011"/>
                  </a:lnTo>
                  <a:lnTo>
                    <a:pt x="309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3" name="Google Shape;2973;p44"/>
            <p:cNvSpPr/>
            <p:nvPr/>
          </p:nvSpPr>
          <p:spPr>
            <a:xfrm>
              <a:off x="8021087" y="4295195"/>
              <a:ext cx="1136578" cy="1136447"/>
            </a:xfrm>
            <a:custGeom>
              <a:avLst/>
              <a:gdLst/>
              <a:ahLst/>
              <a:cxnLst/>
              <a:rect l="l" t="t" r="r" b="b"/>
              <a:pathLst>
                <a:path w="69718" h="69710" extrusionOk="0">
                  <a:moveTo>
                    <a:pt x="34756" y="1812"/>
                  </a:moveTo>
                  <a:lnTo>
                    <a:pt x="44364" y="11420"/>
                  </a:lnTo>
                  <a:lnTo>
                    <a:pt x="58147" y="11420"/>
                  </a:lnTo>
                  <a:lnTo>
                    <a:pt x="58147" y="25203"/>
                  </a:lnTo>
                  <a:lnTo>
                    <a:pt x="67898" y="34953"/>
                  </a:lnTo>
                  <a:lnTo>
                    <a:pt x="58147" y="44704"/>
                  </a:lnTo>
                  <a:lnTo>
                    <a:pt x="58147" y="58291"/>
                  </a:lnTo>
                  <a:lnTo>
                    <a:pt x="44570" y="58291"/>
                  </a:lnTo>
                  <a:lnTo>
                    <a:pt x="34962" y="67899"/>
                  </a:lnTo>
                  <a:lnTo>
                    <a:pt x="25354" y="58291"/>
                  </a:lnTo>
                  <a:lnTo>
                    <a:pt x="11571" y="58291"/>
                  </a:lnTo>
                  <a:lnTo>
                    <a:pt x="11571" y="44499"/>
                  </a:lnTo>
                  <a:lnTo>
                    <a:pt x="1820" y="34748"/>
                  </a:lnTo>
                  <a:lnTo>
                    <a:pt x="11571" y="24997"/>
                  </a:lnTo>
                  <a:lnTo>
                    <a:pt x="11571" y="11420"/>
                  </a:lnTo>
                  <a:lnTo>
                    <a:pt x="25148" y="11420"/>
                  </a:lnTo>
                  <a:lnTo>
                    <a:pt x="34756" y="1812"/>
                  </a:lnTo>
                  <a:close/>
                  <a:moveTo>
                    <a:pt x="34756" y="1"/>
                  </a:moveTo>
                  <a:lnTo>
                    <a:pt x="24622" y="10135"/>
                  </a:lnTo>
                  <a:lnTo>
                    <a:pt x="10286" y="10135"/>
                  </a:lnTo>
                  <a:lnTo>
                    <a:pt x="10286" y="24471"/>
                  </a:lnTo>
                  <a:lnTo>
                    <a:pt x="0" y="34748"/>
                  </a:lnTo>
                  <a:lnTo>
                    <a:pt x="10286" y="45034"/>
                  </a:lnTo>
                  <a:lnTo>
                    <a:pt x="10286" y="59575"/>
                  </a:lnTo>
                  <a:lnTo>
                    <a:pt x="24827" y="59575"/>
                  </a:lnTo>
                  <a:lnTo>
                    <a:pt x="34962" y="69709"/>
                  </a:lnTo>
                  <a:lnTo>
                    <a:pt x="45096" y="59575"/>
                  </a:lnTo>
                  <a:lnTo>
                    <a:pt x="59432" y="59575"/>
                  </a:lnTo>
                  <a:lnTo>
                    <a:pt x="59432" y="45239"/>
                  </a:lnTo>
                  <a:lnTo>
                    <a:pt x="69718" y="34953"/>
                  </a:lnTo>
                  <a:lnTo>
                    <a:pt x="59432" y="24676"/>
                  </a:lnTo>
                  <a:lnTo>
                    <a:pt x="59432" y="10135"/>
                  </a:lnTo>
                  <a:lnTo>
                    <a:pt x="44891" y="10135"/>
                  </a:lnTo>
                  <a:lnTo>
                    <a:pt x="347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4" name="Google Shape;2974;p44"/>
            <p:cNvSpPr/>
            <p:nvPr/>
          </p:nvSpPr>
          <p:spPr>
            <a:xfrm>
              <a:off x="8121871" y="4393371"/>
              <a:ext cx="937051" cy="937051"/>
            </a:xfrm>
            <a:custGeom>
              <a:avLst/>
              <a:gdLst/>
              <a:ahLst/>
              <a:cxnLst/>
              <a:rect l="l" t="t" r="r" b="b"/>
              <a:pathLst>
                <a:path w="57479" h="57479" extrusionOk="0">
                  <a:moveTo>
                    <a:pt x="28655" y="0"/>
                  </a:moveTo>
                  <a:lnTo>
                    <a:pt x="20296" y="8351"/>
                  </a:lnTo>
                  <a:lnTo>
                    <a:pt x="8484" y="8351"/>
                  </a:lnTo>
                  <a:lnTo>
                    <a:pt x="8484" y="20171"/>
                  </a:lnTo>
                  <a:lnTo>
                    <a:pt x="0" y="28646"/>
                  </a:lnTo>
                  <a:lnTo>
                    <a:pt x="8484" y="37130"/>
                  </a:lnTo>
                  <a:lnTo>
                    <a:pt x="8484" y="49119"/>
                  </a:lnTo>
                  <a:lnTo>
                    <a:pt x="20474" y="49119"/>
                  </a:lnTo>
                  <a:lnTo>
                    <a:pt x="28824" y="57478"/>
                  </a:lnTo>
                  <a:lnTo>
                    <a:pt x="37183" y="49119"/>
                  </a:lnTo>
                  <a:lnTo>
                    <a:pt x="49004" y="49119"/>
                  </a:lnTo>
                  <a:lnTo>
                    <a:pt x="49004" y="37299"/>
                  </a:lnTo>
                  <a:lnTo>
                    <a:pt x="57479" y="28824"/>
                  </a:lnTo>
                  <a:lnTo>
                    <a:pt x="49004" y="20340"/>
                  </a:lnTo>
                  <a:lnTo>
                    <a:pt x="49004" y="8351"/>
                  </a:lnTo>
                  <a:lnTo>
                    <a:pt x="37014" y="8351"/>
                  </a:lnTo>
                  <a:lnTo>
                    <a:pt x="286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75" name="Google Shape;2975;p44"/>
          <p:cNvGrpSpPr/>
          <p:nvPr/>
        </p:nvGrpSpPr>
        <p:grpSpPr>
          <a:xfrm>
            <a:off x="5953275" y="-666648"/>
            <a:ext cx="1618436" cy="2784301"/>
            <a:chOff x="7815602" y="-219936"/>
            <a:chExt cx="1380564" cy="2375076"/>
          </a:xfrm>
        </p:grpSpPr>
        <p:sp>
          <p:nvSpPr>
            <p:cNvPr id="2976" name="Google Shape;2976;p44"/>
            <p:cNvSpPr/>
            <p:nvPr/>
          </p:nvSpPr>
          <p:spPr>
            <a:xfrm>
              <a:off x="7815602" y="-219936"/>
              <a:ext cx="1359116" cy="572506"/>
            </a:xfrm>
            <a:custGeom>
              <a:avLst/>
              <a:gdLst/>
              <a:ahLst/>
              <a:cxnLst/>
              <a:rect l="l" t="t" r="r" b="b"/>
              <a:pathLst>
                <a:path w="31600" h="13311" extrusionOk="0">
                  <a:moveTo>
                    <a:pt x="242" y="0"/>
                  </a:moveTo>
                  <a:lnTo>
                    <a:pt x="1" y="152"/>
                  </a:lnTo>
                  <a:cubicBezTo>
                    <a:pt x="28" y="197"/>
                    <a:pt x="2695" y="4434"/>
                    <a:pt x="7896" y="8056"/>
                  </a:cubicBezTo>
                  <a:cubicBezTo>
                    <a:pt x="11607" y="10643"/>
                    <a:pt x="17236" y="13311"/>
                    <a:pt x="24614" y="13311"/>
                  </a:cubicBezTo>
                  <a:cubicBezTo>
                    <a:pt x="26791" y="13311"/>
                    <a:pt x="29119" y="13079"/>
                    <a:pt x="31599" y="12543"/>
                  </a:cubicBezTo>
                  <a:lnTo>
                    <a:pt x="31537" y="12258"/>
                  </a:lnTo>
                  <a:cubicBezTo>
                    <a:pt x="29077" y="12791"/>
                    <a:pt x="26765" y="13023"/>
                    <a:pt x="24605" y="13023"/>
                  </a:cubicBezTo>
                  <a:cubicBezTo>
                    <a:pt x="17305" y="13023"/>
                    <a:pt x="11744" y="10378"/>
                    <a:pt x="8074" y="7824"/>
                  </a:cubicBezTo>
                  <a:cubicBezTo>
                    <a:pt x="2918" y="4238"/>
                    <a:pt x="268" y="36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7" name="Google Shape;2977;p44"/>
            <p:cNvSpPr/>
            <p:nvPr/>
          </p:nvSpPr>
          <p:spPr>
            <a:xfrm>
              <a:off x="7815602" y="-219936"/>
              <a:ext cx="1359116" cy="572506"/>
            </a:xfrm>
            <a:custGeom>
              <a:avLst/>
              <a:gdLst/>
              <a:ahLst/>
              <a:cxnLst/>
              <a:rect l="l" t="t" r="r" b="b"/>
              <a:pathLst>
                <a:path w="31600" h="13311" extrusionOk="0">
                  <a:moveTo>
                    <a:pt x="242" y="0"/>
                  </a:moveTo>
                  <a:lnTo>
                    <a:pt x="1" y="152"/>
                  </a:lnTo>
                  <a:cubicBezTo>
                    <a:pt x="28" y="197"/>
                    <a:pt x="2695" y="4434"/>
                    <a:pt x="7896" y="8056"/>
                  </a:cubicBezTo>
                  <a:cubicBezTo>
                    <a:pt x="11607" y="10643"/>
                    <a:pt x="17236" y="13311"/>
                    <a:pt x="24614" y="13311"/>
                  </a:cubicBezTo>
                  <a:cubicBezTo>
                    <a:pt x="26791" y="13311"/>
                    <a:pt x="29119" y="13079"/>
                    <a:pt x="31599" y="12543"/>
                  </a:cubicBezTo>
                  <a:lnTo>
                    <a:pt x="31537" y="12258"/>
                  </a:lnTo>
                  <a:cubicBezTo>
                    <a:pt x="29077" y="12791"/>
                    <a:pt x="26765" y="13023"/>
                    <a:pt x="24605" y="13023"/>
                  </a:cubicBezTo>
                  <a:cubicBezTo>
                    <a:pt x="17305" y="13023"/>
                    <a:pt x="11744" y="10378"/>
                    <a:pt x="8074" y="7824"/>
                  </a:cubicBezTo>
                  <a:cubicBezTo>
                    <a:pt x="2918" y="4238"/>
                    <a:pt x="268" y="36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8" name="Google Shape;2978;p44"/>
            <p:cNvSpPr/>
            <p:nvPr/>
          </p:nvSpPr>
          <p:spPr>
            <a:xfrm>
              <a:off x="7856289" y="-157013"/>
              <a:ext cx="1240150" cy="526829"/>
            </a:xfrm>
            <a:custGeom>
              <a:avLst/>
              <a:gdLst/>
              <a:ahLst/>
              <a:cxnLst/>
              <a:rect l="l" t="t" r="r" b="b"/>
              <a:pathLst>
                <a:path w="28834" h="12249" extrusionOk="0">
                  <a:moveTo>
                    <a:pt x="598" y="0"/>
                  </a:moveTo>
                  <a:cubicBezTo>
                    <a:pt x="479" y="0"/>
                    <a:pt x="360" y="39"/>
                    <a:pt x="259" y="116"/>
                  </a:cubicBezTo>
                  <a:cubicBezTo>
                    <a:pt x="36" y="304"/>
                    <a:pt x="0" y="643"/>
                    <a:pt x="188" y="875"/>
                  </a:cubicBezTo>
                  <a:cubicBezTo>
                    <a:pt x="295" y="1000"/>
                    <a:pt x="447" y="1062"/>
                    <a:pt x="598" y="1062"/>
                  </a:cubicBezTo>
                  <a:cubicBezTo>
                    <a:pt x="714" y="1062"/>
                    <a:pt x="839" y="1026"/>
                    <a:pt x="937" y="946"/>
                  </a:cubicBezTo>
                  <a:cubicBezTo>
                    <a:pt x="1160" y="759"/>
                    <a:pt x="1196" y="420"/>
                    <a:pt x="1009" y="197"/>
                  </a:cubicBezTo>
                  <a:cubicBezTo>
                    <a:pt x="903" y="66"/>
                    <a:pt x="751" y="0"/>
                    <a:pt x="598" y="0"/>
                  </a:cubicBezTo>
                  <a:close/>
                  <a:moveTo>
                    <a:pt x="2190" y="1791"/>
                  </a:moveTo>
                  <a:cubicBezTo>
                    <a:pt x="2058" y="1791"/>
                    <a:pt x="1925" y="1840"/>
                    <a:pt x="1820" y="1936"/>
                  </a:cubicBezTo>
                  <a:cubicBezTo>
                    <a:pt x="1606" y="2141"/>
                    <a:pt x="1606" y="2480"/>
                    <a:pt x="1803" y="2695"/>
                  </a:cubicBezTo>
                  <a:cubicBezTo>
                    <a:pt x="1910" y="2802"/>
                    <a:pt x="2052" y="2855"/>
                    <a:pt x="2186" y="2855"/>
                  </a:cubicBezTo>
                  <a:cubicBezTo>
                    <a:pt x="2320" y="2855"/>
                    <a:pt x="2454" y="2811"/>
                    <a:pt x="2552" y="2704"/>
                  </a:cubicBezTo>
                  <a:cubicBezTo>
                    <a:pt x="2766" y="2507"/>
                    <a:pt x="2775" y="2168"/>
                    <a:pt x="2570" y="1954"/>
                  </a:cubicBezTo>
                  <a:cubicBezTo>
                    <a:pt x="2465" y="1845"/>
                    <a:pt x="2328" y="1791"/>
                    <a:pt x="2190" y="1791"/>
                  </a:cubicBezTo>
                  <a:close/>
                  <a:moveTo>
                    <a:pt x="3906" y="3459"/>
                  </a:moveTo>
                  <a:cubicBezTo>
                    <a:pt x="3762" y="3459"/>
                    <a:pt x="3620" y="3517"/>
                    <a:pt x="3515" y="3631"/>
                  </a:cubicBezTo>
                  <a:cubicBezTo>
                    <a:pt x="3319" y="3854"/>
                    <a:pt x="3337" y="4193"/>
                    <a:pt x="3551" y="4390"/>
                  </a:cubicBezTo>
                  <a:cubicBezTo>
                    <a:pt x="3658" y="4479"/>
                    <a:pt x="3783" y="4523"/>
                    <a:pt x="3908" y="4523"/>
                  </a:cubicBezTo>
                  <a:cubicBezTo>
                    <a:pt x="4051" y="4523"/>
                    <a:pt x="4202" y="4461"/>
                    <a:pt x="4300" y="4345"/>
                  </a:cubicBezTo>
                  <a:cubicBezTo>
                    <a:pt x="4497" y="4131"/>
                    <a:pt x="4479" y="3792"/>
                    <a:pt x="4265" y="3596"/>
                  </a:cubicBezTo>
                  <a:cubicBezTo>
                    <a:pt x="4160" y="3504"/>
                    <a:pt x="4033" y="3459"/>
                    <a:pt x="3906" y="3459"/>
                  </a:cubicBezTo>
                  <a:close/>
                  <a:moveTo>
                    <a:pt x="5746" y="4994"/>
                  </a:moveTo>
                  <a:cubicBezTo>
                    <a:pt x="5588" y="4994"/>
                    <a:pt x="5431" y="5065"/>
                    <a:pt x="5326" y="5201"/>
                  </a:cubicBezTo>
                  <a:cubicBezTo>
                    <a:pt x="5139" y="5433"/>
                    <a:pt x="5184" y="5763"/>
                    <a:pt x="5416" y="5951"/>
                  </a:cubicBezTo>
                  <a:cubicBezTo>
                    <a:pt x="5514" y="6022"/>
                    <a:pt x="5630" y="6058"/>
                    <a:pt x="5746" y="6058"/>
                  </a:cubicBezTo>
                  <a:cubicBezTo>
                    <a:pt x="5906" y="6058"/>
                    <a:pt x="6058" y="5986"/>
                    <a:pt x="6165" y="5853"/>
                  </a:cubicBezTo>
                  <a:cubicBezTo>
                    <a:pt x="6343" y="5621"/>
                    <a:pt x="6299" y="5282"/>
                    <a:pt x="6067" y="5103"/>
                  </a:cubicBezTo>
                  <a:cubicBezTo>
                    <a:pt x="5971" y="5029"/>
                    <a:pt x="5858" y="4994"/>
                    <a:pt x="5746" y="4994"/>
                  </a:cubicBezTo>
                  <a:close/>
                  <a:moveTo>
                    <a:pt x="7686" y="6389"/>
                  </a:moveTo>
                  <a:cubicBezTo>
                    <a:pt x="7513" y="6389"/>
                    <a:pt x="7345" y="6472"/>
                    <a:pt x="7244" y="6629"/>
                  </a:cubicBezTo>
                  <a:cubicBezTo>
                    <a:pt x="7084" y="6870"/>
                    <a:pt x="7155" y="7200"/>
                    <a:pt x="7396" y="7360"/>
                  </a:cubicBezTo>
                  <a:cubicBezTo>
                    <a:pt x="7485" y="7423"/>
                    <a:pt x="7592" y="7449"/>
                    <a:pt x="7690" y="7449"/>
                  </a:cubicBezTo>
                  <a:cubicBezTo>
                    <a:pt x="7860" y="7449"/>
                    <a:pt x="8029" y="7369"/>
                    <a:pt x="8136" y="7209"/>
                  </a:cubicBezTo>
                  <a:cubicBezTo>
                    <a:pt x="8297" y="6968"/>
                    <a:pt x="8226" y="6638"/>
                    <a:pt x="7985" y="6477"/>
                  </a:cubicBezTo>
                  <a:cubicBezTo>
                    <a:pt x="7892" y="6418"/>
                    <a:pt x="7788" y="6389"/>
                    <a:pt x="7686" y="6389"/>
                  </a:cubicBezTo>
                  <a:close/>
                  <a:moveTo>
                    <a:pt x="9744" y="7624"/>
                  </a:moveTo>
                  <a:cubicBezTo>
                    <a:pt x="9554" y="7624"/>
                    <a:pt x="9370" y="7724"/>
                    <a:pt x="9278" y="7896"/>
                  </a:cubicBezTo>
                  <a:cubicBezTo>
                    <a:pt x="9136" y="8154"/>
                    <a:pt x="9225" y="8484"/>
                    <a:pt x="9484" y="8618"/>
                  </a:cubicBezTo>
                  <a:cubicBezTo>
                    <a:pt x="9564" y="8663"/>
                    <a:pt x="9653" y="8690"/>
                    <a:pt x="9742" y="8690"/>
                  </a:cubicBezTo>
                  <a:cubicBezTo>
                    <a:pt x="9930" y="8690"/>
                    <a:pt x="10108" y="8591"/>
                    <a:pt x="10206" y="8413"/>
                  </a:cubicBezTo>
                  <a:cubicBezTo>
                    <a:pt x="10349" y="8154"/>
                    <a:pt x="10251" y="7833"/>
                    <a:pt x="10001" y="7690"/>
                  </a:cubicBezTo>
                  <a:cubicBezTo>
                    <a:pt x="9920" y="7645"/>
                    <a:pt x="9831" y="7624"/>
                    <a:pt x="9744" y="7624"/>
                  </a:cubicBezTo>
                  <a:close/>
                  <a:moveTo>
                    <a:pt x="11880" y="8694"/>
                  </a:moveTo>
                  <a:cubicBezTo>
                    <a:pt x="11677" y="8694"/>
                    <a:pt x="11484" y="8814"/>
                    <a:pt x="11393" y="9011"/>
                  </a:cubicBezTo>
                  <a:cubicBezTo>
                    <a:pt x="11277" y="9278"/>
                    <a:pt x="11393" y="9591"/>
                    <a:pt x="11660" y="9706"/>
                  </a:cubicBezTo>
                  <a:cubicBezTo>
                    <a:pt x="11732" y="9742"/>
                    <a:pt x="11812" y="9760"/>
                    <a:pt x="11883" y="9760"/>
                  </a:cubicBezTo>
                  <a:cubicBezTo>
                    <a:pt x="12080" y="9760"/>
                    <a:pt x="12276" y="9635"/>
                    <a:pt x="12365" y="9439"/>
                  </a:cubicBezTo>
                  <a:cubicBezTo>
                    <a:pt x="12490" y="9171"/>
                    <a:pt x="12365" y="8859"/>
                    <a:pt x="12097" y="8743"/>
                  </a:cubicBezTo>
                  <a:cubicBezTo>
                    <a:pt x="12026" y="8710"/>
                    <a:pt x="11952" y="8694"/>
                    <a:pt x="11880" y="8694"/>
                  </a:cubicBezTo>
                  <a:close/>
                  <a:moveTo>
                    <a:pt x="14104" y="9578"/>
                  </a:moveTo>
                  <a:cubicBezTo>
                    <a:pt x="13886" y="9578"/>
                    <a:pt x="13674" y="9719"/>
                    <a:pt x="13596" y="9938"/>
                  </a:cubicBezTo>
                  <a:cubicBezTo>
                    <a:pt x="13507" y="10215"/>
                    <a:pt x="13650" y="10518"/>
                    <a:pt x="13926" y="10616"/>
                  </a:cubicBezTo>
                  <a:cubicBezTo>
                    <a:pt x="13989" y="10634"/>
                    <a:pt x="14042" y="10643"/>
                    <a:pt x="14105" y="10643"/>
                  </a:cubicBezTo>
                  <a:cubicBezTo>
                    <a:pt x="14319" y="10643"/>
                    <a:pt x="14524" y="10509"/>
                    <a:pt x="14604" y="10286"/>
                  </a:cubicBezTo>
                  <a:cubicBezTo>
                    <a:pt x="14702" y="10010"/>
                    <a:pt x="14560" y="9706"/>
                    <a:pt x="14274" y="9608"/>
                  </a:cubicBezTo>
                  <a:cubicBezTo>
                    <a:pt x="14219" y="9588"/>
                    <a:pt x="14161" y="9578"/>
                    <a:pt x="14104" y="9578"/>
                  </a:cubicBezTo>
                  <a:close/>
                  <a:moveTo>
                    <a:pt x="16391" y="10279"/>
                  </a:moveTo>
                  <a:cubicBezTo>
                    <a:pt x="16154" y="10279"/>
                    <a:pt x="15940" y="10437"/>
                    <a:pt x="15880" y="10679"/>
                  </a:cubicBezTo>
                  <a:cubicBezTo>
                    <a:pt x="15800" y="10955"/>
                    <a:pt x="15978" y="11250"/>
                    <a:pt x="16255" y="11321"/>
                  </a:cubicBezTo>
                  <a:cubicBezTo>
                    <a:pt x="16299" y="11339"/>
                    <a:pt x="16353" y="11339"/>
                    <a:pt x="16388" y="11339"/>
                  </a:cubicBezTo>
                  <a:cubicBezTo>
                    <a:pt x="16629" y="11339"/>
                    <a:pt x="16843" y="11178"/>
                    <a:pt x="16906" y="10938"/>
                  </a:cubicBezTo>
                  <a:cubicBezTo>
                    <a:pt x="16977" y="10661"/>
                    <a:pt x="16808" y="10367"/>
                    <a:pt x="16522" y="10295"/>
                  </a:cubicBezTo>
                  <a:cubicBezTo>
                    <a:pt x="16478" y="10284"/>
                    <a:pt x="16434" y="10279"/>
                    <a:pt x="16391" y="10279"/>
                  </a:cubicBezTo>
                  <a:close/>
                  <a:moveTo>
                    <a:pt x="18721" y="10777"/>
                  </a:moveTo>
                  <a:cubicBezTo>
                    <a:pt x="18471" y="10777"/>
                    <a:pt x="18248" y="10961"/>
                    <a:pt x="18208" y="11223"/>
                  </a:cubicBezTo>
                  <a:cubicBezTo>
                    <a:pt x="18155" y="11509"/>
                    <a:pt x="18351" y="11785"/>
                    <a:pt x="18645" y="11830"/>
                  </a:cubicBezTo>
                  <a:cubicBezTo>
                    <a:pt x="18672" y="11839"/>
                    <a:pt x="18699" y="11839"/>
                    <a:pt x="18735" y="11839"/>
                  </a:cubicBezTo>
                  <a:cubicBezTo>
                    <a:pt x="18984" y="11839"/>
                    <a:pt x="19208" y="11660"/>
                    <a:pt x="19252" y="11393"/>
                  </a:cubicBezTo>
                  <a:cubicBezTo>
                    <a:pt x="19306" y="11107"/>
                    <a:pt x="19109" y="10831"/>
                    <a:pt x="18815" y="10786"/>
                  </a:cubicBezTo>
                  <a:cubicBezTo>
                    <a:pt x="18783" y="10780"/>
                    <a:pt x="18752" y="10777"/>
                    <a:pt x="18721" y="10777"/>
                  </a:cubicBezTo>
                  <a:close/>
                  <a:moveTo>
                    <a:pt x="28269" y="10833"/>
                  </a:moveTo>
                  <a:cubicBezTo>
                    <a:pt x="28243" y="10833"/>
                    <a:pt x="28217" y="10835"/>
                    <a:pt x="28191" y="10839"/>
                  </a:cubicBezTo>
                  <a:cubicBezTo>
                    <a:pt x="27897" y="10884"/>
                    <a:pt x="27691" y="11152"/>
                    <a:pt x="27736" y="11446"/>
                  </a:cubicBezTo>
                  <a:cubicBezTo>
                    <a:pt x="27781" y="11714"/>
                    <a:pt x="28004" y="11901"/>
                    <a:pt x="28262" y="11901"/>
                  </a:cubicBezTo>
                  <a:cubicBezTo>
                    <a:pt x="28289" y="11901"/>
                    <a:pt x="28316" y="11901"/>
                    <a:pt x="28343" y="11892"/>
                  </a:cubicBezTo>
                  <a:cubicBezTo>
                    <a:pt x="28628" y="11856"/>
                    <a:pt x="28833" y="11580"/>
                    <a:pt x="28789" y="11294"/>
                  </a:cubicBezTo>
                  <a:cubicBezTo>
                    <a:pt x="28756" y="11027"/>
                    <a:pt x="28525" y="10833"/>
                    <a:pt x="28269" y="10833"/>
                  </a:cubicBezTo>
                  <a:close/>
                  <a:moveTo>
                    <a:pt x="21103" y="11078"/>
                  </a:moveTo>
                  <a:cubicBezTo>
                    <a:pt x="20829" y="11078"/>
                    <a:pt x="20598" y="11284"/>
                    <a:pt x="20572" y="11562"/>
                  </a:cubicBezTo>
                  <a:cubicBezTo>
                    <a:pt x="20546" y="11856"/>
                    <a:pt x="20769" y="12115"/>
                    <a:pt x="21063" y="12142"/>
                  </a:cubicBezTo>
                  <a:lnTo>
                    <a:pt x="21108" y="12142"/>
                  </a:lnTo>
                  <a:cubicBezTo>
                    <a:pt x="21375" y="12142"/>
                    <a:pt x="21616" y="11928"/>
                    <a:pt x="21634" y="11651"/>
                  </a:cubicBezTo>
                  <a:cubicBezTo>
                    <a:pt x="21661" y="11366"/>
                    <a:pt x="21438" y="11107"/>
                    <a:pt x="21152" y="11080"/>
                  </a:cubicBezTo>
                  <a:cubicBezTo>
                    <a:pt x="21136" y="11079"/>
                    <a:pt x="21119" y="11078"/>
                    <a:pt x="21103" y="11078"/>
                  </a:cubicBezTo>
                  <a:close/>
                  <a:moveTo>
                    <a:pt x="25879" y="11097"/>
                  </a:moveTo>
                  <a:cubicBezTo>
                    <a:pt x="25868" y="11097"/>
                    <a:pt x="25856" y="11097"/>
                    <a:pt x="25845" y="11098"/>
                  </a:cubicBezTo>
                  <a:cubicBezTo>
                    <a:pt x="25550" y="11125"/>
                    <a:pt x="25336" y="11375"/>
                    <a:pt x="25354" y="11669"/>
                  </a:cubicBezTo>
                  <a:cubicBezTo>
                    <a:pt x="25381" y="11946"/>
                    <a:pt x="25613" y="12160"/>
                    <a:pt x="25889" y="12160"/>
                  </a:cubicBezTo>
                  <a:lnTo>
                    <a:pt x="25925" y="12160"/>
                  </a:lnTo>
                  <a:cubicBezTo>
                    <a:pt x="26219" y="12142"/>
                    <a:pt x="26434" y="11883"/>
                    <a:pt x="26416" y="11589"/>
                  </a:cubicBezTo>
                  <a:cubicBezTo>
                    <a:pt x="26399" y="11306"/>
                    <a:pt x="26159" y="11097"/>
                    <a:pt x="25879" y="11097"/>
                  </a:cubicBezTo>
                  <a:close/>
                  <a:moveTo>
                    <a:pt x="23499" y="11178"/>
                  </a:moveTo>
                  <a:cubicBezTo>
                    <a:pt x="23204" y="11178"/>
                    <a:pt x="22963" y="11419"/>
                    <a:pt x="22963" y="11714"/>
                  </a:cubicBezTo>
                  <a:cubicBezTo>
                    <a:pt x="22963" y="12008"/>
                    <a:pt x="23195" y="12249"/>
                    <a:pt x="23490" y="12249"/>
                  </a:cubicBezTo>
                  <a:lnTo>
                    <a:pt x="23499" y="12249"/>
                  </a:lnTo>
                  <a:cubicBezTo>
                    <a:pt x="23784" y="12249"/>
                    <a:pt x="24025" y="12008"/>
                    <a:pt x="24025" y="11714"/>
                  </a:cubicBezTo>
                  <a:cubicBezTo>
                    <a:pt x="24025" y="11419"/>
                    <a:pt x="23793" y="11187"/>
                    <a:pt x="23499" y="111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9" name="Google Shape;2979;p44"/>
            <p:cNvSpPr/>
            <p:nvPr/>
          </p:nvSpPr>
          <p:spPr>
            <a:xfrm>
              <a:off x="9150490" y="290931"/>
              <a:ext cx="45677" cy="45505"/>
            </a:xfrm>
            <a:custGeom>
              <a:avLst/>
              <a:gdLst/>
              <a:ahLst/>
              <a:cxnLst/>
              <a:rect l="l" t="t" r="r" b="b"/>
              <a:pathLst>
                <a:path w="1062" h="1058" extrusionOk="0">
                  <a:moveTo>
                    <a:pt x="528" y="1"/>
                  </a:moveTo>
                  <a:cubicBezTo>
                    <a:pt x="388" y="1"/>
                    <a:pt x="250" y="50"/>
                    <a:pt x="152" y="148"/>
                  </a:cubicBezTo>
                  <a:cubicBezTo>
                    <a:pt x="125" y="175"/>
                    <a:pt x="107" y="201"/>
                    <a:pt x="89" y="228"/>
                  </a:cubicBezTo>
                  <a:cubicBezTo>
                    <a:pt x="72" y="264"/>
                    <a:pt x="54" y="291"/>
                    <a:pt x="36" y="326"/>
                  </a:cubicBezTo>
                  <a:cubicBezTo>
                    <a:pt x="27" y="353"/>
                    <a:pt x="18" y="389"/>
                    <a:pt x="9" y="424"/>
                  </a:cubicBezTo>
                  <a:cubicBezTo>
                    <a:pt x="0" y="460"/>
                    <a:pt x="0" y="487"/>
                    <a:pt x="0" y="523"/>
                  </a:cubicBezTo>
                  <a:cubicBezTo>
                    <a:pt x="0" y="558"/>
                    <a:pt x="0" y="594"/>
                    <a:pt x="9" y="630"/>
                  </a:cubicBezTo>
                  <a:cubicBezTo>
                    <a:pt x="18" y="665"/>
                    <a:pt x="27" y="701"/>
                    <a:pt x="36" y="728"/>
                  </a:cubicBezTo>
                  <a:cubicBezTo>
                    <a:pt x="54" y="763"/>
                    <a:pt x="72" y="790"/>
                    <a:pt x="89" y="817"/>
                  </a:cubicBezTo>
                  <a:cubicBezTo>
                    <a:pt x="107" y="853"/>
                    <a:pt x="125" y="879"/>
                    <a:pt x="152" y="906"/>
                  </a:cubicBezTo>
                  <a:cubicBezTo>
                    <a:pt x="179" y="924"/>
                    <a:pt x="205" y="951"/>
                    <a:pt x="232" y="969"/>
                  </a:cubicBezTo>
                  <a:cubicBezTo>
                    <a:pt x="268" y="986"/>
                    <a:pt x="295" y="1004"/>
                    <a:pt x="330" y="1013"/>
                  </a:cubicBezTo>
                  <a:cubicBezTo>
                    <a:pt x="357" y="1031"/>
                    <a:pt x="393" y="1040"/>
                    <a:pt x="428" y="1049"/>
                  </a:cubicBezTo>
                  <a:cubicBezTo>
                    <a:pt x="464" y="1058"/>
                    <a:pt x="491" y="1058"/>
                    <a:pt x="527" y="1058"/>
                  </a:cubicBezTo>
                  <a:cubicBezTo>
                    <a:pt x="562" y="1058"/>
                    <a:pt x="598" y="1058"/>
                    <a:pt x="634" y="1049"/>
                  </a:cubicBezTo>
                  <a:cubicBezTo>
                    <a:pt x="669" y="1040"/>
                    <a:pt x="705" y="1031"/>
                    <a:pt x="732" y="1013"/>
                  </a:cubicBezTo>
                  <a:cubicBezTo>
                    <a:pt x="767" y="1004"/>
                    <a:pt x="794" y="986"/>
                    <a:pt x="821" y="969"/>
                  </a:cubicBezTo>
                  <a:cubicBezTo>
                    <a:pt x="857" y="951"/>
                    <a:pt x="883" y="924"/>
                    <a:pt x="901" y="906"/>
                  </a:cubicBezTo>
                  <a:cubicBezTo>
                    <a:pt x="928" y="879"/>
                    <a:pt x="955" y="853"/>
                    <a:pt x="973" y="817"/>
                  </a:cubicBezTo>
                  <a:cubicBezTo>
                    <a:pt x="990" y="790"/>
                    <a:pt x="1008" y="763"/>
                    <a:pt x="1017" y="728"/>
                  </a:cubicBezTo>
                  <a:cubicBezTo>
                    <a:pt x="1035" y="701"/>
                    <a:pt x="1044" y="665"/>
                    <a:pt x="1053" y="630"/>
                  </a:cubicBezTo>
                  <a:cubicBezTo>
                    <a:pt x="1062" y="594"/>
                    <a:pt x="1062" y="558"/>
                    <a:pt x="1062" y="523"/>
                  </a:cubicBezTo>
                  <a:cubicBezTo>
                    <a:pt x="1062" y="487"/>
                    <a:pt x="1062" y="460"/>
                    <a:pt x="1053" y="424"/>
                  </a:cubicBezTo>
                  <a:cubicBezTo>
                    <a:pt x="1044" y="389"/>
                    <a:pt x="1035" y="353"/>
                    <a:pt x="1017" y="326"/>
                  </a:cubicBezTo>
                  <a:cubicBezTo>
                    <a:pt x="1008" y="291"/>
                    <a:pt x="990" y="264"/>
                    <a:pt x="973" y="228"/>
                  </a:cubicBezTo>
                  <a:cubicBezTo>
                    <a:pt x="955" y="201"/>
                    <a:pt x="928" y="175"/>
                    <a:pt x="910" y="148"/>
                  </a:cubicBezTo>
                  <a:cubicBezTo>
                    <a:pt x="808" y="50"/>
                    <a:pt x="667" y="1"/>
                    <a:pt x="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0" name="Google Shape;2980;p44"/>
            <p:cNvSpPr/>
            <p:nvPr/>
          </p:nvSpPr>
          <p:spPr>
            <a:xfrm>
              <a:off x="8591839" y="1105317"/>
              <a:ext cx="255953" cy="242920"/>
            </a:xfrm>
            <a:custGeom>
              <a:avLst/>
              <a:gdLst/>
              <a:ahLst/>
              <a:cxnLst/>
              <a:rect l="l" t="t" r="r" b="b"/>
              <a:pathLst>
                <a:path w="5951" h="5648" extrusionOk="0">
                  <a:moveTo>
                    <a:pt x="2971" y="982"/>
                  </a:moveTo>
                  <a:lnTo>
                    <a:pt x="3479" y="2150"/>
                  </a:lnTo>
                  <a:cubicBezTo>
                    <a:pt x="3524" y="2240"/>
                    <a:pt x="3613" y="2311"/>
                    <a:pt x="3711" y="2320"/>
                  </a:cubicBezTo>
                  <a:lnTo>
                    <a:pt x="4987" y="2436"/>
                  </a:lnTo>
                  <a:lnTo>
                    <a:pt x="4024" y="3283"/>
                  </a:lnTo>
                  <a:cubicBezTo>
                    <a:pt x="3952" y="3346"/>
                    <a:pt x="3916" y="3453"/>
                    <a:pt x="3934" y="3551"/>
                  </a:cubicBezTo>
                  <a:lnTo>
                    <a:pt x="4220" y="4800"/>
                  </a:lnTo>
                  <a:lnTo>
                    <a:pt x="3114" y="4149"/>
                  </a:lnTo>
                  <a:cubicBezTo>
                    <a:pt x="3073" y="4122"/>
                    <a:pt x="3024" y="4109"/>
                    <a:pt x="2975" y="4109"/>
                  </a:cubicBezTo>
                  <a:cubicBezTo>
                    <a:pt x="2926" y="4109"/>
                    <a:pt x="2877" y="4122"/>
                    <a:pt x="2837" y="4149"/>
                  </a:cubicBezTo>
                  <a:lnTo>
                    <a:pt x="1731" y="4800"/>
                  </a:lnTo>
                  <a:lnTo>
                    <a:pt x="2007" y="3551"/>
                  </a:lnTo>
                  <a:cubicBezTo>
                    <a:pt x="2034" y="3453"/>
                    <a:pt x="1998" y="3346"/>
                    <a:pt x="1927" y="3283"/>
                  </a:cubicBezTo>
                  <a:lnTo>
                    <a:pt x="964" y="2436"/>
                  </a:lnTo>
                  <a:lnTo>
                    <a:pt x="2239" y="2320"/>
                  </a:lnTo>
                  <a:cubicBezTo>
                    <a:pt x="2337" y="2311"/>
                    <a:pt x="2427" y="2240"/>
                    <a:pt x="2462" y="2150"/>
                  </a:cubicBezTo>
                  <a:lnTo>
                    <a:pt x="2971" y="982"/>
                  </a:lnTo>
                  <a:close/>
                  <a:moveTo>
                    <a:pt x="2971" y="1"/>
                  </a:moveTo>
                  <a:cubicBezTo>
                    <a:pt x="2864" y="1"/>
                    <a:pt x="2766" y="63"/>
                    <a:pt x="2721" y="170"/>
                  </a:cubicBezTo>
                  <a:lnTo>
                    <a:pt x="2025" y="1776"/>
                  </a:lnTo>
                  <a:lnTo>
                    <a:pt x="277" y="1945"/>
                  </a:lnTo>
                  <a:cubicBezTo>
                    <a:pt x="161" y="1954"/>
                    <a:pt x="72" y="2026"/>
                    <a:pt x="36" y="2133"/>
                  </a:cubicBezTo>
                  <a:cubicBezTo>
                    <a:pt x="0" y="2240"/>
                    <a:pt x="36" y="2356"/>
                    <a:pt x="116" y="2427"/>
                  </a:cubicBezTo>
                  <a:lnTo>
                    <a:pt x="1428" y="3596"/>
                  </a:lnTo>
                  <a:lnTo>
                    <a:pt x="1053" y="5309"/>
                  </a:lnTo>
                  <a:cubicBezTo>
                    <a:pt x="1026" y="5416"/>
                    <a:pt x="1071" y="5523"/>
                    <a:pt x="1160" y="5594"/>
                  </a:cubicBezTo>
                  <a:cubicBezTo>
                    <a:pt x="1204" y="5630"/>
                    <a:pt x="1267" y="5648"/>
                    <a:pt x="1320" y="5648"/>
                  </a:cubicBezTo>
                  <a:cubicBezTo>
                    <a:pt x="1374" y="5648"/>
                    <a:pt x="1419" y="5630"/>
                    <a:pt x="1463" y="5603"/>
                  </a:cubicBezTo>
                  <a:lnTo>
                    <a:pt x="2971" y="4711"/>
                  </a:lnTo>
                  <a:lnTo>
                    <a:pt x="4487" y="5603"/>
                  </a:lnTo>
                  <a:cubicBezTo>
                    <a:pt x="4533" y="5632"/>
                    <a:pt x="4582" y="5646"/>
                    <a:pt x="4631" y="5646"/>
                  </a:cubicBezTo>
                  <a:cubicBezTo>
                    <a:pt x="4688" y="5646"/>
                    <a:pt x="4743" y="5627"/>
                    <a:pt x="4791" y="5594"/>
                  </a:cubicBezTo>
                  <a:cubicBezTo>
                    <a:pt x="4880" y="5523"/>
                    <a:pt x="4925" y="5416"/>
                    <a:pt x="4898" y="5309"/>
                  </a:cubicBezTo>
                  <a:lnTo>
                    <a:pt x="4514" y="3596"/>
                  </a:lnTo>
                  <a:lnTo>
                    <a:pt x="5834" y="2427"/>
                  </a:lnTo>
                  <a:cubicBezTo>
                    <a:pt x="5915" y="2356"/>
                    <a:pt x="5950" y="2240"/>
                    <a:pt x="5915" y="2133"/>
                  </a:cubicBezTo>
                  <a:cubicBezTo>
                    <a:pt x="5879" y="2026"/>
                    <a:pt x="5790" y="1954"/>
                    <a:pt x="5674" y="1945"/>
                  </a:cubicBezTo>
                  <a:lnTo>
                    <a:pt x="3925" y="1776"/>
                  </a:lnTo>
                  <a:lnTo>
                    <a:pt x="3230" y="170"/>
                  </a:lnTo>
                  <a:cubicBezTo>
                    <a:pt x="3185" y="63"/>
                    <a:pt x="3087" y="1"/>
                    <a:pt x="2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1" name="Google Shape;2981;p44"/>
            <p:cNvSpPr/>
            <p:nvPr/>
          </p:nvSpPr>
          <p:spPr>
            <a:xfrm>
              <a:off x="8696954" y="315318"/>
              <a:ext cx="45720" cy="744374"/>
            </a:xfrm>
            <a:custGeom>
              <a:avLst/>
              <a:gdLst/>
              <a:ahLst/>
              <a:cxnLst/>
              <a:rect l="l" t="t" r="r" b="b"/>
              <a:pathLst>
                <a:path w="1063" h="17307" extrusionOk="0">
                  <a:moveTo>
                    <a:pt x="527" y="0"/>
                  </a:moveTo>
                  <a:cubicBezTo>
                    <a:pt x="232" y="0"/>
                    <a:pt x="1" y="232"/>
                    <a:pt x="1" y="527"/>
                  </a:cubicBezTo>
                  <a:cubicBezTo>
                    <a:pt x="1" y="821"/>
                    <a:pt x="232" y="1062"/>
                    <a:pt x="527" y="1062"/>
                  </a:cubicBezTo>
                  <a:cubicBezTo>
                    <a:pt x="821" y="1062"/>
                    <a:pt x="1062" y="821"/>
                    <a:pt x="1062" y="527"/>
                  </a:cubicBezTo>
                  <a:cubicBezTo>
                    <a:pt x="1062" y="232"/>
                    <a:pt x="821" y="0"/>
                    <a:pt x="527" y="0"/>
                  </a:cubicBezTo>
                  <a:close/>
                  <a:moveTo>
                    <a:pt x="527" y="2320"/>
                  </a:moveTo>
                  <a:cubicBezTo>
                    <a:pt x="232" y="2320"/>
                    <a:pt x="1" y="2561"/>
                    <a:pt x="1" y="2846"/>
                  </a:cubicBezTo>
                  <a:cubicBezTo>
                    <a:pt x="1" y="3140"/>
                    <a:pt x="232" y="3381"/>
                    <a:pt x="527" y="3381"/>
                  </a:cubicBezTo>
                  <a:cubicBezTo>
                    <a:pt x="821" y="3381"/>
                    <a:pt x="1062" y="3140"/>
                    <a:pt x="1062" y="2846"/>
                  </a:cubicBezTo>
                  <a:cubicBezTo>
                    <a:pt x="1062" y="2561"/>
                    <a:pt x="821" y="2320"/>
                    <a:pt x="527" y="2320"/>
                  </a:cubicBezTo>
                  <a:close/>
                  <a:moveTo>
                    <a:pt x="527" y="4639"/>
                  </a:moveTo>
                  <a:cubicBezTo>
                    <a:pt x="232" y="4639"/>
                    <a:pt x="1" y="4880"/>
                    <a:pt x="1" y="5174"/>
                  </a:cubicBezTo>
                  <a:cubicBezTo>
                    <a:pt x="1" y="5469"/>
                    <a:pt x="232" y="5701"/>
                    <a:pt x="527" y="5701"/>
                  </a:cubicBezTo>
                  <a:cubicBezTo>
                    <a:pt x="821" y="5701"/>
                    <a:pt x="1062" y="5469"/>
                    <a:pt x="1062" y="5174"/>
                  </a:cubicBezTo>
                  <a:cubicBezTo>
                    <a:pt x="1062" y="4880"/>
                    <a:pt x="821" y="4639"/>
                    <a:pt x="527" y="4639"/>
                  </a:cubicBezTo>
                  <a:close/>
                  <a:moveTo>
                    <a:pt x="527" y="6959"/>
                  </a:moveTo>
                  <a:cubicBezTo>
                    <a:pt x="232" y="6959"/>
                    <a:pt x="1" y="7199"/>
                    <a:pt x="1" y="7494"/>
                  </a:cubicBezTo>
                  <a:cubicBezTo>
                    <a:pt x="1" y="7788"/>
                    <a:pt x="232" y="8020"/>
                    <a:pt x="527" y="8020"/>
                  </a:cubicBezTo>
                  <a:cubicBezTo>
                    <a:pt x="821" y="8020"/>
                    <a:pt x="1062" y="7788"/>
                    <a:pt x="1062" y="7494"/>
                  </a:cubicBezTo>
                  <a:cubicBezTo>
                    <a:pt x="1062" y="7199"/>
                    <a:pt x="821" y="6959"/>
                    <a:pt x="527" y="6959"/>
                  </a:cubicBezTo>
                  <a:close/>
                  <a:moveTo>
                    <a:pt x="527" y="9287"/>
                  </a:moveTo>
                  <a:cubicBezTo>
                    <a:pt x="232" y="9287"/>
                    <a:pt x="1" y="9519"/>
                    <a:pt x="1" y="9813"/>
                  </a:cubicBezTo>
                  <a:cubicBezTo>
                    <a:pt x="1" y="10108"/>
                    <a:pt x="232" y="10349"/>
                    <a:pt x="527" y="10349"/>
                  </a:cubicBezTo>
                  <a:cubicBezTo>
                    <a:pt x="821" y="10349"/>
                    <a:pt x="1062" y="10108"/>
                    <a:pt x="1062" y="9813"/>
                  </a:cubicBezTo>
                  <a:cubicBezTo>
                    <a:pt x="1062" y="9519"/>
                    <a:pt x="821" y="9287"/>
                    <a:pt x="527" y="9287"/>
                  </a:cubicBezTo>
                  <a:close/>
                  <a:moveTo>
                    <a:pt x="527" y="11606"/>
                  </a:moveTo>
                  <a:cubicBezTo>
                    <a:pt x="232" y="11606"/>
                    <a:pt x="1" y="11838"/>
                    <a:pt x="1" y="12133"/>
                  </a:cubicBezTo>
                  <a:cubicBezTo>
                    <a:pt x="1" y="12427"/>
                    <a:pt x="232" y="12668"/>
                    <a:pt x="527" y="12668"/>
                  </a:cubicBezTo>
                  <a:cubicBezTo>
                    <a:pt x="821" y="12668"/>
                    <a:pt x="1062" y="12427"/>
                    <a:pt x="1062" y="12133"/>
                  </a:cubicBezTo>
                  <a:cubicBezTo>
                    <a:pt x="1062" y="11838"/>
                    <a:pt x="821" y="11606"/>
                    <a:pt x="527" y="11606"/>
                  </a:cubicBezTo>
                  <a:close/>
                  <a:moveTo>
                    <a:pt x="527" y="13926"/>
                  </a:moveTo>
                  <a:cubicBezTo>
                    <a:pt x="232" y="13926"/>
                    <a:pt x="1" y="14167"/>
                    <a:pt x="1" y="14461"/>
                  </a:cubicBezTo>
                  <a:cubicBezTo>
                    <a:pt x="1" y="14747"/>
                    <a:pt x="232" y="14987"/>
                    <a:pt x="527" y="14987"/>
                  </a:cubicBezTo>
                  <a:cubicBezTo>
                    <a:pt x="821" y="14987"/>
                    <a:pt x="1062" y="14747"/>
                    <a:pt x="1062" y="14461"/>
                  </a:cubicBezTo>
                  <a:cubicBezTo>
                    <a:pt x="1062" y="14167"/>
                    <a:pt x="821" y="13926"/>
                    <a:pt x="527" y="13926"/>
                  </a:cubicBezTo>
                  <a:close/>
                  <a:moveTo>
                    <a:pt x="527" y="16245"/>
                  </a:moveTo>
                  <a:cubicBezTo>
                    <a:pt x="232" y="16245"/>
                    <a:pt x="1" y="16486"/>
                    <a:pt x="1" y="16781"/>
                  </a:cubicBezTo>
                  <a:cubicBezTo>
                    <a:pt x="1" y="17075"/>
                    <a:pt x="232" y="17307"/>
                    <a:pt x="527" y="17307"/>
                  </a:cubicBezTo>
                  <a:cubicBezTo>
                    <a:pt x="821" y="17307"/>
                    <a:pt x="1062" y="17075"/>
                    <a:pt x="1062" y="16781"/>
                  </a:cubicBezTo>
                  <a:cubicBezTo>
                    <a:pt x="1062" y="16486"/>
                    <a:pt x="821" y="16245"/>
                    <a:pt x="527" y="162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2" name="Google Shape;2982;p44"/>
            <p:cNvSpPr/>
            <p:nvPr/>
          </p:nvSpPr>
          <p:spPr>
            <a:xfrm>
              <a:off x="8713470" y="337941"/>
              <a:ext cx="12688" cy="785836"/>
            </a:xfrm>
            <a:custGeom>
              <a:avLst/>
              <a:gdLst/>
              <a:ahLst/>
              <a:cxnLst/>
              <a:rect l="l" t="t" r="r" b="b"/>
              <a:pathLst>
                <a:path w="295" h="18271" extrusionOk="0">
                  <a:moveTo>
                    <a:pt x="0" y="1"/>
                  </a:moveTo>
                  <a:lnTo>
                    <a:pt x="0" y="18271"/>
                  </a:lnTo>
                  <a:lnTo>
                    <a:pt x="295" y="18271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3" name="Google Shape;2983;p44"/>
            <p:cNvSpPr/>
            <p:nvPr/>
          </p:nvSpPr>
          <p:spPr>
            <a:xfrm>
              <a:off x="8061187" y="576214"/>
              <a:ext cx="255953" cy="242662"/>
            </a:xfrm>
            <a:custGeom>
              <a:avLst/>
              <a:gdLst/>
              <a:ahLst/>
              <a:cxnLst/>
              <a:rect l="l" t="t" r="r" b="b"/>
              <a:pathLst>
                <a:path w="5951" h="5642" extrusionOk="0">
                  <a:moveTo>
                    <a:pt x="2971" y="973"/>
                  </a:moveTo>
                  <a:lnTo>
                    <a:pt x="3480" y="2150"/>
                  </a:lnTo>
                  <a:cubicBezTo>
                    <a:pt x="3515" y="2240"/>
                    <a:pt x="3604" y="2302"/>
                    <a:pt x="3711" y="2311"/>
                  </a:cubicBezTo>
                  <a:lnTo>
                    <a:pt x="4978" y="2436"/>
                  </a:lnTo>
                  <a:lnTo>
                    <a:pt x="4024" y="3283"/>
                  </a:lnTo>
                  <a:cubicBezTo>
                    <a:pt x="3943" y="3346"/>
                    <a:pt x="3917" y="3453"/>
                    <a:pt x="3935" y="3551"/>
                  </a:cubicBezTo>
                  <a:lnTo>
                    <a:pt x="4211" y="4800"/>
                  </a:lnTo>
                  <a:lnTo>
                    <a:pt x="3114" y="4149"/>
                  </a:lnTo>
                  <a:cubicBezTo>
                    <a:pt x="3069" y="4122"/>
                    <a:pt x="3025" y="4113"/>
                    <a:pt x="2971" y="4113"/>
                  </a:cubicBezTo>
                  <a:cubicBezTo>
                    <a:pt x="2926" y="4113"/>
                    <a:pt x="2873" y="4122"/>
                    <a:pt x="2828" y="4149"/>
                  </a:cubicBezTo>
                  <a:lnTo>
                    <a:pt x="1731" y="4800"/>
                  </a:lnTo>
                  <a:lnTo>
                    <a:pt x="2008" y="3551"/>
                  </a:lnTo>
                  <a:cubicBezTo>
                    <a:pt x="2034" y="3453"/>
                    <a:pt x="1999" y="3346"/>
                    <a:pt x="1918" y="3283"/>
                  </a:cubicBezTo>
                  <a:lnTo>
                    <a:pt x="964" y="2436"/>
                  </a:lnTo>
                  <a:lnTo>
                    <a:pt x="2231" y="2311"/>
                  </a:lnTo>
                  <a:cubicBezTo>
                    <a:pt x="2338" y="2302"/>
                    <a:pt x="2427" y="2240"/>
                    <a:pt x="2463" y="2150"/>
                  </a:cubicBezTo>
                  <a:lnTo>
                    <a:pt x="2971" y="973"/>
                  </a:lnTo>
                  <a:close/>
                  <a:moveTo>
                    <a:pt x="2971" y="0"/>
                  </a:moveTo>
                  <a:cubicBezTo>
                    <a:pt x="2864" y="0"/>
                    <a:pt x="2757" y="63"/>
                    <a:pt x="2712" y="161"/>
                  </a:cubicBezTo>
                  <a:lnTo>
                    <a:pt x="2016" y="1776"/>
                  </a:lnTo>
                  <a:lnTo>
                    <a:pt x="268" y="1945"/>
                  </a:lnTo>
                  <a:cubicBezTo>
                    <a:pt x="161" y="1954"/>
                    <a:pt x="63" y="2026"/>
                    <a:pt x="27" y="2133"/>
                  </a:cubicBezTo>
                  <a:cubicBezTo>
                    <a:pt x="0" y="2240"/>
                    <a:pt x="27" y="2356"/>
                    <a:pt x="116" y="2427"/>
                  </a:cubicBezTo>
                  <a:lnTo>
                    <a:pt x="1428" y="3587"/>
                  </a:lnTo>
                  <a:lnTo>
                    <a:pt x="1044" y="5300"/>
                  </a:lnTo>
                  <a:cubicBezTo>
                    <a:pt x="1026" y="5416"/>
                    <a:pt x="1062" y="5523"/>
                    <a:pt x="1151" y="5594"/>
                  </a:cubicBezTo>
                  <a:cubicBezTo>
                    <a:pt x="1197" y="5626"/>
                    <a:pt x="1253" y="5642"/>
                    <a:pt x="1310" y="5642"/>
                  </a:cubicBezTo>
                  <a:cubicBezTo>
                    <a:pt x="1363" y="5642"/>
                    <a:pt x="1416" y="5629"/>
                    <a:pt x="1463" y="5603"/>
                  </a:cubicBezTo>
                  <a:lnTo>
                    <a:pt x="2971" y="4711"/>
                  </a:lnTo>
                  <a:lnTo>
                    <a:pt x="4488" y="5603"/>
                  </a:lnTo>
                  <a:cubicBezTo>
                    <a:pt x="4523" y="5630"/>
                    <a:pt x="4577" y="5639"/>
                    <a:pt x="4621" y="5639"/>
                  </a:cubicBezTo>
                  <a:cubicBezTo>
                    <a:pt x="4684" y="5639"/>
                    <a:pt x="4737" y="5621"/>
                    <a:pt x="4791" y="5594"/>
                  </a:cubicBezTo>
                  <a:cubicBezTo>
                    <a:pt x="4880" y="5523"/>
                    <a:pt x="4925" y="5416"/>
                    <a:pt x="4898" y="5300"/>
                  </a:cubicBezTo>
                  <a:lnTo>
                    <a:pt x="4514" y="3587"/>
                  </a:lnTo>
                  <a:lnTo>
                    <a:pt x="5835" y="2427"/>
                  </a:lnTo>
                  <a:cubicBezTo>
                    <a:pt x="5915" y="2356"/>
                    <a:pt x="5951" y="2240"/>
                    <a:pt x="5915" y="2133"/>
                  </a:cubicBezTo>
                  <a:cubicBezTo>
                    <a:pt x="5879" y="2026"/>
                    <a:pt x="5781" y="1954"/>
                    <a:pt x="5674" y="1945"/>
                  </a:cubicBezTo>
                  <a:lnTo>
                    <a:pt x="3926" y="1776"/>
                  </a:lnTo>
                  <a:lnTo>
                    <a:pt x="3230" y="161"/>
                  </a:lnTo>
                  <a:cubicBezTo>
                    <a:pt x="3185" y="63"/>
                    <a:pt x="3087" y="0"/>
                    <a:pt x="2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4" name="Google Shape;2984;p44"/>
            <p:cNvSpPr/>
            <p:nvPr/>
          </p:nvSpPr>
          <p:spPr>
            <a:xfrm>
              <a:off x="8165915" y="126893"/>
              <a:ext cx="46107" cy="445154"/>
            </a:xfrm>
            <a:custGeom>
              <a:avLst/>
              <a:gdLst/>
              <a:ahLst/>
              <a:cxnLst/>
              <a:rect l="l" t="t" r="r" b="b"/>
              <a:pathLst>
                <a:path w="1072" h="10350" extrusionOk="0">
                  <a:moveTo>
                    <a:pt x="536" y="1"/>
                  </a:moveTo>
                  <a:cubicBezTo>
                    <a:pt x="242" y="1"/>
                    <a:pt x="1" y="242"/>
                    <a:pt x="1" y="536"/>
                  </a:cubicBezTo>
                  <a:cubicBezTo>
                    <a:pt x="1" y="831"/>
                    <a:pt x="242" y="1063"/>
                    <a:pt x="536" y="1063"/>
                  </a:cubicBezTo>
                  <a:cubicBezTo>
                    <a:pt x="830" y="1063"/>
                    <a:pt x="1071" y="831"/>
                    <a:pt x="1071" y="536"/>
                  </a:cubicBezTo>
                  <a:cubicBezTo>
                    <a:pt x="1071" y="242"/>
                    <a:pt x="830" y="1"/>
                    <a:pt x="536" y="1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6"/>
                  </a:cubicBezTo>
                  <a:cubicBezTo>
                    <a:pt x="1" y="3150"/>
                    <a:pt x="242" y="3382"/>
                    <a:pt x="536" y="3382"/>
                  </a:cubicBezTo>
                  <a:cubicBezTo>
                    <a:pt x="830" y="3382"/>
                    <a:pt x="1071" y="3150"/>
                    <a:pt x="1071" y="2856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40"/>
                  </a:moveTo>
                  <a:cubicBezTo>
                    <a:pt x="242" y="4640"/>
                    <a:pt x="1" y="4881"/>
                    <a:pt x="1" y="5175"/>
                  </a:cubicBezTo>
                  <a:cubicBezTo>
                    <a:pt x="1" y="5470"/>
                    <a:pt x="242" y="5710"/>
                    <a:pt x="536" y="5710"/>
                  </a:cubicBezTo>
                  <a:cubicBezTo>
                    <a:pt x="830" y="5710"/>
                    <a:pt x="1071" y="5470"/>
                    <a:pt x="1071" y="5175"/>
                  </a:cubicBezTo>
                  <a:cubicBezTo>
                    <a:pt x="1071" y="4881"/>
                    <a:pt x="830" y="4640"/>
                    <a:pt x="536" y="4640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5"/>
                  </a:cubicBezTo>
                  <a:cubicBezTo>
                    <a:pt x="1" y="7789"/>
                    <a:pt x="242" y="8030"/>
                    <a:pt x="536" y="8030"/>
                  </a:cubicBezTo>
                  <a:cubicBezTo>
                    <a:pt x="830" y="8030"/>
                    <a:pt x="1071" y="7789"/>
                    <a:pt x="1071" y="7495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8"/>
                  </a:moveTo>
                  <a:cubicBezTo>
                    <a:pt x="242" y="9288"/>
                    <a:pt x="1" y="9520"/>
                    <a:pt x="1" y="9814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4"/>
                  </a:cubicBezTo>
                  <a:cubicBezTo>
                    <a:pt x="1071" y="9520"/>
                    <a:pt x="830" y="9288"/>
                    <a:pt x="536" y="92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5" name="Google Shape;2985;p44"/>
            <p:cNvSpPr/>
            <p:nvPr/>
          </p:nvSpPr>
          <p:spPr>
            <a:xfrm>
              <a:off x="8182818" y="149946"/>
              <a:ext cx="12301" cy="444336"/>
            </a:xfrm>
            <a:custGeom>
              <a:avLst/>
              <a:gdLst/>
              <a:ahLst/>
              <a:cxnLst/>
              <a:rect l="l" t="t" r="r" b="b"/>
              <a:pathLst>
                <a:path w="286" h="10331" extrusionOk="0">
                  <a:moveTo>
                    <a:pt x="0" y="0"/>
                  </a:moveTo>
                  <a:lnTo>
                    <a:pt x="0" y="10331"/>
                  </a:lnTo>
                  <a:lnTo>
                    <a:pt x="286" y="10331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6" name="Google Shape;2986;p44"/>
            <p:cNvSpPr/>
            <p:nvPr/>
          </p:nvSpPr>
          <p:spPr>
            <a:xfrm>
              <a:off x="8442940" y="256610"/>
              <a:ext cx="46107" cy="1144195"/>
            </a:xfrm>
            <a:custGeom>
              <a:avLst/>
              <a:gdLst/>
              <a:ahLst/>
              <a:cxnLst/>
              <a:rect l="l" t="t" r="r" b="b"/>
              <a:pathLst>
                <a:path w="1072" h="26603" extrusionOk="0">
                  <a:moveTo>
                    <a:pt x="536" y="0"/>
                  </a:moveTo>
                  <a:cubicBezTo>
                    <a:pt x="242" y="0"/>
                    <a:pt x="1" y="241"/>
                    <a:pt x="1" y="536"/>
                  </a:cubicBezTo>
                  <a:cubicBezTo>
                    <a:pt x="1" y="830"/>
                    <a:pt x="242" y="1062"/>
                    <a:pt x="536" y="1062"/>
                  </a:cubicBezTo>
                  <a:cubicBezTo>
                    <a:pt x="830" y="1062"/>
                    <a:pt x="1071" y="830"/>
                    <a:pt x="1071" y="536"/>
                  </a:cubicBezTo>
                  <a:cubicBezTo>
                    <a:pt x="1071" y="241"/>
                    <a:pt x="830" y="0"/>
                    <a:pt x="536" y="0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5"/>
                  </a:cubicBezTo>
                  <a:cubicBezTo>
                    <a:pt x="1" y="3149"/>
                    <a:pt x="242" y="3381"/>
                    <a:pt x="536" y="3381"/>
                  </a:cubicBezTo>
                  <a:cubicBezTo>
                    <a:pt x="830" y="3381"/>
                    <a:pt x="1071" y="3149"/>
                    <a:pt x="1071" y="2855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39"/>
                  </a:moveTo>
                  <a:cubicBezTo>
                    <a:pt x="242" y="4639"/>
                    <a:pt x="1" y="4880"/>
                    <a:pt x="1" y="5174"/>
                  </a:cubicBezTo>
                  <a:cubicBezTo>
                    <a:pt x="1" y="5469"/>
                    <a:pt x="242" y="5710"/>
                    <a:pt x="536" y="5710"/>
                  </a:cubicBezTo>
                  <a:cubicBezTo>
                    <a:pt x="830" y="5710"/>
                    <a:pt x="1071" y="5469"/>
                    <a:pt x="1071" y="5174"/>
                  </a:cubicBezTo>
                  <a:cubicBezTo>
                    <a:pt x="1071" y="4880"/>
                    <a:pt x="830" y="4639"/>
                    <a:pt x="536" y="4639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4"/>
                  </a:cubicBezTo>
                  <a:cubicBezTo>
                    <a:pt x="1" y="7788"/>
                    <a:pt x="242" y="8029"/>
                    <a:pt x="536" y="8029"/>
                  </a:cubicBezTo>
                  <a:cubicBezTo>
                    <a:pt x="830" y="8029"/>
                    <a:pt x="1071" y="7788"/>
                    <a:pt x="1071" y="7494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7"/>
                  </a:moveTo>
                  <a:cubicBezTo>
                    <a:pt x="242" y="9287"/>
                    <a:pt x="1" y="9519"/>
                    <a:pt x="1" y="9813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3"/>
                  </a:cubicBezTo>
                  <a:cubicBezTo>
                    <a:pt x="1071" y="9519"/>
                    <a:pt x="830" y="9287"/>
                    <a:pt x="536" y="9287"/>
                  </a:cubicBezTo>
                  <a:close/>
                  <a:moveTo>
                    <a:pt x="536" y="11607"/>
                  </a:moveTo>
                  <a:cubicBezTo>
                    <a:pt x="242" y="11607"/>
                    <a:pt x="1" y="11847"/>
                    <a:pt x="1" y="12142"/>
                  </a:cubicBezTo>
                  <a:cubicBezTo>
                    <a:pt x="1" y="12436"/>
                    <a:pt x="242" y="12668"/>
                    <a:pt x="536" y="12668"/>
                  </a:cubicBezTo>
                  <a:cubicBezTo>
                    <a:pt x="830" y="12668"/>
                    <a:pt x="1071" y="12436"/>
                    <a:pt x="1071" y="12142"/>
                  </a:cubicBezTo>
                  <a:cubicBezTo>
                    <a:pt x="1071" y="11847"/>
                    <a:pt x="830" y="11607"/>
                    <a:pt x="536" y="11607"/>
                  </a:cubicBezTo>
                  <a:close/>
                  <a:moveTo>
                    <a:pt x="536" y="13926"/>
                  </a:moveTo>
                  <a:cubicBezTo>
                    <a:pt x="242" y="13926"/>
                    <a:pt x="1" y="14167"/>
                    <a:pt x="1" y="14461"/>
                  </a:cubicBezTo>
                  <a:cubicBezTo>
                    <a:pt x="1" y="14756"/>
                    <a:pt x="242" y="14988"/>
                    <a:pt x="536" y="14988"/>
                  </a:cubicBezTo>
                  <a:cubicBezTo>
                    <a:pt x="830" y="14988"/>
                    <a:pt x="1071" y="14756"/>
                    <a:pt x="1071" y="14461"/>
                  </a:cubicBezTo>
                  <a:cubicBezTo>
                    <a:pt x="1071" y="14167"/>
                    <a:pt x="830" y="13926"/>
                    <a:pt x="536" y="13926"/>
                  </a:cubicBezTo>
                  <a:close/>
                  <a:moveTo>
                    <a:pt x="536" y="16245"/>
                  </a:moveTo>
                  <a:cubicBezTo>
                    <a:pt x="242" y="16245"/>
                    <a:pt x="1" y="16486"/>
                    <a:pt x="1" y="16781"/>
                  </a:cubicBezTo>
                  <a:cubicBezTo>
                    <a:pt x="1" y="17075"/>
                    <a:pt x="242" y="17316"/>
                    <a:pt x="536" y="17316"/>
                  </a:cubicBezTo>
                  <a:cubicBezTo>
                    <a:pt x="830" y="17316"/>
                    <a:pt x="1071" y="17075"/>
                    <a:pt x="1071" y="16781"/>
                  </a:cubicBezTo>
                  <a:cubicBezTo>
                    <a:pt x="1071" y="16486"/>
                    <a:pt x="830" y="16245"/>
                    <a:pt x="536" y="16245"/>
                  </a:cubicBezTo>
                  <a:close/>
                  <a:moveTo>
                    <a:pt x="536" y="18574"/>
                  </a:moveTo>
                  <a:cubicBezTo>
                    <a:pt x="242" y="18574"/>
                    <a:pt x="1" y="18806"/>
                    <a:pt x="1" y="19100"/>
                  </a:cubicBezTo>
                  <a:cubicBezTo>
                    <a:pt x="1" y="19395"/>
                    <a:pt x="242" y="19635"/>
                    <a:pt x="536" y="19635"/>
                  </a:cubicBezTo>
                  <a:cubicBezTo>
                    <a:pt x="830" y="19635"/>
                    <a:pt x="1071" y="19395"/>
                    <a:pt x="1071" y="19100"/>
                  </a:cubicBezTo>
                  <a:cubicBezTo>
                    <a:pt x="1071" y="18806"/>
                    <a:pt x="830" y="18574"/>
                    <a:pt x="536" y="18574"/>
                  </a:cubicBezTo>
                  <a:close/>
                  <a:moveTo>
                    <a:pt x="536" y="20893"/>
                  </a:moveTo>
                  <a:cubicBezTo>
                    <a:pt x="242" y="20893"/>
                    <a:pt x="1" y="21134"/>
                    <a:pt x="1" y="21420"/>
                  </a:cubicBezTo>
                  <a:cubicBezTo>
                    <a:pt x="1" y="21714"/>
                    <a:pt x="242" y="21955"/>
                    <a:pt x="536" y="21955"/>
                  </a:cubicBezTo>
                  <a:cubicBezTo>
                    <a:pt x="830" y="21955"/>
                    <a:pt x="1071" y="21714"/>
                    <a:pt x="1071" y="21420"/>
                  </a:cubicBezTo>
                  <a:cubicBezTo>
                    <a:pt x="1071" y="21134"/>
                    <a:pt x="830" y="20893"/>
                    <a:pt x="536" y="20893"/>
                  </a:cubicBezTo>
                  <a:close/>
                  <a:moveTo>
                    <a:pt x="536" y="23213"/>
                  </a:moveTo>
                  <a:cubicBezTo>
                    <a:pt x="242" y="23213"/>
                    <a:pt x="1" y="23454"/>
                    <a:pt x="1" y="23748"/>
                  </a:cubicBezTo>
                  <a:cubicBezTo>
                    <a:pt x="1" y="24042"/>
                    <a:pt x="242" y="24274"/>
                    <a:pt x="536" y="24274"/>
                  </a:cubicBezTo>
                  <a:cubicBezTo>
                    <a:pt x="830" y="24274"/>
                    <a:pt x="1071" y="24042"/>
                    <a:pt x="1071" y="23748"/>
                  </a:cubicBezTo>
                  <a:cubicBezTo>
                    <a:pt x="1071" y="23454"/>
                    <a:pt x="830" y="23213"/>
                    <a:pt x="536" y="23213"/>
                  </a:cubicBezTo>
                  <a:close/>
                  <a:moveTo>
                    <a:pt x="536" y="25532"/>
                  </a:moveTo>
                  <a:cubicBezTo>
                    <a:pt x="242" y="25532"/>
                    <a:pt x="1" y="25773"/>
                    <a:pt x="1" y="26067"/>
                  </a:cubicBezTo>
                  <a:cubicBezTo>
                    <a:pt x="1" y="26362"/>
                    <a:pt x="242" y="26603"/>
                    <a:pt x="536" y="26603"/>
                  </a:cubicBezTo>
                  <a:cubicBezTo>
                    <a:pt x="830" y="26603"/>
                    <a:pt x="1071" y="26362"/>
                    <a:pt x="1071" y="26067"/>
                  </a:cubicBezTo>
                  <a:cubicBezTo>
                    <a:pt x="1071" y="25773"/>
                    <a:pt x="830" y="25532"/>
                    <a:pt x="536" y="255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7" name="Google Shape;2987;p44"/>
            <p:cNvSpPr/>
            <p:nvPr/>
          </p:nvSpPr>
          <p:spPr>
            <a:xfrm>
              <a:off x="8459842" y="279620"/>
              <a:ext cx="12301" cy="1184108"/>
            </a:xfrm>
            <a:custGeom>
              <a:avLst/>
              <a:gdLst/>
              <a:ahLst/>
              <a:cxnLst/>
              <a:rect l="l" t="t" r="r" b="b"/>
              <a:pathLst>
                <a:path w="286" h="27531" extrusionOk="0">
                  <a:moveTo>
                    <a:pt x="0" y="1"/>
                  </a:moveTo>
                  <a:lnTo>
                    <a:pt x="0" y="27531"/>
                  </a:lnTo>
                  <a:lnTo>
                    <a:pt x="286" y="27531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8" name="Google Shape;2988;p44"/>
            <p:cNvSpPr/>
            <p:nvPr/>
          </p:nvSpPr>
          <p:spPr>
            <a:xfrm>
              <a:off x="8282557" y="1448319"/>
              <a:ext cx="367262" cy="191524"/>
            </a:xfrm>
            <a:custGeom>
              <a:avLst/>
              <a:gdLst/>
              <a:ahLst/>
              <a:cxnLst/>
              <a:rect l="l" t="t" r="r" b="b"/>
              <a:pathLst>
                <a:path w="8539" h="4453" extrusionOk="0">
                  <a:moveTo>
                    <a:pt x="4265" y="376"/>
                  </a:moveTo>
                  <a:cubicBezTo>
                    <a:pt x="4729" y="724"/>
                    <a:pt x="6094" y="1446"/>
                    <a:pt x="7048" y="1749"/>
                  </a:cubicBezTo>
                  <a:cubicBezTo>
                    <a:pt x="7566" y="1910"/>
                    <a:pt x="7941" y="2311"/>
                    <a:pt x="8065" y="2847"/>
                  </a:cubicBezTo>
                  <a:cubicBezTo>
                    <a:pt x="8181" y="3320"/>
                    <a:pt x="8074" y="3810"/>
                    <a:pt x="7798" y="4122"/>
                  </a:cubicBezTo>
                  <a:lnTo>
                    <a:pt x="741" y="4122"/>
                  </a:lnTo>
                  <a:cubicBezTo>
                    <a:pt x="465" y="3810"/>
                    <a:pt x="358" y="3320"/>
                    <a:pt x="465" y="2847"/>
                  </a:cubicBezTo>
                  <a:cubicBezTo>
                    <a:pt x="598" y="2311"/>
                    <a:pt x="964" y="1910"/>
                    <a:pt x="1482" y="1749"/>
                  </a:cubicBezTo>
                  <a:cubicBezTo>
                    <a:pt x="2436" y="1446"/>
                    <a:pt x="3810" y="724"/>
                    <a:pt x="4265" y="376"/>
                  </a:cubicBezTo>
                  <a:close/>
                  <a:moveTo>
                    <a:pt x="4265" y="1"/>
                  </a:moveTo>
                  <a:cubicBezTo>
                    <a:pt x="4220" y="10"/>
                    <a:pt x="4167" y="28"/>
                    <a:pt x="4140" y="72"/>
                  </a:cubicBezTo>
                  <a:cubicBezTo>
                    <a:pt x="3988" y="188"/>
                    <a:pt x="2588" y="1054"/>
                    <a:pt x="1384" y="1428"/>
                  </a:cubicBezTo>
                  <a:cubicBezTo>
                    <a:pt x="750" y="1633"/>
                    <a:pt x="295" y="2115"/>
                    <a:pt x="144" y="2766"/>
                  </a:cubicBezTo>
                  <a:cubicBezTo>
                    <a:pt x="1" y="3382"/>
                    <a:pt x="161" y="4024"/>
                    <a:pt x="554" y="4408"/>
                  </a:cubicBezTo>
                  <a:cubicBezTo>
                    <a:pt x="590" y="4435"/>
                    <a:pt x="625" y="4452"/>
                    <a:pt x="670" y="4452"/>
                  </a:cubicBezTo>
                  <a:lnTo>
                    <a:pt x="7860" y="4452"/>
                  </a:lnTo>
                  <a:cubicBezTo>
                    <a:pt x="7905" y="4452"/>
                    <a:pt x="7949" y="4435"/>
                    <a:pt x="7976" y="4408"/>
                  </a:cubicBezTo>
                  <a:cubicBezTo>
                    <a:pt x="8369" y="4024"/>
                    <a:pt x="8538" y="3382"/>
                    <a:pt x="8387" y="2775"/>
                  </a:cubicBezTo>
                  <a:cubicBezTo>
                    <a:pt x="8235" y="2115"/>
                    <a:pt x="7789" y="1633"/>
                    <a:pt x="7147" y="1428"/>
                  </a:cubicBezTo>
                  <a:cubicBezTo>
                    <a:pt x="5951" y="1054"/>
                    <a:pt x="4542" y="188"/>
                    <a:pt x="4399" y="72"/>
                  </a:cubicBezTo>
                  <a:cubicBezTo>
                    <a:pt x="4372" y="28"/>
                    <a:pt x="4319" y="1"/>
                    <a:pt x="4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9" name="Google Shape;2989;p44"/>
            <p:cNvSpPr/>
            <p:nvPr/>
          </p:nvSpPr>
          <p:spPr>
            <a:xfrm>
              <a:off x="8361222" y="1448319"/>
              <a:ext cx="209932" cy="191524"/>
            </a:xfrm>
            <a:custGeom>
              <a:avLst/>
              <a:gdLst/>
              <a:ahLst/>
              <a:cxnLst/>
              <a:rect l="l" t="t" r="r" b="b"/>
              <a:pathLst>
                <a:path w="4881" h="4453" extrusionOk="0">
                  <a:moveTo>
                    <a:pt x="2436" y="456"/>
                  </a:moveTo>
                  <a:cubicBezTo>
                    <a:pt x="2730" y="822"/>
                    <a:pt x="3373" y="1446"/>
                    <a:pt x="3846" y="1732"/>
                  </a:cubicBezTo>
                  <a:cubicBezTo>
                    <a:pt x="4381" y="2053"/>
                    <a:pt x="4532" y="3435"/>
                    <a:pt x="4229" y="4122"/>
                  </a:cubicBezTo>
                  <a:lnTo>
                    <a:pt x="643" y="4122"/>
                  </a:lnTo>
                  <a:cubicBezTo>
                    <a:pt x="349" y="3435"/>
                    <a:pt x="491" y="2053"/>
                    <a:pt x="1027" y="1732"/>
                  </a:cubicBezTo>
                  <a:cubicBezTo>
                    <a:pt x="1508" y="1446"/>
                    <a:pt x="2142" y="822"/>
                    <a:pt x="2436" y="456"/>
                  </a:cubicBezTo>
                  <a:close/>
                  <a:moveTo>
                    <a:pt x="2436" y="1"/>
                  </a:moveTo>
                  <a:cubicBezTo>
                    <a:pt x="2374" y="1"/>
                    <a:pt x="2311" y="46"/>
                    <a:pt x="2284" y="108"/>
                  </a:cubicBezTo>
                  <a:cubicBezTo>
                    <a:pt x="2204" y="233"/>
                    <a:pt x="1473" y="1080"/>
                    <a:pt x="857" y="1446"/>
                  </a:cubicBezTo>
                  <a:cubicBezTo>
                    <a:pt x="81" y="1910"/>
                    <a:pt x="1" y="3632"/>
                    <a:pt x="393" y="4363"/>
                  </a:cubicBezTo>
                  <a:cubicBezTo>
                    <a:pt x="429" y="4417"/>
                    <a:pt x="482" y="4452"/>
                    <a:pt x="545" y="4452"/>
                  </a:cubicBezTo>
                  <a:lnTo>
                    <a:pt x="4336" y="4452"/>
                  </a:lnTo>
                  <a:cubicBezTo>
                    <a:pt x="4399" y="4452"/>
                    <a:pt x="4452" y="4417"/>
                    <a:pt x="4479" y="4363"/>
                  </a:cubicBezTo>
                  <a:cubicBezTo>
                    <a:pt x="4880" y="3632"/>
                    <a:pt x="4800" y="1910"/>
                    <a:pt x="4015" y="1446"/>
                  </a:cubicBezTo>
                  <a:cubicBezTo>
                    <a:pt x="3400" y="1080"/>
                    <a:pt x="2668" y="233"/>
                    <a:pt x="2597" y="108"/>
                  </a:cubicBezTo>
                  <a:cubicBezTo>
                    <a:pt x="2570" y="46"/>
                    <a:pt x="2507" y="1"/>
                    <a:pt x="2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0" name="Google Shape;2990;p44"/>
            <p:cNvSpPr/>
            <p:nvPr/>
          </p:nvSpPr>
          <p:spPr>
            <a:xfrm>
              <a:off x="8282557" y="1964003"/>
              <a:ext cx="367262" cy="191136"/>
            </a:xfrm>
            <a:custGeom>
              <a:avLst/>
              <a:gdLst/>
              <a:ahLst/>
              <a:cxnLst/>
              <a:rect l="l" t="t" r="r" b="b"/>
              <a:pathLst>
                <a:path w="8539" h="4444" extrusionOk="0">
                  <a:moveTo>
                    <a:pt x="7798" y="331"/>
                  </a:moveTo>
                  <a:cubicBezTo>
                    <a:pt x="8074" y="634"/>
                    <a:pt x="8181" y="1125"/>
                    <a:pt x="8065" y="1606"/>
                  </a:cubicBezTo>
                  <a:cubicBezTo>
                    <a:pt x="7941" y="2142"/>
                    <a:pt x="7566" y="2543"/>
                    <a:pt x="7048" y="2704"/>
                  </a:cubicBezTo>
                  <a:cubicBezTo>
                    <a:pt x="6103" y="3007"/>
                    <a:pt x="4729" y="3730"/>
                    <a:pt x="4265" y="4069"/>
                  </a:cubicBezTo>
                  <a:cubicBezTo>
                    <a:pt x="3801" y="3721"/>
                    <a:pt x="2436" y="3007"/>
                    <a:pt x="1482" y="2704"/>
                  </a:cubicBezTo>
                  <a:cubicBezTo>
                    <a:pt x="964" y="2543"/>
                    <a:pt x="598" y="2142"/>
                    <a:pt x="465" y="1606"/>
                  </a:cubicBezTo>
                  <a:cubicBezTo>
                    <a:pt x="358" y="1134"/>
                    <a:pt x="465" y="643"/>
                    <a:pt x="741" y="331"/>
                  </a:cubicBezTo>
                  <a:close/>
                  <a:moveTo>
                    <a:pt x="670" y="1"/>
                  </a:moveTo>
                  <a:cubicBezTo>
                    <a:pt x="625" y="1"/>
                    <a:pt x="590" y="19"/>
                    <a:pt x="554" y="45"/>
                  </a:cubicBezTo>
                  <a:cubicBezTo>
                    <a:pt x="161" y="429"/>
                    <a:pt x="1" y="1071"/>
                    <a:pt x="144" y="1678"/>
                  </a:cubicBezTo>
                  <a:cubicBezTo>
                    <a:pt x="295" y="2329"/>
                    <a:pt x="750" y="2820"/>
                    <a:pt x="1384" y="3025"/>
                  </a:cubicBezTo>
                  <a:cubicBezTo>
                    <a:pt x="2588" y="3400"/>
                    <a:pt x="3988" y="4256"/>
                    <a:pt x="4140" y="4381"/>
                  </a:cubicBezTo>
                  <a:cubicBezTo>
                    <a:pt x="4167" y="4417"/>
                    <a:pt x="4212" y="4443"/>
                    <a:pt x="4265" y="4443"/>
                  </a:cubicBezTo>
                  <a:cubicBezTo>
                    <a:pt x="4319" y="4443"/>
                    <a:pt x="4363" y="4426"/>
                    <a:pt x="4399" y="4381"/>
                  </a:cubicBezTo>
                  <a:cubicBezTo>
                    <a:pt x="4542" y="4265"/>
                    <a:pt x="5951" y="3400"/>
                    <a:pt x="7147" y="3025"/>
                  </a:cubicBezTo>
                  <a:cubicBezTo>
                    <a:pt x="7789" y="2820"/>
                    <a:pt x="8235" y="2329"/>
                    <a:pt x="8387" y="1678"/>
                  </a:cubicBezTo>
                  <a:cubicBezTo>
                    <a:pt x="8538" y="1071"/>
                    <a:pt x="8369" y="429"/>
                    <a:pt x="7976" y="45"/>
                  </a:cubicBezTo>
                  <a:cubicBezTo>
                    <a:pt x="7949" y="19"/>
                    <a:pt x="7905" y="1"/>
                    <a:pt x="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1" name="Google Shape;2991;p44"/>
            <p:cNvSpPr/>
            <p:nvPr/>
          </p:nvSpPr>
          <p:spPr>
            <a:xfrm>
              <a:off x="8361222" y="1964003"/>
              <a:ext cx="209932" cy="191136"/>
            </a:xfrm>
            <a:custGeom>
              <a:avLst/>
              <a:gdLst/>
              <a:ahLst/>
              <a:cxnLst/>
              <a:rect l="l" t="t" r="r" b="b"/>
              <a:pathLst>
                <a:path w="4881" h="4444" extrusionOk="0">
                  <a:moveTo>
                    <a:pt x="4229" y="331"/>
                  </a:moveTo>
                  <a:cubicBezTo>
                    <a:pt x="4532" y="1018"/>
                    <a:pt x="4381" y="2400"/>
                    <a:pt x="3846" y="2722"/>
                  </a:cubicBezTo>
                  <a:cubicBezTo>
                    <a:pt x="3373" y="3007"/>
                    <a:pt x="2730" y="3632"/>
                    <a:pt x="2436" y="3997"/>
                  </a:cubicBezTo>
                  <a:cubicBezTo>
                    <a:pt x="2142" y="3632"/>
                    <a:pt x="1508" y="3007"/>
                    <a:pt x="1027" y="2722"/>
                  </a:cubicBezTo>
                  <a:cubicBezTo>
                    <a:pt x="491" y="2400"/>
                    <a:pt x="349" y="1018"/>
                    <a:pt x="643" y="331"/>
                  </a:cubicBezTo>
                  <a:close/>
                  <a:moveTo>
                    <a:pt x="545" y="1"/>
                  </a:moveTo>
                  <a:cubicBezTo>
                    <a:pt x="482" y="1"/>
                    <a:pt x="429" y="36"/>
                    <a:pt x="393" y="90"/>
                  </a:cubicBezTo>
                  <a:cubicBezTo>
                    <a:pt x="1" y="821"/>
                    <a:pt x="81" y="2534"/>
                    <a:pt x="857" y="3007"/>
                  </a:cubicBezTo>
                  <a:cubicBezTo>
                    <a:pt x="1473" y="3373"/>
                    <a:pt x="2204" y="4220"/>
                    <a:pt x="2284" y="4345"/>
                  </a:cubicBezTo>
                  <a:cubicBezTo>
                    <a:pt x="2311" y="4408"/>
                    <a:pt x="2374" y="4443"/>
                    <a:pt x="2436" y="4443"/>
                  </a:cubicBezTo>
                  <a:cubicBezTo>
                    <a:pt x="2507" y="4443"/>
                    <a:pt x="2570" y="4408"/>
                    <a:pt x="2597" y="4345"/>
                  </a:cubicBezTo>
                  <a:cubicBezTo>
                    <a:pt x="2668" y="4220"/>
                    <a:pt x="3400" y="3373"/>
                    <a:pt x="4015" y="3007"/>
                  </a:cubicBezTo>
                  <a:cubicBezTo>
                    <a:pt x="4800" y="2534"/>
                    <a:pt x="4880" y="821"/>
                    <a:pt x="4479" y="90"/>
                  </a:cubicBezTo>
                  <a:cubicBezTo>
                    <a:pt x="4452" y="36"/>
                    <a:pt x="4399" y="1"/>
                    <a:pt x="4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2" name="Google Shape;2992;p44"/>
            <p:cNvSpPr/>
            <p:nvPr/>
          </p:nvSpPr>
          <p:spPr>
            <a:xfrm>
              <a:off x="8254945" y="1643625"/>
              <a:ext cx="422487" cy="316210"/>
            </a:xfrm>
            <a:custGeom>
              <a:avLst/>
              <a:gdLst/>
              <a:ahLst/>
              <a:cxnLst/>
              <a:rect l="l" t="t" r="r" b="b"/>
              <a:pathLst>
                <a:path w="9823" h="7352" extrusionOk="0">
                  <a:moveTo>
                    <a:pt x="8217" y="340"/>
                  </a:moveTo>
                  <a:cubicBezTo>
                    <a:pt x="8235" y="375"/>
                    <a:pt x="8270" y="429"/>
                    <a:pt x="8306" y="491"/>
                  </a:cubicBezTo>
                  <a:cubicBezTo>
                    <a:pt x="8377" y="598"/>
                    <a:pt x="8449" y="714"/>
                    <a:pt x="8538" y="839"/>
                  </a:cubicBezTo>
                  <a:cubicBezTo>
                    <a:pt x="8939" y="1419"/>
                    <a:pt x="9484" y="2213"/>
                    <a:pt x="9484" y="3676"/>
                  </a:cubicBezTo>
                  <a:cubicBezTo>
                    <a:pt x="9484" y="5139"/>
                    <a:pt x="8939" y="5942"/>
                    <a:pt x="8538" y="6522"/>
                  </a:cubicBezTo>
                  <a:cubicBezTo>
                    <a:pt x="8449" y="6647"/>
                    <a:pt x="8377" y="6763"/>
                    <a:pt x="8306" y="6870"/>
                  </a:cubicBezTo>
                  <a:cubicBezTo>
                    <a:pt x="8270" y="6932"/>
                    <a:pt x="8235" y="6986"/>
                    <a:pt x="8217" y="7022"/>
                  </a:cubicBezTo>
                  <a:lnTo>
                    <a:pt x="1606" y="7022"/>
                  </a:lnTo>
                  <a:cubicBezTo>
                    <a:pt x="1579" y="6986"/>
                    <a:pt x="1544" y="6932"/>
                    <a:pt x="1508" y="6870"/>
                  </a:cubicBezTo>
                  <a:cubicBezTo>
                    <a:pt x="1446" y="6763"/>
                    <a:pt x="1365" y="6647"/>
                    <a:pt x="1285" y="6522"/>
                  </a:cubicBezTo>
                  <a:cubicBezTo>
                    <a:pt x="884" y="5942"/>
                    <a:pt x="331" y="5139"/>
                    <a:pt x="331" y="3676"/>
                  </a:cubicBezTo>
                  <a:cubicBezTo>
                    <a:pt x="331" y="2213"/>
                    <a:pt x="884" y="1419"/>
                    <a:pt x="1285" y="839"/>
                  </a:cubicBezTo>
                  <a:cubicBezTo>
                    <a:pt x="1365" y="714"/>
                    <a:pt x="1446" y="598"/>
                    <a:pt x="1508" y="491"/>
                  </a:cubicBezTo>
                  <a:cubicBezTo>
                    <a:pt x="1544" y="429"/>
                    <a:pt x="1579" y="375"/>
                    <a:pt x="1606" y="340"/>
                  </a:cubicBezTo>
                  <a:close/>
                  <a:moveTo>
                    <a:pt x="1517" y="1"/>
                  </a:moveTo>
                  <a:cubicBezTo>
                    <a:pt x="1464" y="1"/>
                    <a:pt x="1410" y="27"/>
                    <a:pt x="1374" y="81"/>
                  </a:cubicBezTo>
                  <a:cubicBezTo>
                    <a:pt x="1374" y="81"/>
                    <a:pt x="1321" y="161"/>
                    <a:pt x="1223" y="322"/>
                  </a:cubicBezTo>
                  <a:cubicBezTo>
                    <a:pt x="1169" y="420"/>
                    <a:pt x="1089" y="527"/>
                    <a:pt x="1009" y="652"/>
                  </a:cubicBezTo>
                  <a:cubicBezTo>
                    <a:pt x="607" y="1232"/>
                    <a:pt x="0" y="2115"/>
                    <a:pt x="0" y="3676"/>
                  </a:cubicBezTo>
                  <a:cubicBezTo>
                    <a:pt x="0" y="5246"/>
                    <a:pt x="607" y="6129"/>
                    <a:pt x="1009" y="6709"/>
                  </a:cubicBezTo>
                  <a:cubicBezTo>
                    <a:pt x="1089" y="6834"/>
                    <a:pt x="1169" y="6941"/>
                    <a:pt x="1223" y="7039"/>
                  </a:cubicBezTo>
                  <a:cubicBezTo>
                    <a:pt x="1321" y="7191"/>
                    <a:pt x="1374" y="7280"/>
                    <a:pt x="1374" y="7280"/>
                  </a:cubicBezTo>
                  <a:cubicBezTo>
                    <a:pt x="1410" y="7325"/>
                    <a:pt x="1464" y="7352"/>
                    <a:pt x="1517" y="7352"/>
                  </a:cubicBezTo>
                  <a:lnTo>
                    <a:pt x="8306" y="7352"/>
                  </a:lnTo>
                  <a:cubicBezTo>
                    <a:pt x="8359" y="7352"/>
                    <a:pt x="8413" y="7325"/>
                    <a:pt x="8440" y="7280"/>
                  </a:cubicBezTo>
                  <a:cubicBezTo>
                    <a:pt x="8440" y="7280"/>
                    <a:pt x="8502" y="7191"/>
                    <a:pt x="8591" y="7039"/>
                  </a:cubicBezTo>
                  <a:cubicBezTo>
                    <a:pt x="8654" y="6941"/>
                    <a:pt x="8725" y="6834"/>
                    <a:pt x="8814" y="6709"/>
                  </a:cubicBezTo>
                  <a:cubicBezTo>
                    <a:pt x="9216" y="6129"/>
                    <a:pt x="9823" y="5246"/>
                    <a:pt x="9823" y="3676"/>
                  </a:cubicBezTo>
                  <a:cubicBezTo>
                    <a:pt x="9823" y="2115"/>
                    <a:pt x="9216" y="1232"/>
                    <a:pt x="8814" y="652"/>
                  </a:cubicBezTo>
                  <a:cubicBezTo>
                    <a:pt x="8725" y="527"/>
                    <a:pt x="8654" y="420"/>
                    <a:pt x="8591" y="322"/>
                  </a:cubicBezTo>
                  <a:cubicBezTo>
                    <a:pt x="8502" y="161"/>
                    <a:pt x="8440" y="72"/>
                    <a:pt x="8440" y="72"/>
                  </a:cubicBezTo>
                  <a:cubicBezTo>
                    <a:pt x="8413" y="27"/>
                    <a:pt x="8359" y="1"/>
                    <a:pt x="8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3" name="Google Shape;2993;p44"/>
            <p:cNvSpPr/>
            <p:nvPr/>
          </p:nvSpPr>
          <p:spPr>
            <a:xfrm>
              <a:off x="8347415" y="1643625"/>
              <a:ext cx="237544" cy="316210"/>
            </a:xfrm>
            <a:custGeom>
              <a:avLst/>
              <a:gdLst/>
              <a:ahLst/>
              <a:cxnLst/>
              <a:rect l="l" t="t" r="r" b="b"/>
              <a:pathLst>
                <a:path w="5523" h="7352" extrusionOk="0">
                  <a:moveTo>
                    <a:pt x="4523" y="340"/>
                  </a:moveTo>
                  <a:cubicBezTo>
                    <a:pt x="4675" y="634"/>
                    <a:pt x="5192" y="1776"/>
                    <a:pt x="5192" y="3676"/>
                  </a:cubicBezTo>
                  <a:cubicBezTo>
                    <a:pt x="5192" y="5585"/>
                    <a:pt x="4675" y="6727"/>
                    <a:pt x="4523" y="7022"/>
                  </a:cubicBezTo>
                  <a:lnTo>
                    <a:pt x="1000" y="7022"/>
                  </a:lnTo>
                  <a:cubicBezTo>
                    <a:pt x="848" y="6727"/>
                    <a:pt x="331" y="5585"/>
                    <a:pt x="331" y="3676"/>
                  </a:cubicBezTo>
                  <a:cubicBezTo>
                    <a:pt x="331" y="1776"/>
                    <a:pt x="848" y="634"/>
                    <a:pt x="1000" y="340"/>
                  </a:cubicBezTo>
                  <a:close/>
                  <a:moveTo>
                    <a:pt x="901" y="1"/>
                  </a:moveTo>
                  <a:cubicBezTo>
                    <a:pt x="839" y="1"/>
                    <a:pt x="785" y="36"/>
                    <a:pt x="759" y="81"/>
                  </a:cubicBezTo>
                  <a:cubicBezTo>
                    <a:pt x="732" y="135"/>
                    <a:pt x="0" y="1348"/>
                    <a:pt x="0" y="3676"/>
                  </a:cubicBezTo>
                  <a:cubicBezTo>
                    <a:pt x="0" y="6013"/>
                    <a:pt x="732" y="7227"/>
                    <a:pt x="759" y="7271"/>
                  </a:cubicBezTo>
                  <a:cubicBezTo>
                    <a:pt x="785" y="7325"/>
                    <a:pt x="839" y="7352"/>
                    <a:pt x="901" y="7352"/>
                  </a:cubicBezTo>
                  <a:lnTo>
                    <a:pt x="4622" y="7352"/>
                  </a:lnTo>
                  <a:cubicBezTo>
                    <a:pt x="4675" y="7352"/>
                    <a:pt x="4729" y="7325"/>
                    <a:pt x="4755" y="7271"/>
                  </a:cubicBezTo>
                  <a:cubicBezTo>
                    <a:pt x="4791" y="7227"/>
                    <a:pt x="5523" y="6013"/>
                    <a:pt x="5523" y="3676"/>
                  </a:cubicBezTo>
                  <a:cubicBezTo>
                    <a:pt x="5523" y="1348"/>
                    <a:pt x="4791" y="135"/>
                    <a:pt x="4755" y="81"/>
                  </a:cubicBezTo>
                  <a:cubicBezTo>
                    <a:pt x="4729" y="36"/>
                    <a:pt x="4675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4" name="Google Shape;2994;p44"/>
            <p:cNvSpPr/>
            <p:nvPr/>
          </p:nvSpPr>
          <p:spPr>
            <a:xfrm>
              <a:off x="8298299" y="1628271"/>
              <a:ext cx="335779" cy="28430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1"/>
                  </a:moveTo>
                  <a:cubicBezTo>
                    <a:pt x="143" y="1"/>
                    <a:pt x="1" y="144"/>
                    <a:pt x="1" y="331"/>
                  </a:cubicBezTo>
                  <a:cubicBezTo>
                    <a:pt x="1" y="420"/>
                    <a:pt x="36" y="500"/>
                    <a:pt x="99" y="563"/>
                  </a:cubicBezTo>
                  <a:cubicBezTo>
                    <a:pt x="152" y="625"/>
                    <a:pt x="241" y="661"/>
                    <a:pt x="331" y="661"/>
                  </a:cubicBezTo>
                  <a:lnTo>
                    <a:pt x="7476" y="661"/>
                  </a:lnTo>
                  <a:cubicBezTo>
                    <a:pt x="7655" y="661"/>
                    <a:pt x="7806" y="509"/>
                    <a:pt x="7806" y="331"/>
                  </a:cubicBezTo>
                  <a:cubicBezTo>
                    <a:pt x="7806" y="242"/>
                    <a:pt x="7771" y="153"/>
                    <a:pt x="7708" y="99"/>
                  </a:cubicBezTo>
                  <a:cubicBezTo>
                    <a:pt x="7646" y="37"/>
                    <a:pt x="7566" y="1"/>
                    <a:pt x="7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5" name="Google Shape;2995;p44"/>
            <p:cNvSpPr/>
            <p:nvPr/>
          </p:nvSpPr>
          <p:spPr>
            <a:xfrm>
              <a:off x="8298299" y="1947918"/>
              <a:ext cx="335779" cy="28430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0"/>
                  </a:moveTo>
                  <a:cubicBezTo>
                    <a:pt x="143" y="0"/>
                    <a:pt x="1" y="143"/>
                    <a:pt x="1" y="330"/>
                  </a:cubicBezTo>
                  <a:cubicBezTo>
                    <a:pt x="1" y="419"/>
                    <a:pt x="36" y="509"/>
                    <a:pt x="99" y="562"/>
                  </a:cubicBezTo>
                  <a:cubicBezTo>
                    <a:pt x="152" y="625"/>
                    <a:pt x="241" y="660"/>
                    <a:pt x="331" y="660"/>
                  </a:cubicBezTo>
                  <a:lnTo>
                    <a:pt x="7476" y="660"/>
                  </a:lnTo>
                  <a:cubicBezTo>
                    <a:pt x="7655" y="660"/>
                    <a:pt x="7806" y="517"/>
                    <a:pt x="7806" y="330"/>
                  </a:cubicBezTo>
                  <a:cubicBezTo>
                    <a:pt x="7806" y="241"/>
                    <a:pt x="7771" y="152"/>
                    <a:pt x="7708" y="98"/>
                  </a:cubicBezTo>
                  <a:cubicBezTo>
                    <a:pt x="7646" y="36"/>
                    <a:pt x="7566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6" name="Google Shape;2996;p44"/>
            <p:cNvSpPr/>
            <p:nvPr/>
          </p:nvSpPr>
          <p:spPr>
            <a:xfrm>
              <a:off x="8451757" y="1441437"/>
              <a:ext cx="28473" cy="28430"/>
            </a:xfrm>
            <a:custGeom>
              <a:avLst/>
              <a:gdLst/>
              <a:ahLst/>
              <a:cxnLst/>
              <a:rect l="l" t="t" r="r" b="b"/>
              <a:pathLst>
                <a:path w="662" h="661" extrusionOk="0">
                  <a:moveTo>
                    <a:pt x="331" y="0"/>
                  </a:moveTo>
                  <a:cubicBezTo>
                    <a:pt x="153" y="0"/>
                    <a:pt x="1" y="152"/>
                    <a:pt x="1" y="330"/>
                  </a:cubicBezTo>
                  <a:cubicBezTo>
                    <a:pt x="1" y="518"/>
                    <a:pt x="153" y="660"/>
                    <a:pt x="331" y="660"/>
                  </a:cubicBezTo>
                  <a:cubicBezTo>
                    <a:pt x="518" y="660"/>
                    <a:pt x="661" y="518"/>
                    <a:pt x="661" y="330"/>
                  </a:cubicBezTo>
                  <a:cubicBezTo>
                    <a:pt x="661" y="152"/>
                    <a:pt x="51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97" name="Google Shape;2997;p44"/>
          <p:cNvGrpSpPr/>
          <p:nvPr/>
        </p:nvGrpSpPr>
        <p:grpSpPr>
          <a:xfrm>
            <a:off x="-1102288" y="-1104765"/>
            <a:ext cx="2415313" cy="2415313"/>
            <a:chOff x="277450" y="4273200"/>
            <a:chExt cx="870289" cy="870289"/>
          </a:xfrm>
        </p:grpSpPr>
        <p:sp>
          <p:nvSpPr>
            <p:cNvPr id="2998" name="Google Shape;2998;p44"/>
            <p:cNvSpPr/>
            <p:nvPr/>
          </p:nvSpPr>
          <p:spPr>
            <a:xfrm>
              <a:off x="325701" y="4321451"/>
              <a:ext cx="773783" cy="773783"/>
            </a:xfrm>
            <a:custGeom>
              <a:avLst/>
              <a:gdLst/>
              <a:ahLst/>
              <a:cxnLst/>
              <a:rect l="l" t="t" r="r" b="b"/>
              <a:pathLst>
                <a:path w="48076" h="48076" extrusionOk="0">
                  <a:moveTo>
                    <a:pt x="23962" y="0"/>
                  </a:moveTo>
                  <a:lnTo>
                    <a:pt x="16977" y="6985"/>
                  </a:lnTo>
                  <a:lnTo>
                    <a:pt x="7092" y="6985"/>
                  </a:lnTo>
                  <a:lnTo>
                    <a:pt x="7092" y="16870"/>
                  </a:lnTo>
                  <a:lnTo>
                    <a:pt x="0" y="23962"/>
                  </a:lnTo>
                  <a:lnTo>
                    <a:pt x="7092" y="31054"/>
                  </a:lnTo>
                  <a:lnTo>
                    <a:pt x="7092" y="41090"/>
                  </a:lnTo>
                  <a:lnTo>
                    <a:pt x="17120" y="41090"/>
                  </a:lnTo>
                  <a:lnTo>
                    <a:pt x="24114" y="48076"/>
                  </a:lnTo>
                  <a:lnTo>
                    <a:pt x="31099" y="41090"/>
                  </a:lnTo>
                  <a:lnTo>
                    <a:pt x="40983" y="41090"/>
                  </a:lnTo>
                  <a:lnTo>
                    <a:pt x="40983" y="31206"/>
                  </a:lnTo>
                  <a:lnTo>
                    <a:pt x="48076" y="24114"/>
                  </a:lnTo>
                  <a:lnTo>
                    <a:pt x="40983" y="17022"/>
                  </a:lnTo>
                  <a:lnTo>
                    <a:pt x="40983" y="6985"/>
                  </a:lnTo>
                  <a:lnTo>
                    <a:pt x="30956" y="698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9" name="Google Shape;2999;p44"/>
            <p:cNvSpPr/>
            <p:nvPr/>
          </p:nvSpPr>
          <p:spPr>
            <a:xfrm>
              <a:off x="277450" y="4273200"/>
              <a:ext cx="870289" cy="870289"/>
            </a:xfrm>
            <a:custGeom>
              <a:avLst/>
              <a:gdLst/>
              <a:ahLst/>
              <a:cxnLst/>
              <a:rect l="l" t="t" r="r" b="b"/>
              <a:pathLst>
                <a:path w="54072" h="54072" extrusionOk="0">
                  <a:moveTo>
                    <a:pt x="26960" y="1410"/>
                  </a:moveTo>
                  <a:lnTo>
                    <a:pt x="34409" y="8859"/>
                  </a:lnTo>
                  <a:lnTo>
                    <a:pt x="45097" y="8859"/>
                  </a:lnTo>
                  <a:lnTo>
                    <a:pt x="45097" y="19556"/>
                  </a:lnTo>
                  <a:lnTo>
                    <a:pt x="52662" y="27112"/>
                  </a:lnTo>
                  <a:lnTo>
                    <a:pt x="45097" y="34677"/>
                  </a:lnTo>
                  <a:lnTo>
                    <a:pt x="45097" y="45212"/>
                  </a:lnTo>
                  <a:lnTo>
                    <a:pt x="34561" y="45212"/>
                  </a:lnTo>
                  <a:lnTo>
                    <a:pt x="27112" y="52662"/>
                  </a:lnTo>
                  <a:lnTo>
                    <a:pt x="19663" y="45212"/>
                  </a:lnTo>
                  <a:lnTo>
                    <a:pt x="8975" y="45212"/>
                  </a:lnTo>
                  <a:lnTo>
                    <a:pt x="8975" y="34516"/>
                  </a:lnTo>
                  <a:lnTo>
                    <a:pt x="1410" y="26960"/>
                  </a:lnTo>
                  <a:lnTo>
                    <a:pt x="8975" y="19395"/>
                  </a:lnTo>
                  <a:lnTo>
                    <a:pt x="8975" y="8859"/>
                  </a:lnTo>
                  <a:lnTo>
                    <a:pt x="19502" y="8859"/>
                  </a:lnTo>
                  <a:lnTo>
                    <a:pt x="26960" y="1410"/>
                  </a:lnTo>
                  <a:close/>
                  <a:moveTo>
                    <a:pt x="26960" y="1"/>
                  </a:moveTo>
                  <a:lnTo>
                    <a:pt x="19092" y="7860"/>
                  </a:lnTo>
                  <a:lnTo>
                    <a:pt x="7976" y="7860"/>
                  </a:lnTo>
                  <a:lnTo>
                    <a:pt x="7976" y="18985"/>
                  </a:lnTo>
                  <a:lnTo>
                    <a:pt x="1" y="26960"/>
                  </a:lnTo>
                  <a:lnTo>
                    <a:pt x="7976" y="34927"/>
                  </a:lnTo>
                  <a:lnTo>
                    <a:pt x="7976" y="46212"/>
                  </a:lnTo>
                  <a:lnTo>
                    <a:pt x="19252" y="46212"/>
                  </a:lnTo>
                  <a:lnTo>
                    <a:pt x="27112" y="54071"/>
                  </a:lnTo>
                  <a:lnTo>
                    <a:pt x="34980" y="46212"/>
                  </a:lnTo>
                  <a:lnTo>
                    <a:pt x="46096" y="46212"/>
                  </a:lnTo>
                  <a:lnTo>
                    <a:pt x="46096" y="35087"/>
                  </a:lnTo>
                  <a:lnTo>
                    <a:pt x="54071" y="27112"/>
                  </a:lnTo>
                  <a:lnTo>
                    <a:pt x="46096" y="19136"/>
                  </a:lnTo>
                  <a:lnTo>
                    <a:pt x="46096" y="7860"/>
                  </a:lnTo>
                  <a:lnTo>
                    <a:pt x="34820" y="7860"/>
                  </a:lnTo>
                  <a:lnTo>
                    <a:pt x="26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0" name="Google Shape;3000;p44"/>
            <p:cNvSpPr/>
            <p:nvPr/>
          </p:nvSpPr>
          <p:spPr>
            <a:xfrm>
              <a:off x="354847" y="4350742"/>
              <a:ext cx="715197" cy="715053"/>
            </a:xfrm>
            <a:custGeom>
              <a:avLst/>
              <a:gdLst/>
              <a:ahLst/>
              <a:cxnLst/>
              <a:rect l="l" t="t" r="r" b="b"/>
              <a:pathLst>
                <a:path w="44436" h="44427" extrusionOk="0">
                  <a:moveTo>
                    <a:pt x="22151" y="0"/>
                  </a:moveTo>
                  <a:lnTo>
                    <a:pt x="15692" y="6459"/>
                  </a:lnTo>
                  <a:lnTo>
                    <a:pt x="6557" y="6459"/>
                  </a:lnTo>
                  <a:lnTo>
                    <a:pt x="6557" y="15594"/>
                  </a:lnTo>
                  <a:lnTo>
                    <a:pt x="0" y="22142"/>
                  </a:lnTo>
                  <a:lnTo>
                    <a:pt x="6557" y="28699"/>
                  </a:lnTo>
                  <a:lnTo>
                    <a:pt x="6557" y="37968"/>
                  </a:lnTo>
                  <a:lnTo>
                    <a:pt x="15826" y="37968"/>
                  </a:lnTo>
                  <a:lnTo>
                    <a:pt x="22285" y="44427"/>
                  </a:lnTo>
                  <a:lnTo>
                    <a:pt x="28744" y="37968"/>
                  </a:lnTo>
                  <a:lnTo>
                    <a:pt x="37879" y="37968"/>
                  </a:lnTo>
                  <a:lnTo>
                    <a:pt x="37879" y="28833"/>
                  </a:lnTo>
                  <a:lnTo>
                    <a:pt x="44436" y="22276"/>
                  </a:lnTo>
                  <a:lnTo>
                    <a:pt x="37879" y="15728"/>
                  </a:lnTo>
                  <a:lnTo>
                    <a:pt x="37879" y="6459"/>
                  </a:lnTo>
                  <a:lnTo>
                    <a:pt x="28610" y="6459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_1">
    <p:spTree>
      <p:nvGrpSpPr>
        <p:cNvPr id="300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p45"/>
          <p:cNvSpPr txBox="1"/>
          <p:nvPr>
            <p:ph type="title"/>
          </p:nvPr>
        </p:nvSpPr>
        <p:spPr>
          <a:xfrm>
            <a:off x="1997050" y="2035863"/>
            <a:ext cx="38595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03" name="Google Shape;3003;p45"/>
          <p:cNvSpPr txBox="1"/>
          <p:nvPr>
            <p:ph type="title" idx="2" hasCustomPrompt="1"/>
          </p:nvPr>
        </p:nvSpPr>
        <p:spPr>
          <a:xfrm>
            <a:off x="6765762" y="2150838"/>
            <a:ext cx="1289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04" name="Google Shape;3004;p45"/>
          <p:cNvSpPr txBox="1"/>
          <p:nvPr>
            <p:ph type="subTitle" idx="1"/>
          </p:nvPr>
        </p:nvSpPr>
        <p:spPr>
          <a:xfrm>
            <a:off x="1997053" y="2813663"/>
            <a:ext cx="38595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05" name="Google Shape;3005;p45"/>
          <p:cNvGrpSpPr/>
          <p:nvPr/>
        </p:nvGrpSpPr>
        <p:grpSpPr>
          <a:xfrm>
            <a:off x="-1102288" y="3798860"/>
            <a:ext cx="2415313" cy="2415313"/>
            <a:chOff x="277450" y="4273200"/>
            <a:chExt cx="870289" cy="870289"/>
          </a:xfrm>
        </p:grpSpPr>
        <p:sp>
          <p:nvSpPr>
            <p:cNvPr id="3006" name="Google Shape;3006;p45"/>
            <p:cNvSpPr/>
            <p:nvPr/>
          </p:nvSpPr>
          <p:spPr>
            <a:xfrm>
              <a:off x="325701" y="4321451"/>
              <a:ext cx="773783" cy="773783"/>
            </a:xfrm>
            <a:custGeom>
              <a:avLst/>
              <a:gdLst/>
              <a:ahLst/>
              <a:cxnLst/>
              <a:rect l="l" t="t" r="r" b="b"/>
              <a:pathLst>
                <a:path w="48076" h="48076" extrusionOk="0">
                  <a:moveTo>
                    <a:pt x="23962" y="0"/>
                  </a:moveTo>
                  <a:lnTo>
                    <a:pt x="16977" y="6985"/>
                  </a:lnTo>
                  <a:lnTo>
                    <a:pt x="7092" y="6985"/>
                  </a:lnTo>
                  <a:lnTo>
                    <a:pt x="7092" y="16870"/>
                  </a:lnTo>
                  <a:lnTo>
                    <a:pt x="0" y="23962"/>
                  </a:lnTo>
                  <a:lnTo>
                    <a:pt x="7092" y="31054"/>
                  </a:lnTo>
                  <a:lnTo>
                    <a:pt x="7092" y="41090"/>
                  </a:lnTo>
                  <a:lnTo>
                    <a:pt x="17120" y="41090"/>
                  </a:lnTo>
                  <a:lnTo>
                    <a:pt x="24114" y="48076"/>
                  </a:lnTo>
                  <a:lnTo>
                    <a:pt x="31099" y="41090"/>
                  </a:lnTo>
                  <a:lnTo>
                    <a:pt x="40983" y="41090"/>
                  </a:lnTo>
                  <a:lnTo>
                    <a:pt x="40983" y="31206"/>
                  </a:lnTo>
                  <a:lnTo>
                    <a:pt x="48076" y="24114"/>
                  </a:lnTo>
                  <a:lnTo>
                    <a:pt x="40983" y="17022"/>
                  </a:lnTo>
                  <a:lnTo>
                    <a:pt x="40983" y="6985"/>
                  </a:lnTo>
                  <a:lnTo>
                    <a:pt x="30956" y="698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7" name="Google Shape;3007;p45"/>
            <p:cNvSpPr/>
            <p:nvPr/>
          </p:nvSpPr>
          <p:spPr>
            <a:xfrm>
              <a:off x="277450" y="4273200"/>
              <a:ext cx="870289" cy="870289"/>
            </a:xfrm>
            <a:custGeom>
              <a:avLst/>
              <a:gdLst/>
              <a:ahLst/>
              <a:cxnLst/>
              <a:rect l="l" t="t" r="r" b="b"/>
              <a:pathLst>
                <a:path w="54072" h="54072" extrusionOk="0">
                  <a:moveTo>
                    <a:pt x="26960" y="1410"/>
                  </a:moveTo>
                  <a:lnTo>
                    <a:pt x="34409" y="8859"/>
                  </a:lnTo>
                  <a:lnTo>
                    <a:pt x="45097" y="8859"/>
                  </a:lnTo>
                  <a:lnTo>
                    <a:pt x="45097" y="19556"/>
                  </a:lnTo>
                  <a:lnTo>
                    <a:pt x="52662" y="27112"/>
                  </a:lnTo>
                  <a:lnTo>
                    <a:pt x="45097" y="34677"/>
                  </a:lnTo>
                  <a:lnTo>
                    <a:pt x="45097" y="45212"/>
                  </a:lnTo>
                  <a:lnTo>
                    <a:pt x="34561" y="45212"/>
                  </a:lnTo>
                  <a:lnTo>
                    <a:pt x="27112" y="52662"/>
                  </a:lnTo>
                  <a:lnTo>
                    <a:pt x="19663" y="45212"/>
                  </a:lnTo>
                  <a:lnTo>
                    <a:pt x="8975" y="45212"/>
                  </a:lnTo>
                  <a:lnTo>
                    <a:pt x="8975" y="34516"/>
                  </a:lnTo>
                  <a:lnTo>
                    <a:pt x="1410" y="26960"/>
                  </a:lnTo>
                  <a:lnTo>
                    <a:pt x="8975" y="19395"/>
                  </a:lnTo>
                  <a:lnTo>
                    <a:pt x="8975" y="8859"/>
                  </a:lnTo>
                  <a:lnTo>
                    <a:pt x="19502" y="8859"/>
                  </a:lnTo>
                  <a:lnTo>
                    <a:pt x="26960" y="1410"/>
                  </a:lnTo>
                  <a:close/>
                  <a:moveTo>
                    <a:pt x="26960" y="1"/>
                  </a:moveTo>
                  <a:lnTo>
                    <a:pt x="19092" y="7860"/>
                  </a:lnTo>
                  <a:lnTo>
                    <a:pt x="7976" y="7860"/>
                  </a:lnTo>
                  <a:lnTo>
                    <a:pt x="7976" y="18985"/>
                  </a:lnTo>
                  <a:lnTo>
                    <a:pt x="1" y="26960"/>
                  </a:lnTo>
                  <a:lnTo>
                    <a:pt x="7976" y="34927"/>
                  </a:lnTo>
                  <a:lnTo>
                    <a:pt x="7976" y="46212"/>
                  </a:lnTo>
                  <a:lnTo>
                    <a:pt x="19252" y="46212"/>
                  </a:lnTo>
                  <a:lnTo>
                    <a:pt x="27112" y="54071"/>
                  </a:lnTo>
                  <a:lnTo>
                    <a:pt x="34980" y="46212"/>
                  </a:lnTo>
                  <a:lnTo>
                    <a:pt x="46096" y="46212"/>
                  </a:lnTo>
                  <a:lnTo>
                    <a:pt x="46096" y="35087"/>
                  </a:lnTo>
                  <a:lnTo>
                    <a:pt x="54071" y="27112"/>
                  </a:lnTo>
                  <a:lnTo>
                    <a:pt x="46096" y="19136"/>
                  </a:lnTo>
                  <a:lnTo>
                    <a:pt x="46096" y="7860"/>
                  </a:lnTo>
                  <a:lnTo>
                    <a:pt x="34820" y="7860"/>
                  </a:lnTo>
                  <a:lnTo>
                    <a:pt x="26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8" name="Google Shape;3008;p45"/>
            <p:cNvSpPr/>
            <p:nvPr/>
          </p:nvSpPr>
          <p:spPr>
            <a:xfrm>
              <a:off x="354847" y="4350742"/>
              <a:ext cx="715197" cy="715053"/>
            </a:xfrm>
            <a:custGeom>
              <a:avLst/>
              <a:gdLst/>
              <a:ahLst/>
              <a:cxnLst/>
              <a:rect l="l" t="t" r="r" b="b"/>
              <a:pathLst>
                <a:path w="44436" h="44427" extrusionOk="0">
                  <a:moveTo>
                    <a:pt x="22151" y="0"/>
                  </a:moveTo>
                  <a:lnTo>
                    <a:pt x="15692" y="6459"/>
                  </a:lnTo>
                  <a:lnTo>
                    <a:pt x="6557" y="6459"/>
                  </a:lnTo>
                  <a:lnTo>
                    <a:pt x="6557" y="15594"/>
                  </a:lnTo>
                  <a:lnTo>
                    <a:pt x="0" y="22142"/>
                  </a:lnTo>
                  <a:lnTo>
                    <a:pt x="6557" y="28699"/>
                  </a:lnTo>
                  <a:lnTo>
                    <a:pt x="6557" y="37968"/>
                  </a:lnTo>
                  <a:lnTo>
                    <a:pt x="15826" y="37968"/>
                  </a:lnTo>
                  <a:lnTo>
                    <a:pt x="22285" y="44427"/>
                  </a:lnTo>
                  <a:lnTo>
                    <a:pt x="28744" y="37968"/>
                  </a:lnTo>
                  <a:lnTo>
                    <a:pt x="37879" y="37968"/>
                  </a:lnTo>
                  <a:lnTo>
                    <a:pt x="37879" y="28833"/>
                  </a:lnTo>
                  <a:lnTo>
                    <a:pt x="44436" y="22276"/>
                  </a:lnTo>
                  <a:lnTo>
                    <a:pt x="37879" y="15728"/>
                  </a:lnTo>
                  <a:lnTo>
                    <a:pt x="37879" y="6459"/>
                  </a:lnTo>
                  <a:lnTo>
                    <a:pt x="28610" y="6459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09" name="Google Shape;3009;p45"/>
          <p:cNvGrpSpPr/>
          <p:nvPr/>
        </p:nvGrpSpPr>
        <p:grpSpPr>
          <a:xfrm>
            <a:off x="7851212" y="-1104765"/>
            <a:ext cx="2415313" cy="2415313"/>
            <a:chOff x="277450" y="4273200"/>
            <a:chExt cx="870289" cy="870289"/>
          </a:xfrm>
        </p:grpSpPr>
        <p:sp>
          <p:nvSpPr>
            <p:cNvPr id="3010" name="Google Shape;3010;p45"/>
            <p:cNvSpPr/>
            <p:nvPr/>
          </p:nvSpPr>
          <p:spPr>
            <a:xfrm>
              <a:off x="325701" y="4321451"/>
              <a:ext cx="773783" cy="773783"/>
            </a:xfrm>
            <a:custGeom>
              <a:avLst/>
              <a:gdLst/>
              <a:ahLst/>
              <a:cxnLst/>
              <a:rect l="l" t="t" r="r" b="b"/>
              <a:pathLst>
                <a:path w="48076" h="48076" extrusionOk="0">
                  <a:moveTo>
                    <a:pt x="23962" y="0"/>
                  </a:moveTo>
                  <a:lnTo>
                    <a:pt x="16977" y="6985"/>
                  </a:lnTo>
                  <a:lnTo>
                    <a:pt x="7092" y="6985"/>
                  </a:lnTo>
                  <a:lnTo>
                    <a:pt x="7092" y="16870"/>
                  </a:lnTo>
                  <a:lnTo>
                    <a:pt x="0" y="23962"/>
                  </a:lnTo>
                  <a:lnTo>
                    <a:pt x="7092" y="31054"/>
                  </a:lnTo>
                  <a:lnTo>
                    <a:pt x="7092" y="41090"/>
                  </a:lnTo>
                  <a:lnTo>
                    <a:pt x="17120" y="41090"/>
                  </a:lnTo>
                  <a:lnTo>
                    <a:pt x="24114" y="48076"/>
                  </a:lnTo>
                  <a:lnTo>
                    <a:pt x="31099" y="41090"/>
                  </a:lnTo>
                  <a:lnTo>
                    <a:pt x="40983" y="41090"/>
                  </a:lnTo>
                  <a:lnTo>
                    <a:pt x="40983" y="31206"/>
                  </a:lnTo>
                  <a:lnTo>
                    <a:pt x="48076" y="24114"/>
                  </a:lnTo>
                  <a:lnTo>
                    <a:pt x="40983" y="17022"/>
                  </a:lnTo>
                  <a:lnTo>
                    <a:pt x="40983" y="6985"/>
                  </a:lnTo>
                  <a:lnTo>
                    <a:pt x="30956" y="698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1" name="Google Shape;3011;p45"/>
            <p:cNvSpPr/>
            <p:nvPr/>
          </p:nvSpPr>
          <p:spPr>
            <a:xfrm>
              <a:off x="277450" y="4273200"/>
              <a:ext cx="870289" cy="870289"/>
            </a:xfrm>
            <a:custGeom>
              <a:avLst/>
              <a:gdLst/>
              <a:ahLst/>
              <a:cxnLst/>
              <a:rect l="l" t="t" r="r" b="b"/>
              <a:pathLst>
                <a:path w="54072" h="54072" extrusionOk="0">
                  <a:moveTo>
                    <a:pt x="26960" y="1410"/>
                  </a:moveTo>
                  <a:lnTo>
                    <a:pt x="34409" y="8859"/>
                  </a:lnTo>
                  <a:lnTo>
                    <a:pt x="45097" y="8859"/>
                  </a:lnTo>
                  <a:lnTo>
                    <a:pt x="45097" y="19556"/>
                  </a:lnTo>
                  <a:lnTo>
                    <a:pt x="52662" y="27112"/>
                  </a:lnTo>
                  <a:lnTo>
                    <a:pt x="45097" y="34677"/>
                  </a:lnTo>
                  <a:lnTo>
                    <a:pt x="45097" y="45212"/>
                  </a:lnTo>
                  <a:lnTo>
                    <a:pt x="34561" y="45212"/>
                  </a:lnTo>
                  <a:lnTo>
                    <a:pt x="27112" y="52662"/>
                  </a:lnTo>
                  <a:lnTo>
                    <a:pt x="19663" y="45212"/>
                  </a:lnTo>
                  <a:lnTo>
                    <a:pt x="8975" y="45212"/>
                  </a:lnTo>
                  <a:lnTo>
                    <a:pt x="8975" y="34516"/>
                  </a:lnTo>
                  <a:lnTo>
                    <a:pt x="1410" y="26960"/>
                  </a:lnTo>
                  <a:lnTo>
                    <a:pt x="8975" y="19395"/>
                  </a:lnTo>
                  <a:lnTo>
                    <a:pt x="8975" y="8859"/>
                  </a:lnTo>
                  <a:lnTo>
                    <a:pt x="19502" y="8859"/>
                  </a:lnTo>
                  <a:lnTo>
                    <a:pt x="26960" y="1410"/>
                  </a:lnTo>
                  <a:close/>
                  <a:moveTo>
                    <a:pt x="26960" y="1"/>
                  </a:moveTo>
                  <a:lnTo>
                    <a:pt x="19092" y="7860"/>
                  </a:lnTo>
                  <a:lnTo>
                    <a:pt x="7976" y="7860"/>
                  </a:lnTo>
                  <a:lnTo>
                    <a:pt x="7976" y="18985"/>
                  </a:lnTo>
                  <a:lnTo>
                    <a:pt x="1" y="26960"/>
                  </a:lnTo>
                  <a:lnTo>
                    <a:pt x="7976" y="34927"/>
                  </a:lnTo>
                  <a:lnTo>
                    <a:pt x="7976" y="46212"/>
                  </a:lnTo>
                  <a:lnTo>
                    <a:pt x="19252" y="46212"/>
                  </a:lnTo>
                  <a:lnTo>
                    <a:pt x="27112" y="54071"/>
                  </a:lnTo>
                  <a:lnTo>
                    <a:pt x="34980" y="46212"/>
                  </a:lnTo>
                  <a:lnTo>
                    <a:pt x="46096" y="46212"/>
                  </a:lnTo>
                  <a:lnTo>
                    <a:pt x="46096" y="35087"/>
                  </a:lnTo>
                  <a:lnTo>
                    <a:pt x="54071" y="27112"/>
                  </a:lnTo>
                  <a:lnTo>
                    <a:pt x="46096" y="19136"/>
                  </a:lnTo>
                  <a:lnTo>
                    <a:pt x="46096" y="7860"/>
                  </a:lnTo>
                  <a:lnTo>
                    <a:pt x="34820" y="7860"/>
                  </a:lnTo>
                  <a:lnTo>
                    <a:pt x="26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2" name="Google Shape;3012;p45"/>
            <p:cNvSpPr/>
            <p:nvPr/>
          </p:nvSpPr>
          <p:spPr>
            <a:xfrm>
              <a:off x="354847" y="4350742"/>
              <a:ext cx="715197" cy="715053"/>
            </a:xfrm>
            <a:custGeom>
              <a:avLst/>
              <a:gdLst/>
              <a:ahLst/>
              <a:cxnLst/>
              <a:rect l="l" t="t" r="r" b="b"/>
              <a:pathLst>
                <a:path w="44436" h="44427" extrusionOk="0">
                  <a:moveTo>
                    <a:pt x="22151" y="0"/>
                  </a:moveTo>
                  <a:lnTo>
                    <a:pt x="15692" y="6459"/>
                  </a:lnTo>
                  <a:lnTo>
                    <a:pt x="6557" y="6459"/>
                  </a:lnTo>
                  <a:lnTo>
                    <a:pt x="6557" y="15594"/>
                  </a:lnTo>
                  <a:lnTo>
                    <a:pt x="0" y="22142"/>
                  </a:lnTo>
                  <a:lnTo>
                    <a:pt x="6557" y="28699"/>
                  </a:lnTo>
                  <a:lnTo>
                    <a:pt x="6557" y="37968"/>
                  </a:lnTo>
                  <a:lnTo>
                    <a:pt x="15826" y="37968"/>
                  </a:lnTo>
                  <a:lnTo>
                    <a:pt x="22285" y="44427"/>
                  </a:lnTo>
                  <a:lnTo>
                    <a:pt x="28744" y="37968"/>
                  </a:lnTo>
                  <a:lnTo>
                    <a:pt x="37879" y="37968"/>
                  </a:lnTo>
                  <a:lnTo>
                    <a:pt x="37879" y="28833"/>
                  </a:lnTo>
                  <a:lnTo>
                    <a:pt x="44436" y="22276"/>
                  </a:lnTo>
                  <a:lnTo>
                    <a:pt x="37879" y="15728"/>
                  </a:lnTo>
                  <a:lnTo>
                    <a:pt x="37879" y="6459"/>
                  </a:lnTo>
                  <a:lnTo>
                    <a:pt x="28610" y="6459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13" name="Google Shape;3013;p45"/>
          <p:cNvGrpSpPr/>
          <p:nvPr/>
        </p:nvGrpSpPr>
        <p:grpSpPr>
          <a:xfrm>
            <a:off x="8047411" y="4227154"/>
            <a:ext cx="762985" cy="762897"/>
            <a:chOff x="8021087" y="4295195"/>
            <a:chExt cx="1136578" cy="1136447"/>
          </a:xfrm>
        </p:grpSpPr>
        <p:sp>
          <p:nvSpPr>
            <p:cNvPr id="3014" name="Google Shape;3014;p45"/>
            <p:cNvSpPr/>
            <p:nvPr/>
          </p:nvSpPr>
          <p:spPr>
            <a:xfrm>
              <a:off x="8084049" y="4358026"/>
              <a:ext cx="1010657" cy="1010788"/>
            </a:xfrm>
            <a:custGeom>
              <a:avLst/>
              <a:gdLst/>
              <a:ahLst/>
              <a:cxnLst/>
              <a:rect l="l" t="t" r="r" b="b"/>
              <a:pathLst>
                <a:path w="61994" h="62002" extrusionOk="0">
                  <a:moveTo>
                    <a:pt x="30903" y="1"/>
                  </a:moveTo>
                  <a:lnTo>
                    <a:pt x="21893" y="9011"/>
                  </a:lnTo>
                  <a:lnTo>
                    <a:pt x="9145" y="9011"/>
                  </a:lnTo>
                  <a:lnTo>
                    <a:pt x="9145" y="21759"/>
                  </a:lnTo>
                  <a:lnTo>
                    <a:pt x="1" y="30903"/>
                  </a:lnTo>
                  <a:lnTo>
                    <a:pt x="9145" y="40056"/>
                  </a:lnTo>
                  <a:lnTo>
                    <a:pt x="9145" y="52982"/>
                  </a:lnTo>
                  <a:lnTo>
                    <a:pt x="22080" y="52982"/>
                  </a:lnTo>
                  <a:lnTo>
                    <a:pt x="31091" y="62002"/>
                  </a:lnTo>
                  <a:lnTo>
                    <a:pt x="40101" y="52982"/>
                  </a:lnTo>
                  <a:lnTo>
                    <a:pt x="52849" y="52982"/>
                  </a:lnTo>
                  <a:lnTo>
                    <a:pt x="52849" y="40234"/>
                  </a:lnTo>
                  <a:lnTo>
                    <a:pt x="61993" y="31090"/>
                  </a:lnTo>
                  <a:lnTo>
                    <a:pt x="52849" y="21946"/>
                  </a:lnTo>
                  <a:lnTo>
                    <a:pt x="52849" y="9011"/>
                  </a:lnTo>
                  <a:lnTo>
                    <a:pt x="39914" y="9011"/>
                  </a:lnTo>
                  <a:lnTo>
                    <a:pt x="309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5" name="Google Shape;3015;p45"/>
            <p:cNvSpPr/>
            <p:nvPr/>
          </p:nvSpPr>
          <p:spPr>
            <a:xfrm>
              <a:off x="8021087" y="4295195"/>
              <a:ext cx="1136578" cy="1136447"/>
            </a:xfrm>
            <a:custGeom>
              <a:avLst/>
              <a:gdLst/>
              <a:ahLst/>
              <a:cxnLst/>
              <a:rect l="l" t="t" r="r" b="b"/>
              <a:pathLst>
                <a:path w="69718" h="69710" extrusionOk="0">
                  <a:moveTo>
                    <a:pt x="34756" y="1812"/>
                  </a:moveTo>
                  <a:lnTo>
                    <a:pt x="44364" y="11420"/>
                  </a:lnTo>
                  <a:lnTo>
                    <a:pt x="58147" y="11420"/>
                  </a:lnTo>
                  <a:lnTo>
                    <a:pt x="58147" y="25203"/>
                  </a:lnTo>
                  <a:lnTo>
                    <a:pt x="67898" y="34953"/>
                  </a:lnTo>
                  <a:lnTo>
                    <a:pt x="58147" y="44704"/>
                  </a:lnTo>
                  <a:lnTo>
                    <a:pt x="58147" y="58291"/>
                  </a:lnTo>
                  <a:lnTo>
                    <a:pt x="44570" y="58291"/>
                  </a:lnTo>
                  <a:lnTo>
                    <a:pt x="34962" y="67899"/>
                  </a:lnTo>
                  <a:lnTo>
                    <a:pt x="25354" y="58291"/>
                  </a:lnTo>
                  <a:lnTo>
                    <a:pt x="11571" y="58291"/>
                  </a:lnTo>
                  <a:lnTo>
                    <a:pt x="11571" y="44499"/>
                  </a:lnTo>
                  <a:lnTo>
                    <a:pt x="1820" y="34748"/>
                  </a:lnTo>
                  <a:lnTo>
                    <a:pt x="11571" y="24997"/>
                  </a:lnTo>
                  <a:lnTo>
                    <a:pt x="11571" y="11420"/>
                  </a:lnTo>
                  <a:lnTo>
                    <a:pt x="25148" y="11420"/>
                  </a:lnTo>
                  <a:lnTo>
                    <a:pt x="34756" y="1812"/>
                  </a:lnTo>
                  <a:close/>
                  <a:moveTo>
                    <a:pt x="34756" y="1"/>
                  </a:moveTo>
                  <a:lnTo>
                    <a:pt x="24622" y="10135"/>
                  </a:lnTo>
                  <a:lnTo>
                    <a:pt x="10286" y="10135"/>
                  </a:lnTo>
                  <a:lnTo>
                    <a:pt x="10286" y="24471"/>
                  </a:lnTo>
                  <a:lnTo>
                    <a:pt x="0" y="34748"/>
                  </a:lnTo>
                  <a:lnTo>
                    <a:pt x="10286" y="45034"/>
                  </a:lnTo>
                  <a:lnTo>
                    <a:pt x="10286" y="59575"/>
                  </a:lnTo>
                  <a:lnTo>
                    <a:pt x="24827" y="59575"/>
                  </a:lnTo>
                  <a:lnTo>
                    <a:pt x="34962" y="69709"/>
                  </a:lnTo>
                  <a:lnTo>
                    <a:pt x="45096" y="59575"/>
                  </a:lnTo>
                  <a:lnTo>
                    <a:pt x="59432" y="59575"/>
                  </a:lnTo>
                  <a:lnTo>
                    <a:pt x="59432" y="45239"/>
                  </a:lnTo>
                  <a:lnTo>
                    <a:pt x="69718" y="34953"/>
                  </a:lnTo>
                  <a:lnTo>
                    <a:pt x="59432" y="24676"/>
                  </a:lnTo>
                  <a:lnTo>
                    <a:pt x="59432" y="10135"/>
                  </a:lnTo>
                  <a:lnTo>
                    <a:pt x="44891" y="10135"/>
                  </a:lnTo>
                  <a:lnTo>
                    <a:pt x="347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6" name="Google Shape;3016;p45"/>
            <p:cNvSpPr/>
            <p:nvPr/>
          </p:nvSpPr>
          <p:spPr>
            <a:xfrm>
              <a:off x="8121871" y="4393371"/>
              <a:ext cx="937051" cy="937051"/>
            </a:xfrm>
            <a:custGeom>
              <a:avLst/>
              <a:gdLst/>
              <a:ahLst/>
              <a:cxnLst/>
              <a:rect l="l" t="t" r="r" b="b"/>
              <a:pathLst>
                <a:path w="57479" h="57479" extrusionOk="0">
                  <a:moveTo>
                    <a:pt x="28655" y="0"/>
                  </a:moveTo>
                  <a:lnTo>
                    <a:pt x="20296" y="8351"/>
                  </a:lnTo>
                  <a:lnTo>
                    <a:pt x="8484" y="8351"/>
                  </a:lnTo>
                  <a:lnTo>
                    <a:pt x="8484" y="20171"/>
                  </a:lnTo>
                  <a:lnTo>
                    <a:pt x="0" y="28646"/>
                  </a:lnTo>
                  <a:lnTo>
                    <a:pt x="8484" y="37130"/>
                  </a:lnTo>
                  <a:lnTo>
                    <a:pt x="8484" y="49119"/>
                  </a:lnTo>
                  <a:lnTo>
                    <a:pt x="20474" y="49119"/>
                  </a:lnTo>
                  <a:lnTo>
                    <a:pt x="28824" y="57478"/>
                  </a:lnTo>
                  <a:lnTo>
                    <a:pt x="37183" y="49119"/>
                  </a:lnTo>
                  <a:lnTo>
                    <a:pt x="49004" y="49119"/>
                  </a:lnTo>
                  <a:lnTo>
                    <a:pt x="49004" y="37299"/>
                  </a:lnTo>
                  <a:lnTo>
                    <a:pt x="57479" y="28824"/>
                  </a:lnTo>
                  <a:lnTo>
                    <a:pt x="49004" y="20340"/>
                  </a:lnTo>
                  <a:lnTo>
                    <a:pt x="49004" y="8351"/>
                  </a:lnTo>
                  <a:lnTo>
                    <a:pt x="37014" y="8351"/>
                  </a:lnTo>
                  <a:lnTo>
                    <a:pt x="286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17" name="Google Shape;3017;p45"/>
          <p:cNvGrpSpPr/>
          <p:nvPr/>
        </p:nvGrpSpPr>
        <p:grpSpPr>
          <a:xfrm>
            <a:off x="4239324" y="210201"/>
            <a:ext cx="665361" cy="656157"/>
            <a:chOff x="379924" y="4310451"/>
            <a:chExt cx="665361" cy="656157"/>
          </a:xfrm>
        </p:grpSpPr>
        <p:sp>
          <p:nvSpPr>
            <p:cNvPr id="3018" name="Google Shape;3018;p45"/>
            <p:cNvSpPr/>
            <p:nvPr/>
          </p:nvSpPr>
          <p:spPr>
            <a:xfrm>
              <a:off x="379924" y="4310451"/>
              <a:ext cx="665361" cy="656157"/>
            </a:xfrm>
            <a:custGeom>
              <a:avLst/>
              <a:gdLst/>
              <a:ahLst/>
              <a:cxnLst/>
              <a:rect l="l" t="t" r="r" b="b"/>
              <a:pathLst>
                <a:path w="46480" h="45837" extrusionOk="0">
                  <a:moveTo>
                    <a:pt x="23240" y="0"/>
                  </a:moveTo>
                  <a:cubicBezTo>
                    <a:pt x="22455" y="0"/>
                    <a:pt x="21741" y="428"/>
                    <a:pt x="21340" y="1133"/>
                  </a:cubicBezTo>
                  <a:cubicBezTo>
                    <a:pt x="20697" y="2266"/>
                    <a:pt x="17620" y="3961"/>
                    <a:pt x="14765" y="4371"/>
                  </a:cubicBezTo>
                  <a:cubicBezTo>
                    <a:pt x="12115" y="4746"/>
                    <a:pt x="10162" y="6396"/>
                    <a:pt x="9377" y="8912"/>
                  </a:cubicBezTo>
                  <a:cubicBezTo>
                    <a:pt x="6593" y="9590"/>
                    <a:pt x="4782" y="11588"/>
                    <a:pt x="4372" y="14443"/>
                  </a:cubicBezTo>
                  <a:cubicBezTo>
                    <a:pt x="3962" y="17298"/>
                    <a:pt x="2267" y="20376"/>
                    <a:pt x="1134" y="21018"/>
                  </a:cubicBezTo>
                  <a:cubicBezTo>
                    <a:pt x="429" y="21419"/>
                    <a:pt x="1" y="22133"/>
                    <a:pt x="1" y="22918"/>
                  </a:cubicBezTo>
                  <a:cubicBezTo>
                    <a:pt x="1" y="23703"/>
                    <a:pt x="429" y="24417"/>
                    <a:pt x="1134" y="24818"/>
                  </a:cubicBezTo>
                  <a:cubicBezTo>
                    <a:pt x="2267" y="25461"/>
                    <a:pt x="3962" y="28538"/>
                    <a:pt x="4372" y="31393"/>
                  </a:cubicBezTo>
                  <a:cubicBezTo>
                    <a:pt x="4773" y="34257"/>
                    <a:pt x="6593" y="36255"/>
                    <a:pt x="9377" y="36924"/>
                  </a:cubicBezTo>
                  <a:cubicBezTo>
                    <a:pt x="10162" y="39440"/>
                    <a:pt x="12115" y="41090"/>
                    <a:pt x="14765" y="41465"/>
                  </a:cubicBezTo>
                  <a:cubicBezTo>
                    <a:pt x="17620" y="41875"/>
                    <a:pt x="20697" y="43570"/>
                    <a:pt x="21340" y="44703"/>
                  </a:cubicBezTo>
                  <a:cubicBezTo>
                    <a:pt x="21750" y="45408"/>
                    <a:pt x="22455" y="45836"/>
                    <a:pt x="23249" y="45836"/>
                  </a:cubicBezTo>
                  <a:cubicBezTo>
                    <a:pt x="24034" y="45836"/>
                    <a:pt x="24748" y="45408"/>
                    <a:pt x="25149" y="44703"/>
                  </a:cubicBezTo>
                  <a:cubicBezTo>
                    <a:pt x="25791" y="43570"/>
                    <a:pt x="28869" y="41875"/>
                    <a:pt x="31724" y="41465"/>
                  </a:cubicBezTo>
                  <a:cubicBezTo>
                    <a:pt x="34373" y="41090"/>
                    <a:pt x="36327" y="39440"/>
                    <a:pt x="37112" y="36924"/>
                  </a:cubicBezTo>
                  <a:cubicBezTo>
                    <a:pt x="39896" y="36255"/>
                    <a:pt x="41707" y="34257"/>
                    <a:pt x="42117" y="31393"/>
                  </a:cubicBezTo>
                  <a:cubicBezTo>
                    <a:pt x="42527" y="28538"/>
                    <a:pt x="44222" y="25461"/>
                    <a:pt x="45355" y="24818"/>
                  </a:cubicBezTo>
                  <a:cubicBezTo>
                    <a:pt x="46060" y="24417"/>
                    <a:pt x="46479" y="23703"/>
                    <a:pt x="46479" y="22918"/>
                  </a:cubicBezTo>
                  <a:cubicBezTo>
                    <a:pt x="46479" y="22133"/>
                    <a:pt x="46060" y="21419"/>
                    <a:pt x="45355" y="21018"/>
                  </a:cubicBezTo>
                  <a:cubicBezTo>
                    <a:pt x="44222" y="20376"/>
                    <a:pt x="42527" y="17298"/>
                    <a:pt x="42117" y="14443"/>
                  </a:cubicBezTo>
                  <a:cubicBezTo>
                    <a:pt x="41707" y="11588"/>
                    <a:pt x="39896" y="9590"/>
                    <a:pt x="37112" y="8912"/>
                  </a:cubicBezTo>
                  <a:cubicBezTo>
                    <a:pt x="36327" y="6396"/>
                    <a:pt x="34373" y="4746"/>
                    <a:pt x="31724" y="4371"/>
                  </a:cubicBezTo>
                  <a:cubicBezTo>
                    <a:pt x="28869" y="3961"/>
                    <a:pt x="25791" y="2266"/>
                    <a:pt x="25149" y="1133"/>
                  </a:cubicBezTo>
                  <a:cubicBezTo>
                    <a:pt x="24739" y="428"/>
                    <a:pt x="24034" y="0"/>
                    <a:pt x="23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9" name="Google Shape;3019;p45"/>
            <p:cNvSpPr/>
            <p:nvPr/>
          </p:nvSpPr>
          <p:spPr>
            <a:xfrm>
              <a:off x="387711" y="4318238"/>
              <a:ext cx="649915" cy="640568"/>
            </a:xfrm>
            <a:custGeom>
              <a:avLst/>
              <a:gdLst/>
              <a:ahLst/>
              <a:cxnLst/>
              <a:rect l="l" t="t" r="r" b="b"/>
              <a:pathLst>
                <a:path w="45401" h="44748" extrusionOk="0">
                  <a:moveTo>
                    <a:pt x="22696" y="0"/>
                  </a:moveTo>
                  <a:cubicBezTo>
                    <a:pt x="22107" y="0"/>
                    <a:pt x="21572" y="321"/>
                    <a:pt x="21269" y="857"/>
                  </a:cubicBezTo>
                  <a:cubicBezTo>
                    <a:pt x="20475" y="2257"/>
                    <a:pt x="17085" y="3961"/>
                    <a:pt x="14301" y="4363"/>
                  </a:cubicBezTo>
                  <a:cubicBezTo>
                    <a:pt x="11741" y="4728"/>
                    <a:pt x="9912" y="6370"/>
                    <a:pt x="9261" y="8832"/>
                  </a:cubicBezTo>
                  <a:cubicBezTo>
                    <a:pt x="6558" y="9367"/>
                    <a:pt x="4756" y="11241"/>
                    <a:pt x="4363" y="13979"/>
                  </a:cubicBezTo>
                  <a:cubicBezTo>
                    <a:pt x="3962" y="16763"/>
                    <a:pt x="2258" y="20144"/>
                    <a:pt x="857" y="20947"/>
                  </a:cubicBezTo>
                  <a:cubicBezTo>
                    <a:pt x="322" y="21250"/>
                    <a:pt x="1" y="21785"/>
                    <a:pt x="1" y="22374"/>
                  </a:cubicBezTo>
                  <a:cubicBezTo>
                    <a:pt x="1" y="22963"/>
                    <a:pt x="322" y="23498"/>
                    <a:pt x="857" y="23801"/>
                  </a:cubicBezTo>
                  <a:cubicBezTo>
                    <a:pt x="2258" y="24604"/>
                    <a:pt x="3962" y="27994"/>
                    <a:pt x="4363" y="30769"/>
                  </a:cubicBezTo>
                  <a:cubicBezTo>
                    <a:pt x="4756" y="33507"/>
                    <a:pt x="6558" y="35381"/>
                    <a:pt x="9261" y="35916"/>
                  </a:cubicBezTo>
                  <a:cubicBezTo>
                    <a:pt x="9921" y="38378"/>
                    <a:pt x="11741" y="40020"/>
                    <a:pt x="14301" y="40386"/>
                  </a:cubicBezTo>
                  <a:cubicBezTo>
                    <a:pt x="17085" y="40787"/>
                    <a:pt x="20475" y="42491"/>
                    <a:pt x="21269" y="43891"/>
                  </a:cubicBezTo>
                  <a:cubicBezTo>
                    <a:pt x="21572" y="44427"/>
                    <a:pt x="22107" y="44748"/>
                    <a:pt x="22705" y="44748"/>
                  </a:cubicBezTo>
                  <a:cubicBezTo>
                    <a:pt x="23294" y="44748"/>
                    <a:pt x="23829" y="44427"/>
                    <a:pt x="24132" y="43891"/>
                  </a:cubicBezTo>
                  <a:cubicBezTo>
                    <a:pt x="24926" y="42491"/>
                    <a:pt x="28316" y="40787"/>
                    <a:pt x="31100" y="40386"/>
                  </a:cubicBezTo>
                  <a:cubicBezTo>
                    <a:pt x="33660" y="40020"/>
                    <a:pt x="35489" y="38378"/>
                    <a:pt x="36140" y="35916"/>
                  </a:cubicBezTo>
                  <a:cubicBezTo>
                    <a:pt x="38843" y="35381"/>
                    <a:pt x="40645" y="33507"/>
                    <a:pt x="41038" y="30778"/>
                  </a:cubicBezTo>
                  <a:cubicBezTo>
                    <a:pt x="41439" y="27994"/>
                    <a:pt x="43143" y="24604"/>
                    <a:pt x="44544" y="23801"/>
                  </a:cubicBezTo>
                  <a:cubicBezTo>
                    <a:pt x="45079" y="23498"/>
                    <a:pt x="45400" y="22963"/>
                    <a:pt x="45400" y="22374"/>
                  </a:cubicBezTo>
                  <a:cubicBezTo>
                    <a:pt x="45400" y="21785"/>
                    <a:pt x="45079" y="21250"/>
                    <a:pt x="44544" y="20947"/>
                  </a:cubicBezTo>
                  <a:cubicBezTo>
                    <a:pt x="43143" y="20144"/>
                    <a:pt x="41439" y="16763"/>
                    <a:pt x="41038" y="13979"/>
                  </a:cubicBezTo>
                  <a:cubicBezTo>
                    <a:pt x="40645" y="11241"/>
                    <a:pt x="38843" y="9367"/>
                    <a:pt x="36140" y="8832"/>
                  </a:cubicBezTo>
                  <a:cubicBezTo>
                    <a:pt x="35480" y="6370"/>
                    <a:pt x="33660" y="4728"/>
                    <a:pt x="31100" y="4363"/>
                  </a:cubicBezTo>
                  <a:cubicBezTo>
                    <a:pt x="28316" y="3961"/>
                    <a:pt x="24926" y="2257"/>
                    <a:pt x="24132" y="857"/>
                  </a:cubicBezTo>
                  <a:cubicBezTo>
                    <a:pt x="23829" y="321"/>
                    <a:pt x="23294" y="0"/>
                    <a:pt x="22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0" name="Google Shape;3020;p45"/>
            <p:cNvSpPr/>
            <p:nvPr/>
          </p:nvSpPr>
          <p:spPr>
            <a:xfrm>
              <a:off x="405460" y="4336617"/>
              <a:ext cx="614414" cy="603807"/>
            </a:xfrm>
            <a:custGeom>
              <a:avLst/>
              <a:gdLst/>
              <a:ahLst/>
              <a:cxnLst/>
              <a:rect l="l" t="t" r="r" b="b"/>
              <a:pathLst>
                <a:path w="42921" h="42180" extrusionOk="0">
                  <a:moveTo>
                    <a:pt x="21460" y="1"/>
                  </a:moveTo>
                  <a:cubicBezTo>
                    <a:pt x="21351" y="1"/>
                    <a:pt x="21242" y="72"/>
                    <a:pt x="21162" y="215"/>
                  </a:cubicBezTo>
                  <a:cubicBezTo>
                    <a:pt x="20073" y="2133"/>
                    <a:pt x="16210" y="3944"/>
                    <a:pt x="13249" y="4363"/>
                  </a:cubicBezTo>
                  <a:cubicBezTo>
                    <a:pt x="10777" y="4720"/>
                    <a:pt x="9680" y="6344"/>
                    <a:pt x="9270" y="7923"/>
                  </a:cubicBezTo>
                  <a:cubicBezTo>
                    <a:pt x="9145" y="8387"/>
                    <a:pt x="8770" y="8726"/>
                    <a:pt x="8306" y="8824"/>
                  </a:cubicBezTo>
                  <a:cubicBezTo>
                    <a:pt x="6620" y="9163"/>
                    <a:pt x="4791" y="10233"/>
                    <a:pt x="4408" y="12874"/>
                  </a:cubicBezTo>
                  <a:cubicBezTo>
                    <a:pt x="3989" y="15844"/>
                    <a:pt x="2178" y="19698"/>
                    <a:pt x="260" y="20796"/>
                  </a:cubicBezTo>
                  <a:cubicBezTo>
                    <a:pt x="1" y="20947"/>
                    <a:pt x="1" y="21242"/>
                    <a:pt x="260" y="21393"/>
                  </a:cubicBezTo>
                  <a:cubicBezTo>
                    <a:pt x="2178" y="22482"/>
                    <a:pt x="3989" y="26336"/>
                    <a:pt x="4408" y="29306"/>
                  </a:cubicBezTo>
                  <a:cubicBezTo>
                    <a:pt x="4791" y="31947"/>
                    <a:pt x="6620" y="33026"/>
                    <a:pt x="8306" y="33365"/>
                  </a:cubicBezTo>
                  <a:cubicBezTo>
                    <a:pt x="8770" y="33455"/>
                    <a:pt x="9145" y="33794"/>
                    <a:pt x="9270" y="34257"/>
                  </a:cubicBezTo>
                  <a:cubicBezTo>
                    <a:pt x="9680" y="35836"/>
                    <a:pt x="10777" y="37460"/>
                    <a:pt x="13249" y="37817"/>
                  </a:cubicBezTo>
                  <a:cubicBezTo>
                    <a:pt x="16210" y="38236"/>
                    <a:pt x="20073" y="40047"/>
                    <a:pt x="21162" y="41965"/>
                  </a:cubicBezTo>
                  <a:cubicBezTo>
                    <a:pt x="21242" y="42108"/>
                    <a:pt x="21351" y="42179"/>
                    <a:pt x="21460" y="42179"/>
                  </a:cubicBezTo>
                  <a:cubicBezTo>
                    <a:pt x="21570" y="42179"/>
                    <a:pt x="21679" y="42108"/>
                    <a:pt x="21759" y="41965"/>
                  </a:cubicBezTo>
                  <a:cubicBezTo>
                    <a:pt x="22848" y="40047"/>
                    <a:pt x="26702" y="38236"/>
                    <a:pt x="29672" y="37817"/>
                  </a:cubicBezTo>
                  <a:cubicBezTo>
                    <a:pt x="32143" y="37460"/>
                    <a:pt x="33241" y="35836"/>
                    <a:pt x="33651" y="34257"/>
                  </a:cubicBezTo>
                  <a:cubicBezTo>
                    <a:pt x="33776" y="33794"/>
                    <a:pt x="34151" y="33455"/>
                    <a:pt x="34615" y="33365"/>
                  </a:cubicBezTo>
                  <a:cubicBezTo>
                    <a:pt x="36301" y="33026"/>
                    <a:pt x="38129" y="31947"/>
                    <a:pt x="38513" y="29306"/>
                  </a:cubicBezTo>
                  <a:cubicBezTo>
                    <a:pt x="38932" y="26336"/>
                    <a:pt x="40743" y="22482"/>
                    <a:pt x="42661" y="21393"/>
                  </a:cubicBezTo>
                  <a:cubicBezTo>
                    <a:pt x="42920" y="21242"/>
                    <a:pt x="42920" y="20947"/>
                    <a:pt x="42661" y="20796"/>
                  </a:cubicBezTo>
                  <a:cubicBezTo>
                    <a:pt x="40743" y="19698"/>
                    <a:pt x="38932" y="15844"/>
                    <a:pt x="38513" y="12874"/>
                  </a:cubicBezTo>
                  <a:cubicBezTo>
                    <a:pt x="38129" y="10233"/>
                    <a:pt x="36301" y="9163"/>
                    <a:pt x="34615" y="8824"/>
                  </a:cubicBezTo>
                  <a:cubicBezTo>
                    <a:pt x="34151" y="8726"/>
                    <a:pt x="33776" y="8387"/>
                    <a:pt x="33651" y="7923"/>
                  </a:cubicBezTo>
                  <a:cubicBezTo>
                    <a:pt x="33241" y="6344"/>
                    <a:pt x="32143" y="4720"/>
                    <a:pt x="29672" y="4363"/>
                  </a:cubicBezTo>
                  <a:cubicBezTo>
                    <a:pt x="26702" y="3944"/>
                    <a:pt x="22848" y="2133"/>
                    <a:pt x="21759" y="215"/>
                  </a:cubicBezTo>
                  <a:cubicBezTo>
                    <a:pt x="21679" y="72"/>
                    <a:pt x="21570" y="1"/>
                    <a:pt x="214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21" name="Google Shape;3021;p45"/>
          <p:cNvGrpSpPr/>
          <p:nvPr/>
        </p:nvGrpSpPr>
        <p:grpSpPr>
          <a:xfrm>
            <a:off x="-399567" y="-282307"/>
            <a:ext cx="2510394" cy="2793773"/>
            <a:chOff x="-399567" y="-282307"/>
            <a:chExt cx="2510394" cy="2793773"/>
          </a:xfrm>
        </p:grpSpPr>
        <p:sp>
          <p:nvSpPr>
            <p:cNvPr id="3022" name="Google Shape;3022;p45"/>
            <p:cNvSpPr/>
            <p:nvPr/>
          </p:nvSpPr>
          <p:spPr>
            <a:xfrm flipH="1">
              <a:off x="627319" y="1326112"/>
              <a:ext cx="288995" cy="274281"/>
            </a:xfrm>
            <a:custGeom>
              <a:avLst/>
              <a:gdLst/>
              <a:ahLst/>
              <a:cxnLst/>
              <a:rect l="l" t="t" r="r" b="b"/>
              <a:pathLst>
                <a:path w="5951" h="5648" extrusionOk="0">
                  <a:moveTo>
                    <a:pt x="2971" y="982"/>
                  </a:moveTo>
                  <a:lnTo>
                    <a:pt x="3479" y="2150"/>
                  </a:lnTo>
                  <a:cubicBezTo>
                    <a:pt x="3524" y="2240"/>
                    <a:pt x="3613" y="2311"/>
                    <a:pt x="3711" y="2320"/>
                  </a:cubicBezTo>
                  <a:lnTo>
                    <a:pt x="4987" y="2436"/>
                  </a:lnTo>
                  <a:lnTo>
                    <a:pt x="4024" y="3283"/>
                  </a:lnTo>
                  <a:cubicBezTo>
                    <a:pt x="3952" y="3346"/>
                    <a:pt x="3916" y="3453"/>
                    <a:pt x="3934" y="3551"/>
                  </a:cubicBezTo>
                  <a:lnTo>
                    <a:pt x="4220" y="4800"/>
                  </a:lnTo>
                  <a:lnTo>
                    <a:pt x="3114" y="4149"/>
                  </a:lnTo>
                  <a:cubicBezTo>
                    <a:pt x="3073" y="4122"/>
                    <a:pt x="3024" y="4109"/>
                    <a:pt x="2975" y="4109"/>
                  </a:cubicBezTo>
                  <a:cubicBezTo>
                    <a:pt x="2926" y="4109"/>
                    <a:pt x="2877" y="4122"/>
                    <a:pt x="2837" y="4149"/>
                  </a:cubicBezTo>
                  <a:lnTo>
                    <a:pt x="1731" y="4800"/>
                  </a:lnTo>
                  <a:lnTo>
                    <a:pt x="2007" y="3551"/>
                  </a:lnTo>
                  <a:cubicBezTo>
                    <a:pt x="2034" y="3453"/>
                    <a:pt x="1998" y="3346"/>
                    <a:pt x="1927" y="3283"/>
                  </a:cubicBezTo>
                  <a:lnTo>
                    <a:pt x="964" y="2436"/>
                  </a:lnTo>
                  <a:lnTo>
                    <a:pt x="2239" y="2320"/>
                  </a:lnTo>
                  <a:cubicBezTo>
                    <a:pt x="2337" y="2311"/>
                    <a:pt x="2427" y="2240"/>
                    <a:pt x="2462" y="2150"/>
                  </a:cubicBezTo>
                  <a:lnTo>
                    <a:pt x="2971" y="982"/>
                  </a:lnTo>
                  <a:close/>
                  <a:moveTo>
                    <a:pt x="2971" y="1"/>
                  </a:moveTo>
                  <a:cubicBezTo>
                    <a:pt x="2864" y="1"/>
                    <a:pt x="2766" y="63"/>
                    <a:pt x="2721" y="170"/>
                  </a:cubicBezTo>
                  <a:lnTo>
                    <a:pt x="2025" y="1776"/>
                  </a:lnTo>
                  <a:lnTo>
                    <a:pt x="277" y="1945"/>
                  </a:lnTo>
                  <a:cubicBezTo>
                    <a:pt x="161" y="1954"/>
                    <a:pt x="72" y="2026"/>
                    <a:pt x="36" y="2133"/>
                  </a:cubicBezTo>
                  <a:cubicBezTo>
                    <a:pt x="0" y="2240"/>
                    <a:pt x="36" y="2356"/>
                    <a:pt x="116" y="2427"/>
                  </a:cubicBezTo>
                  <a:lnTo>
                    <a:pt x="1428" y="3596"/>
                  </a:lnTo>
                  <a:lnTo>
                    <a:pt x="1053" y="5309"/>
                  </a:lnTo>
                  <a:cubicBezTo>
                    <a:pt x="1026" y="5416"/>
                    <a:pt x="1071" y="5523"/>
                    <a:pt x="1160" y="5594"/>
                  </a:cubicBezTo>
                  <a:cubicBezTo>
                    <a:pt x="1204" y="5630"/>
                    <a:pt x="1267" y="5648"/>
                    <a:pt x="1320" y="5648"/>
                  </a:cubicBezTo>
                  <a:cubicBezTo>
                    <a:pt x="1374" y="5648"/>
                    <a:pt x="1419" y="5630"/>
                    <a:pt x="1463" y="5603"/>
                  </a:cubicBezTo>
                  <a:lnTo>
                    <a:pt x="2971" y="4711"/>
                  </a:lnTo>
                  <a:lnTo>
                    <a:pt x="4487" y="5603"/>
                  </a:lnTo>
                  <a:cubicBezTo>
                    <a:pt x="4533" y="5632"/>
                    <a:pt x="4582" y="5646"/>
                    <a:pt x="4631" y="5646"/>
                  </a:cubicBezTo>
                  <a:cubicBezTo>
                    <a:pt x="4688" y="5646"/>
                    <a:pt x="4743" y="5627"/>
                    <a:pt x="4791" y="5594"/>
                  </a:cubicBezTo>
                  <a:cubicBezTo>
                    <a:pt x="4880" y="5523"/>
                    <a:pt x="4925" y="5416"/>
                    <a:pt x="4898" y="5309"/>
                  </a:cubicBezTo>
                  <a:lnTo>
                    <a:pt x="4514" y="3596"/>
                  </a:lnTo>
                  <a:lnTo>
                    <a:pt x="5834" y="2427"/>
                  </a:lnTo>
                  <a:cubicBezTo>
                    <a:pt x="5915" y="2356"/>
                    <a:pt x="5950" y="2240"/>
                    <a:pt x="5915" y="2133"/>
                  </a:cubicBezTo>
                  <a:cubicBezTo>
                    <a:pt x="5879" y="2026"/>
                    <a:pt x="5790" y="1954"/>
                    <a:pt x="5674" y="1945"/>
                  </a:cubicBezTo>
                  <a:lnTo>
                    <a:pt x="3925" y="1776"/>
                  </a:lnTo>
                  <a:lnTo>
                    <a:pt x="3230" y="170"/>
                  </a:lnTo>
                  <a:cubicBezTo>
                    <a:pt x="3185" y="63"/>
                    <a:pt x="3087" y="1"/>
                    <a:pt x="2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3" name="Google Shape;3023;p45"/>
            <p:cNvSpPr/>
            <p:nvPr/>
          </p:nvSpPr>
          <p:spPr>
            <a:xfrm flipH="1">
              <a:off x="746006" y="434123"/>
              <a:ext cx="51622" cy="840471"/>
            </a:xfrm>
            <a:custGeom>
              <a:avLst/>
              <a:gdLst/>
              <a:ahLst/>
              <a:cxnLst/>
              <a:rect l="l" t="t" r="r" b="b"/>
              <a:pathLst>
                <a:path w="1063" h="17307" extrusionOk="0">
                  <a:moveTo>
                    <a:pt x="527" y="0"/>
                  </a:moveTo>
                  <a:cubicBezTo>
                    <a:pt x="232" y="0"/>
                    <a:pt x="1" y="232"/>
                    <a:pt x="1" y="527"/>
                  </a:cubicBezTo>
                  <a:cubicBezTo>
                    <a:pt x="1" y="821"/>
                    <a:pt x="232" y="1062"/>
                    <a:pt x="527" y="1062"/>
                  </a:cubicBezTo>
                  <a:cubicBezTo>
                    <a:pt x="821" y="1062"/>
                    <a:pt x="1062" y="821"/>
                    <a:pt x="1062" y="527"/>
                  </a:cubicBezTo>
                  <a:cubicBezTo>
                    <a:pt x="1062" y="232"/>
                    <a:pt x="821" y="0"/>
                    <a:pt x="527" y="0"/>
                  </a:cubicBezTo>
                  <a:close/>
                  <a:moveTo>
                    <a:pt x="527" y="2320"/>
                  </a:moveTo>
                  <a:cubicBezTo>
                    <a:pt x="232" y="2320"/>
                    <a:pt x="1" y="2561"/>
                    <a:pt x="1" y="2846"/>
                  </a:cubicBezTo>
                  <a:cubicBezTo>
                    <a:pt x="1" y="3140"/>
                    <a:pt x="232" y="3381"/>
                    <a:pt x="527" y="3381"/>
                  </a:cubicBezTo>
                  <a:cubicBezTo>
                    <a:pt x="821" y="3381"/>
                    <a:pt x="1062" y="3140"/>
                    <a:pt x="1062" y="2846"/>
                  </a:cubicBezTo>
                  <a:cubicBezTo>
                    <a:pt x="1062" y="2561"/>
                    <a:pt x="821" y="2320"/>
                    <a:pt x="527" y="2320"/>
                  </a:cubicBezTo>
                  <a:close/>
                  <a:moveTo>
                    <a:pt x="527" y="4639"/>
                  </a:moveTo>
                  <a:cubicBezTo>
                    <a:pt x="232" y="4639"/>
                    <a:pt x="1" y="4880"/>
                    <a:pt x="1" y="5174"/>
                  </a:cubicBezTo>
                  <a:cubicBezTo>
                    <a:pt x="1" y="5469"/>
                    <a:pt x="232" y="5701"/>
                    <a:pt x="527" y="5701"/>
                  </a:cubicBezTo>
                  <a:cubicBezTo>
                    <a:pt x="821" y="5701"/>
                    <a:pt x="1062" y="5469"/>
                    <a:pt x="1062" y="5174"/>
                  </a:cubicBezTo>
                  <a:cubicBezTo>
                    <a:pt x="1062" y="4880"/>
                    <a:pt x="821" y="4639"/>
                    <a:pt x="527" y="4639"/>
                  </a:cubicBezTo>
                  <a:close/>
                  <a:moveTo>
                    <a:pt x="527" y="6959"/>
                  </a:moveTo>
                  <a:cubicBezTo>
                    <a:pt x="232" y="6959"/>
                    <a:pt x="1" y="7199"/>
                    <a:pt x="1" y="7494"/>
                  </a:cubicBezTo>
                  <a:cubicBezTo>
                    <a:pt x="1" y="7788"/>
                    <a:pt x="232" y="8020"/>
                    <a:pt x="527" y="8020"/>
                  </a:cubicBezTo>
                  <a:cubicBezTo>
                    <a:pt x="821" y="8020"/>
                    <a:pt x="1062" y="7788"/>
                    <a:pt x="1062" y="7494"/>
                  </a:cubicBezTo>
                  <a:cubicBezTo>
                    <a:pt x="1062" y="7199"/>
                    <a:pt x="821" y="6959"/>
                    <a:pt x="527" y="6959"/>
                  </a:cubicBezTo>
                  <a:close/>
                  <a:moveTo>
                    <a:pt x="527" y="9287"/>
                  </a:moveTo>
                  <a:cubicBezTo>
                    <a:pt x="232" y="9287"/>
                    <a:pt x="1" y="9519"/>
                    <a:pt x="1" y="9813"/>
                  </a:cubicBezTo>
                  <a:cubicBezTo>
                    <a:pt x="1" y="10108"/>
                    <a:pt x="232" y="10349"/>
                    <a:pt x="527" y="10349"/>
                  </a:cubicBezTo>
                  <a:cubicBezTo>
                    <a:pt x="821" y="10349"/>
                    <a:pt x="1062" y="10108"/>
                    <a:pt x="1062" y="9813"/>
                  </a:cubicBezTo>
                  <a:cubicBezTo>
                    <a:pt x="1062" y="9519"/>
                    <a:pt x="821" y="9287"/>
                    <a:pt x="527" y="9287"/>
                  </a:cubicBezTo>
                  <a:close/>
                  <a:moveTo>
                    <a:pt x="527" y="11606"/>
                  </a:moveTo>
                  <a:cubicBezTo>
                    <a:pt x="232" y="11606"/>
                    <a:pt x="1" y="11838"/>
                    <a:pt x="1" y="12133"/>
                  </a:cubicBezTo>
                  <a:cubicBezTo>
                    <a:pt x="1" y="12427"/>
                    <a:pt x="232" y="12668"/>
                    <a:pt x="527" y="12668"/>
                  </a:cubicBezTo>
                  <a:cubicBezTo>
                    <a:pt x="821" y="12668"/>
                    <a:pt x="1062" y="12427"/>
                    <a:pt x="1062" y="12133"/>
                  </a:cubicBezTo>
                  <a:cubicBezTo>
                    <a:pt x="1062" y="11838"/>
                    <a:pt x="821" y="11606"/>
                    <a:pt x="527" y="11606"/>
                  </a:cubicBezTo>
                  <a:close/>
                  <a:moveTo>
                    <a:pt x="527" y="13926"/>
                  </a:moveTo>
                  <a:cubicBezTo>
                    <a:pt x="232" y="13926"/>
                    <a:pt x="1" y="14167"/>
                    <a:pt x="1" y="14461"/>
                  </a:cubicBezTo>
                  <a:cubicBezTo>
                    <a:pt x="1" y="14747"/>
                    <a:pt x="232" y="14987"/>
                    <a:pt x="527" y="14987"/>
                  </a:cubicBezTo>
                  <a:cubicBezTo>
                    <a:pt x="821" y="14987"/>
                    <a:pt x="1062" y="14747"/>
                    <a:pt x="1062" y="14461"/>
                  </a:cubicBezTo>
                  <a:cubicBezTo>
                    <a:pt x="1062" y="14167"/>
                    <a:pt x="821" y="13926"/>
                    <a:pt x="527" y="13926"/>
                  </a:cubicBezTo>
                  <a:close/>
                  <a:moveTo>
                    <a:pt x="527" y="16245"/>
                  </a:moveTo>
                  <a:cubicBezTo>
                    <a:pt x="232" y="16245"/>
                    <a:pt x="1" y="16486"/>
                    <a:pt x="1" y="16781"/>
                  </a:cubicBezTo>
                  <a:cubicBezTo>
                    <a:pt x="1" y="17075"/>
                    <a:pt x="232" y="17307"/>
                    <a:pt x="527" y="17307"/>
                  </a:cubicBezTo>
                  <a:cubicBezTo>
                    <a:pt x="821" y="17307"/>
                    <a:pt x="1062" y="17075"/>
                    <a:pt x="1062" y="16781"/>
                  </a:cubicBezTo>
                  <a:cubicBezTo>
                    <a:pt x="1062" y="16486"/>
                    <a:pt x="821" y="16245"/>
                    <a:pt x="527" y="162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4" name="Google Shape;3024;p45"/>
            <p:cNvSpPr/>
            <p:nvPr/>
          </p:nvSpPr>
          <p:spPr>
            <a:xfrm flipH="1">
              <a:off x="764654" y="459667"/>
              <a:ext cx="14326" cy="887285"/>
            </a:xfrm>
            <a:custGeom>
              <a:avLst/>
              <a:gdLst/>
              <a:ahLst/>
              <a:cxnLst/>
              <a:rect l="l" t="t" r="r" b="b"/>
              <a:pathLst>
                <a:path w="295" h="18271" extrusionOk="0">
                  <a:moveTo>
                    <a:pt x="0" y="1"/>
                  </a:moveTo>
                  <a:lnTo>
                    <a:pt x="0" y="18271"/>
                  </a:lnTo>
                  <a:lnTo>
                    <a:pt x="295" y="18271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5" name="Google Shape;3025;p45"/>
            <p:cNvSpPr/>
            <p:nvPr/>
          </p:nvSpPr>
          <p:spPr>
            <a:xfrm flipH="1">
              <a:off x="1226478" y="825326"/>
              <a:ext cx="288995" cy="273990"/>
            </a:xfrm>
            <a:custGeom>
              <a:avLst/>
              <a:gdLst/>
              <a:ahLst/>
              <a:cxnLst/>
              <a:rect l="l" t="t" r="r" b="b"/>
              <a:pathLst>
                <a:path w="5951" h="5642" extrusionOk="0">
                  <a:moveTo>
                    <a:pt x="2971" y="973"/>
                  </a:moveTo>
                  <a:lnTo>
                    <a:pt x="3480" y="2150"/>
                  </a:lnTo>
                  <a:cubicBezTo>
                    <a:pt x="3515" y="2240"/>
                    <a:pt x="3604" y="2302"/>
                    <a:pt x="3711" y="2311"/>
                  </a:cubicBezTo>
                  <a:lnTo>
                    <a:pt x="4978" y="2436"/>
                  </a:lnTo>
                  <a:lnTo>
                    <a:pt x="4024" y="3283"/>
                  </a:lnTo>
                  <a:cubicBezTo>
                    <a:pt x="3943" y="3346"/>
                    <a:pt x="3917" y="3453"/>
                    <a:pt x="3935" y="3551"/>
                  </a:cubicBezTo>
                  <a:lnTo>
                    <a:pt x="4211" y="4800"/>
                  </a:lnTo>
                  <a:lnTo>
                    <a:pt x="3114" y="4149"/>
                  </a:lnTo>
                  <a:cubicBezTo>
                    <a:pt x="3069" y="4122"/>
                    <a:pt x="3025" y="4113"/>
                    <a:pt x="2971" y="4113"/>
                  </a:cubicBezTo>
                  <a:cubicBezTo>
                    <a:pt x="2926" y="4113"/>
                    <a:pt x="2873" y="4122"/>
                    <a:pt x="2828" y="4149"/>
                  </a:cubicBezTo>
                  <a:lnTo>
                    <a:pt x="1731" y="4800"/>
                  </a:lnTo>
                  <a:lnTo>
                    <a:pt x="2008" y="3551"/>
                  </a:lnTo>
                  <a:cubicBezTo>
                    <a:pt x="2034" y="3453"/>
                    <a:pt x="1999" y="3346"/>
                    <a:pt x="1918" y="3283"/>
                  </a:cubicBezTo>
                  <a:lnTo>
                    <a:pt x="964" y="2436"/>
                  </a:lnTo>
                  <a:lnTo>
                    <a:pt x="2231" y="2311"/>
                  </a:lnTo>
                  <a:cubicBezTo>
                    <a:pt x="2338" y="2302"/>
                    <a:pt x="2427" y="2240"/>
                    <a:pt x="2463" y="2150"/>
                  </a:cubicBezTo>
                  <a:lnTo>
                    <a:pt x="2971" y="973"/>
                  </a:lnTo>
                  <a:close/>
                  <a:moveTo>
                    <a:pt x="2971" y="0"/>
                  </a:moveTo>
                  <a:cubicBezTo>
                    <a:pt x="2864" y="0"/>
                    <a:pt x="2757" y="63"/>
                    <a:pt x="2712" y="161"/>
                  </a:cubicBezTo>
                  <a:lnTo>
                    <a:pt x="2016" y="1776"/>
                  </a:lnTo>
                  <a:lnTo>
                    <a:pt x="268" y="1945"/>
                  </a:lnTo>
                  <a:cubicBezTo>
                    <a:pt x="161" y="1954"/>
                    <a:pt x="63" y="2026"/>
                    <a:pt x="27" y="2133"/>
                  </a:cubicBezTo>
                  <a:cubicBezTo>
                    <a:pt x="0" y="2240"/>
                    <a:pt x="27" y="2356"/>
                    <a:pt x="116" y="2427"/>
                  </a:cubicBezTo>
                  <a:lnTo>
                    <a:pt x="1428" y="3587"/>
                  </a:lnTo>
                  <a:lnTo>
                    <a:pt x="1044" y="5300"/>
                  </a:lnTo>
                  <a:cubicBezTo>
                    <a:pt x="1026" y="5416"/>
                    <a:pt x="1062" y="5523"/>
                    <a:pt x="1151" y="5594"/>
                  </a:cubicBezTo>
                  <a:cubicBezTo>
                    <a:pt x="1197" y="5626"/>
                    <a:pt x="1253" y="5642"/>
                    <a:pt x="1310" y="5642"/>
                  </a:cubicBezTo>
                  <a:cubicBezTo>
                    <a:pt x="1363" y="5642"/>
                    <a:pt x="1416" y="5629"/>
                    <a:pt x="1463" y="5603"/>
                  </a:cubicBezTo>
                  <a:lnTo>
                    <a:pt x="2971" y="4711"/>
                  </a:lnTo>
                  <a:lnTo>
                    <a:pt x="4488" y="5603"/>
                  </a:lnTo>
                  <a:cubicBezTo>
                    <a:pt x="4523" y="5630"/>
                    <a:pt x="4577" y="5639"/>
                    <a:pt x="4621" y="5639"/>
                  </a:cubicBezTo>
                  <a:cubicBezTo>
                    <a:pt x="4684" y="5639"/>
                    <a:pt x="4737" y="5621"/>
                    <a:pt x="4791" y="5594"/>
                  </a:cubicBezTo>
                  <a:cubicBezTo>
                    <a:pt x="4880" y="5523"/>
                    <a:pt x="4925" y="5416"/>
                    <a:pt x="4898" y="5300"/>
                  </a:cubicBezTo>
                  <a:lnTo>
                    <a:pt x="4514" y="3587"/>
                  </a:lnTo>
                  <a:lnTo>
                    <a:pt x="5835" y="2427"/>
                  </a:lnTo>
                  <a:cubicBezTo>
                    <a:pt x="5915" y="2356"/>
                    <a:pt x="5951" y="2240"/>
                    <a:pt x="5915" y="2133"/>
                  </a:cubicBezTo>
                  <a:cubicBezTo>
                    <a:pt x="5879" y="2026"/>
                    <a:pt x="5781" y="1954"/>
                    <a:pt x="5674" y="1945"/>
                  </a:cubicBezTo>
                  <a:lnTo>
                    <a:pt x="3926" y="1776"/>
                  </a:lnTo>
                  <a:lnTo>
                    <a:pt x="3230" y="161"/>
                  </a:lnTo>
                  <a:cubicBezTo>
                    <a:pt x="3185" y="63"/>
                    <a:pt x="3087" y="0"/>
                    <a:pt x="2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6" name="Google Shape;3026;p45"/>
            <p:cNvSpPr/>
            <p:nvPr/>
          </p:nvSpPr>
          <p:spPr>
            <a:xfrm flipH="1">
              <a:off x="1345165" y="317998"/>
              <a:ext cx="52059" cy="502622"/>
            </a:xfrm>
            <a:custGeom>
              <a:avLst/>
              <a:gdLst/>
              <a:ahLst/>
              <a:cxnLst/>
              <a:rect l="l" t="t" r="r" b="b"/>
              <a:pathLst>
                <a:path w="1072" h="10350" extrusionOk="0">
                  <a:moveTo>
                    <a:pt x="536" y="1"/>
                  </a:moveTo>
                  <a:cubicBezTo>
                    <a:pt x="242" y="1"/>
                    <a:pt x="1" y="242"/>
                    <a:pt x="1" y="536"/>
                  </a:cubicBezTo>
                  <a:cubicBezTo>
                    <a:pt x="1" y="831"/>
                    <a:pt x="242" y="1063"/>
                    <a:pt x="536" y="1063"/>
                  </a:cubicBezTo>
                  <a:cubicBezTo>
                    <a:pt x="830" y="1063"/>
                    <a:pt x="1071" y="831"/>
                    <a:pt x="1071" y="536"/>
                  </a:cubicBezTo>
                  <a:cubicBezTo>
                    <a:pt x="1071" y="242"/>
                    <a:pt x="830" y="1"/>
                    <a:pt x="536" y="1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6"/>
                  </a:cubicBezTo>
                  <a:cubicBezTo>
                    <a:pt x="1" y="3150"/>
                    <a:pt x="242" y="3382"/>
                    <a:pt x="536" y="3382"/>
                  </a:cubicBezTo>
                  <a:cubicBezTo>
                    <a:pt x="830" y="3382"/>
                    <a:pt x="1071" y="3150"/>
                    <a:pt x="1071" y="2856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40"/>
                  </a:moveTo>
                  <a:cubicBezTo>
                    <a:pt x="242" y="4640"/>
                    <a:pt x="1" y="4881"/>
                    <a:pt x="1" y="5175"/>
                  </a:cubicBezTo>
                  <a:cubicBezTo>
                    <a:pt x="1" y="5470"/>
                    <a:pt x="242" y="5710"/>
                    <a:pt x="536" y="5710"/>
                  </a:cubicBezTo>
                  <a:cubicBezTo>
                    <a:pt x="830" y="5710"/>
                    <a:pt x="1071" y="5470"/>
                    <a:pt x="1071" y="5175"/>
                  </a:cubicBezTo>
                  <a:cubicBezTo>
                    <a:pt x="1071" y="4881"/>
                    <a:pt x="830" y="4640"/>
                    <a:pt x="536" y="4640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5"/>
                  </a:cubicBezTo>
                  <a:cubicBezTo>
                    <a:pt x="1" y="7789"/>
                    <a:pt x="242" y="8030"/>
                    <a:pt x="536" y="8030"/>
                  </a:cubicBezTo>
                  <a:cubicBezTo>
                    <a:pt x="830" y="8030"/>
                    <a:pt x="1071" y="7789"/>
                    <a:pt x="1071" y="7495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8"/>
                  </a:moveTo>
                  <a:cubicBezTo>
                    <a:pt x="242" y="9288"/>
                    <a:pt x="1" y="9520"/>
                    <a:pt x="1" y="9814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4"/>
                  </a:cubicBezTo>
                  <a:cubicBezTo>
                    <a:pt x="1071" y="9520"/>
                    <a:pt x="830" y="9288"/>
                    <a:pt x="536" y="92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7" name="Google Shape;3027;p45"/>
            <p:cNvSpPr/>
            <p:nvPr/>
          </p:nvSpPr>
          <p:spPr>
            <a:xfrm flipH="1">
              <a:off x="1364251" y="344027"/>
              <a:ext cx="13889" cy="501699"/>
            </a:xfrm>
            <a:custGeom>
              <a:avLst/>
              <a:gdLst/>
              <a:ahLst/>
              <a:cxnLst/>
              <a:rect l="l" t="t" r="r" b="b"/>
              <a:pathLst>
                <a:path w="286" h="10331" extrusionOk="0">
                  <a:moveTo>
                    <a:pt x="0" y="0"/>
                  </a:moveTo>
                  <a:lnTo>
                    <a:pt x="0" y="10331"/>
                  </a:lnTo>
                  <a:lnTo>
                    <a:pt x="286" y="10331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8" name="Google Shape;3028;p45"/>
            <p:cNvSpPr/>
            <p:nvPr/>
          </p:nvSpPr>
          <p:spPr>
            <a:xfrm flipH="1">
              <a:off x="1032377" y="367836"/>
              <a:ext cx="52059" cy="1291908"/>
            </a:xfrm>
            <a:custGeom>
              <a:avLst/>
              <a:gdLst/>
              <a:ahLst/>
              <a:cxnLst/>
              <a:rect l="l" t="t" r="r" b="b"/>
              <a:pathLst>
                <a:path w="1072" h="26603" extrusionOk="0">
                  <a:moveTo>
                    <a:pt x="536" y="0"/>
                  </a:moveTo>
                  <a:cubicBezTo>
                    <a:pt x="242" y="0"/>
                    <a:pt x="1" y="241"/>
                    <a:pt x="1" y="536"/>
                  </a:cubicBezTo>
                  <a:cubicBezTo>
                    <a:pt x="1" y="830"/>
                    <a:pt x="242" y="1062"/>
                    <a:pt x="536" y="1062"/>
                  </a:cubicBezTo>
                  <a:cubicBezTo>
                    <a:pt x="830" y="1062"/>
                    <a:pt x="1071" y="830"/>
                    <a:pt x="1071" y="536"/>
                  </a:cubicBezTo>
                  <a:cubicBezTo>
                    <a:pt x="1071" y="241"/>
                    <a:pt x="830" y="0"/>
                    <a:pt x="536" y="0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5"/>
                  </a:cubicBezTo>
                  <a:cubicBezTo>
                    <a:pt x="1" y="3149"/>
                    <a:pt x="242" y="3381"/>
                    <a:pt x="536" y="3381"/>
                  </a:cubicBezTo>
                  <a:cubicBezTo>
                    <a:pt x="830" y="3381"/>
                    <a:pt x="1071" y="3149"/>
                    <a:pt x="1071" y="2855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39"/>
                  </a:moveTo>
                  <a:cubicBezTo>
                    <a:pt x="242" y="4639"/>
                    <a:pt x="1" y="4880"/>
                    <a:pt x="1" y="5174"/>
                  </a:cubicBezTo>
                  <a:cubicBezTo>
                    <a:pt x="1" y="5469"/>
                    <a:pt x="242" y="5710"/>
                    <a:pt x="536" y="5710"/>
                  </a:cubicBezTo>
                  <a:cubicBezTo>
                    <a:pt x="830" y="5710"/>
                    <a:pt x="1071" y="5469"/>
                    <a:pt x="1071" y="5174"/>
                  </a:cubicBezTo>
                  <a:cubicBezTo>
                    <a:pt x="1071" y="4880"/>
                    <a:pt x="830" y="4639"/>
                    <a:pt x="536" y="4639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4"/>
                  </a:cubicBezTo>
                  <a:cubicBezTo>
                    <a:pt x="1" y="7788"/>
                    <a:pt x="242" y="8029"/>
                    <a:pt x="536" y="8029"/>
                  </a:cubicBezTo>
                  <a:cubicBezTo>
                    <a:pt x="830" y="8029"/>
                    <a:pt x="1071" y="7788"/>
                    <a:pt x="1071" y="7494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7"/>
                  </a:moveTo>
                  <a:cubicBezTo>
                    <a:pt x="242" y="9287"/>
                    <a:pt x="1" y="9519"/>
                    <a:pt x="1" y="9813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3"/>
                  </a:cubicBezTo>
                  <a:cubicBezTo>
                    <a:pt x="1071" y="9519"/>
                    <a:pt x="830" y="9287"/>
                    <a:pt x="536" y="9287"/>
                  </a:cubicBezTo>
                  <a:close/>
                  <a:moveTo>
                    <a:pt x="536" y="11607"/>
                  </a:moveTo>
                  <a:cubicBezTo>
                    <a:pt x="242" y="11607"/>
                    <a:pt x="1" y="11847"/>
                    <a:pt x="1" y="12142"/>
                  </a:cubicBezTo>
                  <a:cubicBezTo>
                    <a:pt x="1" y="12436"/>
                    <a:pt x="242" y="12668"/>
                    <a:pt x="536" y="12668"/>
                  </a:cubicBezTo>
                  <a:cubicBezTo>
                    <a:pt x="830" y="12668"/>
                    <a:pt x="1071" y="12436"/>
                    <a:pt x="1071" y="12142"/>
                  </a:cubicBezTo>
                  <a:cubicBezTo>
                    <a:pt x="1071" y="11847"/>
                    <a:pt x="830" y="11607"/>
                    <a:pt x="536" y="11607"/>
                  </a:cubicBezTo>
                  <a:close/>
                  <a:moveTo>
                    <a:pt x="536" y="13926"/>
                  </a:moveTo>
                  <a:cubicBezTo>
                    <a:pt x="242" y="13926"/>
                    <a:pt x="1" y="14167"/>
                    <a:pt x="1" y="14461"/>
                  </a:cubicBezTo>
                  <a:cubicBezTo>
                    <a:pt x="1" y="14756"/>
                    <a:pt x="242" y="14988"/>
                    <a:pt x="536" y="14988"/>
                  </a:cubicBezTo>
                  <a:cubicBezTo>
                    <a:pt x="830" y="14988"/>
                    <a:pt x="1071" y="14756"/>
                    <a:pt x="1071" y="14461"/>
                  </a:cubicBezTo>
                  <a:cubicBezTo>
                    <a:pt x="1071" y="14167"/>
                    <a:pt x="830" y="13926"/>
                    <a:pt x="536" y="13926"/>
                  </a:cubicBezTo>
                  <a:close/>
                  <a:moveTo>
                    <a:pt x="536" y="16245"/>
                  </a:moveTo>
                  <a:cubicBezTo>
                    <a:pt x="242" y="16245"/>
                    <a:pt x="1" y="16486"/>
                    <a:pt x="1" y="16781"/>
                  </a:cubicBezTo>
                  <a:cubicBezTo>
                    <a:pt x="1" y="17075"/>
                    <a:pt x="242" y="17316"/>
                    <a:pt x="536" y="17316"/>
                  </a:cubicBezTo>
                  <a:cubicBezTo>
                    <a:pt x="830" y="17316"/>
                    <a:pt x="1071" y="17075"/>
                    <a:pt x="1071" y="16781"/>
                  </a:cubicBezTo>
                  <a:cubicBezTo>
                    <a:pt x="1071" y="16486"/>
                    <a:pt x="830" y="16245"/>
                    <a:pt x="536" y="16245"/>
                  </a:cubicBezTo>
                  <a:close/>
                  <a:moveTo>
                    <a:pt x="536" y="18574"/>
                  </a:moveTo>
                  <a:cubicBezTo>
                    <a:pt x="242" y="18574"/>
                    <a:pt x="1" y="18806"/>
                    <a:pt x="1" y="19100"/>
                  </a:cubicBezTo>
                  <a:cubicBezTo>
                    <a:pt x="1" y="19395"/>
                    <a:pt x="242" y="19635"/>
                    <a:pt x="536" y="19635"/>
                  </a:cubicBezTo>
                  <a:cubicBezTo>
                    <a:pt x="830" y="19635"/>
                    <a:pt x="1071" y="19395"/>
                    <a:pt x="1071" y="19100"/>
                  </a:cubicBezTo>
                  <a:cubicBezTo>
                    <a:pt x="1071" y="18806"/>
                    <a:pt x="830" y="18574"/>
                    <a:pt x="536" y="18574"/>
                  </a:cubicBezTo>
                  <a:close/>
                  <a:moveTo>
                    <a:pt x="536" y="20893"/>
                  </a:moveTo>
                  <a:cubicBezTo>
                    <a:pt x="242" y="20893"/>
                    <a:pt x="1" y="21134"/>
                    <a:pt x="1" y="21420"/>
                  </a:cubicBezTo>
                  <a:cubicBezTo>
                    <a:pt x="1" y="21714"/>
                    <a:pt x="242" y="21955"/>
                    <a:pt x="536" y="21955"/>
                  </a:cubicBezTo>
                  <a:cubicBezTo>
                    <a:pt x="830" y="21955"/>
                    <a:pt x="1071" y="21714"/>
                    <a:pt x="1071" y="21420"/>
                  </a:cubicBezTo>
                  <a:cubicBezTo>
                    <a:pt x="1071" y="21134"/>
                    <a:pt x="830" y="20893"/>
                    <a:pt x="536" y="20893"/>
                  </a:cubicBezTo>
                  <a:close/>
                  <a:moveTo>
                    <a:pt x="536" y="23213"/>
                  </a:moveTo>
                  <a:cubicBezTo>
                    <a:pt x="242" y="23213"/>
                    <a:pt x="1" y="23454"/>
                    <a:pt x="1" y="23748"/>
                  </a:cubicBezTo>
                  <a:cubicBezTo>
                    <a:pt x="1" y="24042"/>
                    <a:pt x="242" y="24274"/>
                    <a:pt x="536" y="24274"/>
                  </a:cubicBezTo>
                  <a:cubicBezTo>
                    <a:pt x="830" y="24274"/>
                    <a:pt x="1071" y="24042"/>
                    <a:pt x="1071" y="23748"/>
                  </a:cubicBezTo>
                  <a:cubicBezTo>
                    <a:pt x="1071" y="23454"/>
                    <a:pt x="830" y="23213"/>
                    <a:pt x="536" y="23213"/>
                  </a:cubicBezTo>
                  <a:close/>
                  <a:moveTo>
                    <a:pt x="536" y="25532"/>
                  </a:moveTo>
                  <a:cubicBezTo>
                    <a:pt x="242" y="25532"/>
                    <a:pt x="1" y="25773"/>
                    <a:pt x="1" y="26067"/>
                  </a:cubicBezTo>
                  <a:cubicBezTo>
                    <a:pt x="1" y="26362"/>
                    <a:pt x="242" y="26603"/>
                    <a:pt x="536" y="26603"/>
                  </a:cubicBezTo>
                  <a:cubicBezTo>
                    <a:pt x="830" y="26603"/>
                    <a:pt x="1071" y="26362"/>
                    <a:pt x="1071" y="26067"/>
                  </a:cubicBezTo>
                  <a:cubicBezTo>
                    <a:pt x="1071" y="25773"/>
                    <a:pt x="830" y="25532"/>
                    <a:pt x="536" y="255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9" name="Google Shape;3029;p45"/>
            <p:cNvSpPr/>
            <p:nvPr/>
          </p:nvSpPr>
          <p:spPr>
            <a:xfrm flipH="1">
              <a:off x="1051462" y="393817"/>
              <a:ext cx="13889" cy="1336974"/>
            </a:xfrm>
            <a:custGeom>
              <a:avLst/>
              <a:gdLst/>
              <a:ahLst/>
              <a:cxnLst/>
              <a:rect l="l" t="t" r="r" b="b"/>
              <a:pathLst>
                <a:path w="286" h="27531" extrusionOk="0">
                  <a:moveTo>
                    <a:pt x="0" y="1"/>
                  </a:moveTo>
                  <a:lnTo>
                    <a:pt x="0" y="27531"/>
                  </a:lnTo>
                  <a:lnTo>
                    <a:pt x="286" y="27531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0" name="Google Shape;3030;p45"/>
            <p:cNvSpPr/>
            <p:nvPr/>
          </p:nvSpPr>
          <p:spPr>
            <a:xfrm flipH="1">
              <a:off x="850849" y="1713395"/>
              <a:ext cx="414675" cy="216249"/>
            </a:xfrm>
            <a:custGeom>
              <a:avLst/>
              <a:gdLst/>
              <a:ahLst/>
              <a:cxnLst/>
              <a:rect l="l" t="t" r="r" b="b"/>
              <a:pathLst>
                <a:path w="8539" h="4453" extrusionOk="0">
                  <a:moveTo>
                    <a:pt x="4265" y="376"/>
                  </a:moveTo>
                  <a:cubicBezTo>
                    <a:pt x="4729" y="724"/>
                    <a:pt x="6094" y="1446"/>
                    <a:pt x="7048" y="1749"/>
                  </a:cubicBezTo>
                  <a:cubicBezTo>
                    <a:pt x="7566" y="1910"/>
                    <a:pt x="7941" y="2311"/>
                    <a:pt x="8065" y="2847"/>
                  </a:cubicBezTo>
                  <a:cubicBezTo>
                    <a:pt x="8181" y="3320"/>
                    <a:pt x="8074" y="3810"/>
                    <a:pt x="7798" y="4122"/>
                  </a:cubicBezTo>
                  <a:lnTo>
                    <a:pt x="741" y="4122"/>
                  </a:lnTo>
                  <a:cubicBezTo>
                    <a:pt x="465" y="3810"/>
                    <a:pt x="358" y="3320"/>
                    <a:pt x="465" y="2847"/>
                  </a:cubicBezTo>
                  <a:cubicBezTo>
                    <a:pt x="598" y="2311"/>
                    <a:pt x="964" y="1910"/>
                    <a:pt x="1482" y="1749"/>
                  </a:cubicBezTo>
                  <a:cubicBezTo>
                    <a:pt x="2436" y="1446"/>
                    <a:pt x="3810" y="724"/>
                    <a:pt x="4265" y="376"/>
                  </a:cubicBezTo>
                  <a:close/>
                  <a:moveTo>
                    <a:pt x="4265" y="1"/>
                  </a:moveTo>
                  <a:cubicBezTo>
                    <a:pt x="4220" y="10"/>
                    <a:pt x="4167" y="28"/>
                    <a:pt x="4140" y="72"/>
                  </a:cubicBezTo>
                  <a:cubicBezTo>
                    <a:pt x="3988" y="188"/>
                    <a:pt x="2588" y="1054"/>
                    <a:pt x="1384" y="1428"/>
                  </a:cubicBezTo>
                  <a:cubicBezTo>
                    <a:pt x="750" y="1633"/>
                    <a:pt x="295" y="2115"/>
                    <a:pt x="144" y="2766"/>
                  </a:cubicBezTo>
                  <a:cubicBezTo>
                    <a:pt x="1" y="3382"/>
                    <a:pt x="161" y="4024"/>
                    <a:pt x="554" y="4408"/>
                  </a:cubicBezTo>
                  <a:cubicBezTo>
                    <a:pt x="590" y="4435"/>
                    <a:pt x="625" y="4452"/>
                    <a:pt x="670" y="4452"/>
                  </a:cubicBezTo>
                  <a:lnTo>
                    <a:pt x="7860" y="4452"/>
                  </a:lnTo>
                  <a:cubicBezTo>
                    <a:pt x="7905" y="4452"/>
                    <a:pt x="7949" y="4435"/>
                    <a:pt x="7976" y="4408"/>
                  </a:cubicBezTo>
                  <a:cubicBezTo>
                    <a:pt x="8369" y="4024"/>
                    <a:pt x="8538" y="3382"/>
                    <a:pt x="8387" y="2775"/>
                  </a:cubicBezTo>
                  <a:cubicBezTo>
                    <a:pt x="8235" y="2115"/>
                    <a:pt x="7789" y="1633"/>
                    <a:pt x="7147" y="1428"/>
                  </a:cubicBezTo>
                  <a:cubicBezTo>
                    <a:pt x="5951" y="1054"/>
                    <a:pt x="4542" y="188"/>
                    <a:pt x="4399" y="72"/>
                  </a:cubicBezTo>
                  <a:cubicBezTo>
                    <a:pt x="4372" y="28"/>
                    <a:pt x="4319" y="1"/>
                    <a:pt x="4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1" name="Google Shape;3031;p45"/>
            <p:cNvSpPr/>
            <p:nvPr/>
          </p:nvSpPr>
          <p:spPr>
            <a:xfrm flipH="1">
              <a:off x="939670" y="1713395"/>
              <a:ext cx="237034" cy="216249"/>
            </a:xfrm>
            <a:custGeom>
              <a:avLst/>
              <a:gdLst/>
              <a:ahLst/>
              <a:cxnLst/>
              <a:rect l="l" t="t" r="r" b="b"/>
              <a:pathLst>
                <a:path w="4881" h="4453" extrusionOk="0">
                  <a:moveTo>
                    <a:pt x="2436" y="456"/>
                  </a:moveTo>
                  <a:cubicBezTo>
                    <a:pt x="2730" y="822"/>
                    <a:pt x="3373" y="1446"/>
                    <a:pt x="3846" y="1732"/>
                  </a:cubicBezTo>
                  <a:cubicBezTo>
                    <a:pt x="4381" y="2053"/>
                    <a:pt x="4532" y="3435"/>
                    <a:pt x="4229" y="4122"/>
                  </a:cubicBezTo>
                  <a:lnTo>
                    <a:pt x="643" y="4122"/>
                  </a:lnTo>
                  <a:cubicBezTo>
                    <a:pt x="349" y="3435"/>
                    <a:pt x="491" y="2053"/>
                    <a:pt x="1027" y="1732"/>
                  </a:cubicBezTo>
                  <a:cubicBezTo>
                    <a:pt x="1508" y="1446"/>
                    <a:pt x="2142" y="822"/>
                    <a:pt x="2436" y="456"/>
                  </a:cubicBezTo>
                  <a:close/>
                  <a:moveTo>
                    <a:pt x="2436" y="1"/>
                  </a:moveTo>
                  <a:cubicBezTo>
                    <a:pt x="2374" y="1"/>
                    <a:pt x="2311" y="46"/>
                    <a:pt x="2284" y="108"/>
                  </a:cubicBezTo>
                  <a:cubicBezTo>
                    <a:pt x="2204" y="233"/>
                    <a:pt x="1473" y="1080"/>
                    <a:pt x="857" y="1446"/>
                  </a:cubicBezTo>
                  <a:cubicBezTo>
                    <a:pt x="81" y="1910"/>
                    <a:pt x="1" y="3632"/>
                    <a:pt x="393" y="4363"/>
                  </a:cubicBezTo>
                  <a:cubicBezTo>
                    <a:pt x="429" y="4417"/>
                    <a:pt x="482" y="4452"/>
                    <a:pt x="545" y="4452"/>
                  </a:cubicBezTo>
                  <a:lnTo>
                    <a:pt x="4336" y="4452"/>
                  </a:lnTo>
                  <a:cubicBezTo>
                    <a:pt x="4399" y="4452"/>
                    <a:pt x="4452" y="4417"/>
                    <a:pt x="4479" y="4363"/>
                  </a:cubicBezTo>
                  <a:cubicBezTo>
                    <a:pt x="4880" y="3632"/>
                    <a:pt x="4800" y="1910"/>
                    <a:pt x="4015" y="1446"/>
                  </a:cubicBezTo>
                  <a:cubicBezTo>
                    <a:pt x="3400" y="1080"/>
                    <a:pt x="2668" y="233"/>
                    <a:pt x="2597" y="108"/>
                  </a:cubicBezTo>
                  <a:cubicBezTo>
                    <a:pt x="2570" y="46"/>
                    <a:pt x="2507" y="1"/>
                    <a:pt x="2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2" name="Google Shape;3032;p45"/>
            <p:cNvSpPr/>
            <p:nvPr/>
          </p:nvSpPr>
          <p:spPr>
            <a:xfrm flipH="1">
              <a:off x="850849" y="2295654"/>
              <a:ext cx="414675" cy="215812"/>
            </a:xfrm>
            <a:custGeom>
              <a:avLst/>
              <a:gdLst/>
              <a:ahLst/>
              <a:cxnLst/>
              <a:rect l="l" t="t" r="r" b="b"/>
              <a:pathLst>
                <a:path w="8539" h="4444" extrusionOk="0">
                  <a:moveTo>
                    <a:pt x="7798" y="331"/>
                  </a:moveTo>
                  <a:cubicBezTo>
                    <a:pt x="8074" y="634"/>
                    <a:pt x="8181" y="1125"/>
                    <a:pt x="8065" y="1606"/>
                  </a:cubicBezTo>
                  <a:cubicBezTo>
                    <a:pt x="7941" y="2142"/>
                    <a:pt x="7566" y="2543"/>
                    <a:pt x="7048" y="2704"/>
                  </a:cubicBezTo>
                  <a:cubicBezTo>
                    <a:pt x="6103" y="3007"/>
                    <a:pt x="4729" y="3730"/>
                    <a:pt x="4265" y="4069"/>
                  </a:cubicBezTo>
                  <a:cubicBezTo>
                    <a:pt x="3801" y="3721"/>
                    <a:pt x="2436" y="3007"/>
                    <a:pt x="1482" y="2704"/>
                  </a:cubicBezTo>
                  <a:cubicBezTo>
                    <a:pt x="964" y="2543"/>
                    <a:pt x="598" y="2142"/>
                    <a:pt x="465" y="1606"/>
                  </a:cubicBezTo>
                  <a:cubicBezTo>
                    <a:pt x="358" y="1134"/>
                    <a:pt x="465" y="643"/>
                    <a:pt x="741" y="331"/>
                  </a:cubicBezTo>
                  <a:close/>
                  <a:moveTo>
                    <a:pt x="670" y="1"/>
                  </a:moveTo>
                  <a:cubicBezTo>
                    <a:pt x="625" y="1"/>
                    <a:pt x="590" y="19"/>
                    <a:pt x="554" y="45"/>
                  </a:cubicBezTo>
                  <a:cubicBezTo>
                    <a:pt x="161" y="429"/>
                    <a:pt x="1" y="1071"/>
                    <a:pt x="144" y="1678"/>
                  </a:cubicBezTo>
                  <a:cubicBezTo>
                    <a:pt x="295" y="2329"/>
                    <a:pt x="750" y="2820"/>
                    <a:pt x="1384" y="3025"/>
                  </a:cubicBezTo>
                  <a:cubicBezTo>
                    <a:pt x="2588" y="3400"/>
                    <a:pt x="3988" y="4256"/>
                    <a:pt x="4140" y="4381"/>
                  </a:cubicBezTo>
                  <a:cubicBezTo>
                    <a:pt x="4167" y="4417"/>
                    <a:pt x="4212" y="4443"/>
                    <a:pt x="4265" y="4443"/>
                  </a:cubicBezTo>
                  <a:cubicBezTo>
                    <a:pt x="4319" y="4443"/>
                    <a:pt x="4363" y="4426"/>
                    <a:pt x="4399" y="4381"/>
                  </a:cubicBezTo>
                  <a:cubicBezTo>
                    <a:pt x="4542" y="4265"/>
                    <a:pt x="5951" y="3400"/>
                    <a:pt x="7147" y="3025"/>
                  </a:cubicBezTo>
                  <a:cubicBezTo>
                    <a:pt x="7789" y="2820"/>
                    <a:pt x="8235" y="2329"/>
                    <a:pt x="8387" y="1678"/>
                  </a:cubicBezTo>
                  <a:cubicBezTo>
                    <a:pt x="8538" y="1071"/>
                    <a:pt x="8369" y="429"/>
                    <a:pt x="7976" y="45"/>
                  </a:cubicBezTo>
                  <a:cubicBezTo>
                    <a:pt x="7949" y="19"/>
                    <a:pt x="7905" y="1"/>
                    <a:pt x="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3" name="Google Shape;3033;p45"/>
            <p:cNvSpPr/>
            <p:nvPr/>
          </p:nvSpPr>
          <p:spPr>
            <a:xfrm flipH="1">
              <a:off x="939670" y="2295654"/>
              <a:ext cx="237034" cy="215812"/>
            </a:xfrm>
            <a:custGeom>
              <a:avLst/>
              <a:gdLst/>
              <a:ahLst/>
              <a:cxnLst/>
              <a:rect l="l" t="t" r="r" b="b"/>
              <a:pathLst>
                <a:path w="4881" h="4444" extrusionOk="0">
                  <a:moveTo>
                    <a:pt x="4229" y="331"/>
                  </a:moveTo>
                  <a:cubicBezTo>
                    <a:pt x="4532" y="1018"/>
                    <a:pt x="4381" y="2400"/>
                    <a:pt x="3846" y="2722"/>
                  </a:cubicBezTo>
                  <a:cubicBezTo>
                    <a:pt x="3373" y="3007"/>
                    <a:pt x="2730" y="3632"/>
                    <a:pt x="2436" y="3997"/>
                  </a:cubicBezTo>
                  <a:cubicBezTo>
                    <a:pt x="2142" y="3632"/>
                    <a:pt x="1508" y="3007"/>
                    <a:pt x="1027" y="2722"/>
                  </a:cubicBezTo>
                  <a:cubicBezTo>
                    <a:pt x="491" y="2400"/>
                    <a:pt x="349" y="1018"/>
                    <a:pt x="643" y="331"/>
                  </a:cubicBezTo>
                  <a:close/>
                  <a:moveTo>
                    <a:pt x="545" y="1"/>
                  </a:moveTo>
                  <a:cubicBezTo>
                    <a:pt x="482" y="1"/>
                    <a:pt x="429" y="36"/>
                    <a:pt x="393" y="90"/>
                  </a:cubicBezTo>
                  <a:cubicBezTo>
                    <a:pt x="1" y="821"/>
                    <a:pt x="81" y="2534"/>
                    <a:pt x="857" y="3007"/>
                  </a:cubicBezTo>
                  <a:cubicBezTo>
                    <a:pt x="1473" y="3373"/>
                    <a:pt x="2204" y="4220"/>
                    <a:pt x="2284" y="4345"/>
                  </a:cubicBezTo>
                  <a:cubicBezTo>
                    <a:pt x="2311" y="4408"/>
                    <a:pt x="2374" y="4443"/>
                    <a:pt x="2436" y="4443"/>
                  </a:cubicBezTo>
                  <a:cubicBezTo>
                    <a:pt x="2507" y="4443"/>
                    <a:pt x="2570" y="4408"/>
                    <a:pt x="2597" y="4345"/>
                  </a:cubicBezTo>
                  <a:cubicBezTo>
                    <a:pt x="2668" y="4220"/>
                    <a:pt x="3400" y="3373"/>
                    <a:pt x="4015" y="3007"/>
                  </a:cubicBezTo>
                  <a:cubicBezTo>
                    <a:pt x="4800" y="2534"/>
                    <a:pt x="4880" y="821"/>
                    <a:pt x="4479" y="90"/>
                  </a:cubicBezTo>
                  <a:cubicBezTo>
                    <a:pt x="4452" y="36"/>
                    <a:pt x="4399" y="1"/>
                    <a:pt x="4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4" name="Google Shape;3034;p45"/>
            <p:cNvSpPr/>
            <p:nvPr/>
          </p:nvSpPr>
          <p:spPr>
            <a:xfrm flipH="1">
              <a:off x="819671" y="1933915"/>
              <a:ext cx="477029" cy="357031"/>
            </a:xfrm>
            <a:custGeom>
              <a:avLst/>
              <a:gdLst/>
              <a:ahLst/>
              <a:cxnLst/>
              <a:rect l="l" t="t" r="r" b="b"/>
              <a:pathLst>
                <a:path w="9823" h="7352" extrusionOk="0">
                  <a:moveTo>
                    <a:pt x="8217" y="340"/>
                  </a:moveTo>
                  <a:cubicBezTo>
                    <a:pt x="8235" y="375"/>
                    <a:pt x="8270" y="429"/>
                    <a:pt x="8306" y="491"/>
                  </a:cubicBezTo>
                  <a:cubicBezTo>
                    <a:pt x="8377" y="598"/>
                    <a:pt x="8449" y="714"/>
                    <a:pt x="8538" y="839"/>
                  </a:cubicBezTo>
                  <a:cubicBezTo>
                    <a:pt x="8939" y="1419"/>
                    <a:pt x="9484" y="2213"/>
                    <a:pt x="9484" y="3676"/>
                  </a:cubicBezTo>
                  <a:cubicBezTo>
                    <a:pt x="9484" y="5139"/>
                    <a:pt x="8939" y="5942"/>
                    <a:pt x="8538" y="6522"/>
                  </a:cubicBezTo>
                  <a:cubicBezTo>
                    <a:pt x="8449" y="6647"/>
                    <a:pt x="8377" y="6763"/>
                    <a:pt x="8306" y="6870"/>
                  </a:cubicBezTo>
                  <a:cubicBezTo>
                    <a:pt x="8270" y="6932"/>
                    <a:pt x="8235" y="6986"/>
                    <a:pt x="8217" y="7022"/>
                  </a:cubicBezTo>
                  <a:lnTo>
                    <a:pt x="1606" y="7022"/>
                  </a:lnTo>
                  <a:cubicBezTo>
                    <a:pt x="1579" y="6986"/>
                    <a:pt x="1544" y="6932"/>
                    <a:pt x="1508" y="6870"/>
                  </a:cubicBezTo>
                  <a:cubicBezTo>
                    <a:pt x="1446" y="6763"/>
                    <a:pt x="1365" y="6647"/>
                    <a:pt x="1285" y="6522"/>
                  </a:cubicBezTo>
                  <a:cubicBezTo>
                    <a:pt x="884" y="5942"/>
                    <a:pt x="331" y="5139"/>
                    <a:pt x="331" y="3676"/>
                  </a:cubicBezTo>
                  <a:cubicBezTo>
                    <a:pt x="331" y="2213"/>
                    <a:pt x="884" y="1419"/>
                    <a:pt x="1285" y="839"/>
                  </a:cubicBezTo>
                  <a:cubicBezTo>
                    <a:pt x="1365" y="714"/>
                    <a:pt x="1446" y="598"/>
                    <a:pt x="1508" y="491"/>
                  </a:cubicBezTo>
                  <a:cubicBezTo>
                    <a:pt x="1544" y="429"/>
                    <a:pt x="1579" y="375"/>
                    <a:pt x="1606" y="340"/>
                  </a:cubicBezTo>
                  <a:close/>
                  <a:moveTo>
                    <a:pt x="1517" y="1"/>
                  </a:moveTo>
                  <a:cubicBezTo>
                    <a:pt x="1464" y="1"/>
                    <a:pt x="1410" y="27"/>
                    <a:pt x="1374" y="81"/>
                  </a:cubicBezTo>
                  <a:cubicBezTo>
                    <a:pt x="1374" y="81"/>
                    <a:pt x="1321" y="161"/>
                    <a:pt x="1223" y="322"/>
                  </a:cubicBezTo>
                  <a:cubicBezTo>
                    <a:pt x="1169" y="420"/>
                    <a:pt x="1089" y="527"/>
                    <a:pt x="1009" y="652"/>
                  </a:cubicBezTo>
                  <a:cubicBezTo>
                    <a:pt x="607" y="1232"/>
                    <a:pt x="0" y="2115"/>
                    <a:pt x="0" y="3676"/>
                  </a:cubicBezTo>
                  <a:cubicBezTo>
                    <a:pt x="0" y="5246"/>
                    <a:pt x="607" y="6129"/>
                    <a:pt x="1009" y="6709"/>
                  </a:cubicBezTo>
                  <a:cubicBezTo>
                    <a:pt x="1089" y="6834"/>
                    <a:pt x="1169" y="6941"/>
                    <a:pt x="1223" y="7039"/>
                  </a:cubicBezTo>
                  <a:cubicBezTo>
                    <a:pt x="1321" y="7191"/>
                    <a:pt x="1374" y="7280"/>
                    <a:pt x="1374" y="7280"/>
                  </a:cubicBezTo>
                  <a:cubicBezTo>
                    <a:pt x="1410" y="7325"/>
                    <a:pt x="1464" y="7352"/>
                    <a:pt x="1517" y="7352"/>
                  </a:cubicBezTo>
                  <a:lnTo>
                    <a:pt x="8306" y="7352"/>
                  </a:lnTo>
                  <a:cubicBezTo>
                    <a:pt x="8359" y="7352"/>
                    <a:pt x="8413" y="7325"/>
                    <a:pt x="8440" y="7280"/>
                  </a:cubicBezTo>
                  <a:cubicBezTo>
                    <a:pt x="8440" y="7280"/>
                    <a:pt x="8502" y="7191"/>
                    <a:pt x="8591" y="7039"/>
                  </a:cubicBezTo>
                  <a:cubicBezTo>
                    <a:pt x="8654" y="6941"/>
                    <a:pt x="8725" y="6834"/>
                    <a:pt x="8814" y="6709"/>
                  </a:cubicBezTo>
                  <a:cubicBezTo>
                    <a:pt x="9216" y="6129"/>
                    <a:pt x="9823" y="5246"/>
                    <a:pt x="9823" y="3676"/>
                  </a:cubicBezTo>
                  <a:cubicBezTo>
                    <a:pt x="9823" y="2115"/>
                    <a:pt x="9216" y="1232"/>
                    <a:pt x="8814" y="652"/>
                  </a:cubicBezTo>
                  <a:cubicBezTo>
                    <a:pt x="8725" y="527"/>
                    <a:pt x="8654" y="420"/>
                    <a:pt x="8591" y="322"/>
                  </a:cubicBezTo>
                  <a:cubicBezTo>
                    <a:pt x="8502" y="161"/>
                    <a:pt x="8440" y="72"/>
                    <a:pt x="8440" y="72"/>
                  </a:cubicBezTo>
                  <a:cubicBezTo>
                    <a:pt x="8413" y="27"/>
                    <a:pt x="8359" y="1"/>
                    <a:pt x="8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5" name="Google Shape;3035;p45"/>
            <p:cNvSpPr/>
            <p:nvPr/>
          </p:nvSpPr>
          <p:spPr>
            <a:xfrm flipH="1">
              <a:off x="924082" y="1933915"/>
              <a:ext cx="268211" cy="357031"/>
            </a:xfrm>
            <a:custGeom>
              <a:avLst/>
              <a:gdLst/>
              <a:ahLst/>
              <a:cxnLst/>
              <a:rect l="l" t="t" r="r" b="b"/>
              <a:pathLst>
                <a:path w="5523" h="7352" extrusionOk="0">
                  <a:moveTo>
                    <a:pt x="4523" y="340"/>
                  </a:moveTo>
                  <a:cubicBezTo>
                    <a:pt x="4675" y="634"/>
                    <a:pt x="5192" y="1776"/>
                    <a:pt x="5192" y="3676"/>
                  </a:cubicBezTo>
                  <a:cubicBezTo>
                    <a:pt x="5192" y="5585"/>
                    <a:pt x="4675" y="6727"/>
                    <a:pt x="4523" y="7022"/>
                  </a:cubicBezTo>
                  <a:lnTo>
                    <a:pt x="1000" y="7022"/>
                  </a:lnTo>
                  <a:cubicBezTo>
                    <a:pt x="848" y="6727"/>
                    <a:pt x="331" y="5585"/>
                    <a:pt x="331" y="3676"/>
                  </a:cubicBezTo>
                  <a:cubicBezTo>
                    <a:pt x="331" y="1776"/>
                    <a:pt x="848" y="634"/>
                    <a:pt x="1000" y="340"/>
                  </a:cubicBezTo>
                  <a:close/>
                  <a:moveTo>
                    <a:pt x="901" y="1"/>
                  </a:moveTo>
                  <a:cubicBezTo>
                    <a:pt x="839" y="1"/>
                    <a:pt x="785" y="36"/>
                    <a:pt x="759" y="81"/>
                  </a:cubicBezTo>
                  <a:cubicBezTo>
                    <a:pt x="732" y="135"/>
                    <a:pt x="0" y="1348"/>
                    <a:pt x="0" y="3676"/>
                  </a:cubicBezTo>
                  <a:cubicBezTo>
                    <a:pt x="0" y="6013"/>
                    <a:pt x="732" y="7227"/>
                    <a:pt x="759" y="7271"/>
                  </a:cubicBezTo>
                  <a:cubicBezTo>
                    <a:pt x="785" y="7325"/>
                    <a:pt x="839" y="7352"/>
                    <a:pt x="901" y="7352"/>
                  </a:cubicBezTo>
                  <a:lnTo>
                    <a:pt x="4622" y="7352"/>
                  </a:lnTo>
                  <a:cubicBezTo>
                    <a:pt x="4675" y="7352"/>
                    <a:pt x="4729" y="7325"/>
                    <a:pt x="4755" y="7271"/>
                  </a:cubicBezTo>
                  <a:cubicBezTo>
                    <a:pt x="4791" y="7227"/>
                    <a:pt x="5523" y="6013"/>
                    <a:pt x="5523" y="3676"/>
                  </a:cubicBezTo>
                  <a:cubicBezTo>
                    <a:pt x="5523" y="1348"/>
                    <a:pt x="4791" y="135"/>
                    <a:pt x="4755" y="81"/>
                  </a:cubicBezTo>
                  <a:cubicBezTo>
                    <a:pt x="4729" y="36"/>
                    <a:pt x="4675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6" name="Google Shape;3036;p45"/>
            <p:cNvSpPr/>
            <p:nvPr/>
          </p:nvSpPr>
          <p:spPr>
            <a:xfrm flipH="1">
              <a:off x="868623" y="1916578"/>
              <a:ext cx="379127" cy="32100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1"/>
                  </a:moveTo>
                  <a:cubicBezTo>
                    <a:pt x="143" y="1"/>
                    <a:pt x="1" y="144"/>
                    <a:pt x="1" y="331"/>
                  </a:cubicBezTo>
                  <a:cubicBezTo>
                    <a:pt x="1" y="420"/>
                    <a:pt x="36" y="500"/>
                    <a:pt x="99" y="563"/>
                  </a:cubicBezTo>
                  <a:cubicBezTo>
                    <a:pt x="152" y="625"/>
                    <a:pt x="241" y="661"/>
                    <a:pt x="331" y="661"/>
                  </a:cubicBezTo>
                  <a:lnTo>
                    <a:pt x="7476" y="661"/>
                  </a:lnTo>
                  <a:cubicBezTo>
                    <a:pt x="7655" y="661"/>
                    <a:pt x="7806" y="509"/>
                    <a:pt x="7806" y="331"/>
                  </a:cubicBezTo>
                  <a:cubicBezTo>
                    <a:pt x="7806" y="242"/>
                    <a:pt x="7771" y="153"/>
                    <a:pt x="7708" y="99"/>
                  </a:cubicBezTo>
                  <a:cubicBezTo>
                    <a:pt x="7646" y="37"/>
                    <a:pt x="7566" y="1"/>
                    <a:pt x="7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7" name="Google Shape;3037;p45"/>
            <p:cNvSpPr/>
            <p:nvPr/>
          </p:nvSpPr>
          <p:spPr>
            <a:xfrm flipH="1">
              <a:off x="868623" y="2277492"/>
              <a:ext cx="379127" cy="32100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0"/>
                  </a:moveTo>
                  <a:cubicBezTo>
                    <a:pt x="143" y="0"/>
                    <a:pt x="1" y="143"/>
                    <a:pt x="1" y="330"/>
                  </a:cubicBezTo>
                  <a:cubicBezTo>
                    <a:pt x="1" y="419"/>
                    <a:pt x="36" y="509"/>
                    <a:pt x="99" y="562"/>
                  </a:cubicBezTo>
                  <a:cubicBezTo>
                    <a:pt x="152" y="625"/>
                    <a:pt x="241" y="660"/>
                    <a:pt x="331" y="660"/>
                  </a:cubicBezTo>
                  <a:lnTo>
                    <a:pt x="7476" y="660"/>
                  </a:lnTo>
                  <a:cubicBezTo>
                    <a:pt x="7655" y="660"/>
                    <a:pt x="7806" y="517"/>
                    <a:pt x="7806" y="330"/>
                  </a:cubicBezTo>
                  <a:cubicBezTo>
                    <a:pt x="7806" y="241"/>
                    <a:pt x="7771" y="152"/>
                    <a:pt x="7708" y="98"/>
                  </a:cubicBezTo>
                  <a:cubicBezTo>
                    <a:pt x="7646" y="36"/>
                    <a:pt x="7566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8" name="Google Shape;3038;p45"/>
            <p:cNvSpPr/>
            <p:nvPr/>
          </p:nvSpPr>
          <p:spPr>
            <a:xfrm flipH="1">
              <a:off x="1042332" y="1705625"/>
              <a:ext cx="32148" cy="32100"/>
            </a:xfrm>
            <a:custGeom>
              <a:avLst/>
              <a:gdLst/>
              <a:ahLst/>
              <a:cxnLst/>
              <a:rect l="l" t="t" r="r" b="b"/>
              <a:pathLst>
                <a:path w="662" h="661" extrusionOk="0">
                  <a:moveTo>
                    <a:pt x="331" y="0"/>
                  </a:moveTo>
                  <a:cubicBezTo>
                    <a:pt x="153" y="0"/>
                    <a:pt x="1" y="152"/>
                    <a:pt x="1" y="330"/>
                  </a:cubicBezTo>
                  <a:cubicBezTo>
                    <a:pt x="1" y="518"/>
                    <a:pt x="153" y="660"/>
                    <a:pt x="331" y="660"/>
                  </a:cubicBezTo>
                  <a:cubicBezTo>
                    <a:pt x="518" y="660"/>
                    <a:pt x="661" y="518"/>
                    <a:pt x="661" y="330"/>
                  </a:cubicBezTo>
                  <a:cubicBezTo>
                    <a:pt x="661" y="152"/>
                    <a:pt x="51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039" name="Google Shape;3039;p45"/>
            <p:cNvGrpSpPr/>
            <p:nvPr/>
          </p:nvGrpSpPr>
          <p:grpSpPr>
            <a:xfrm rot="-384679" flipH="1">
              <a:off x="-374055" y="-146854"/>
              <a:ext cx="2459371" cy="594674"/>
              <a:chOff x="1031200" y="3184325"/>
              <a:chExt cx="1425150" cy="344600"/>
            </a:xfrm>
          </p:grpSpPr>
          <p:sp>
            <p:nvSpPr>
              <p:cNvPr id="3040" name="Google Shape;3040;p45"/>
              <p:cNvSpPr/>
              <p:nvPr/>
            </p:nvSpPr>
            <p:spPr>
              <a:xfrm>
                <a:off x="1031200" y="3184325"/>
                <a:ext cx="1425150" cy="333225"/>
              </a:xfrm>
              <a:custGeom>
                <a:avLst/>
                <a:gdLst/>
                <a:ahLst/>
                <a:cxnLst/>
                <a:rect l="l" t="t" r="r" b="b"/>
                <a:pathLst>
                  <a:path w="57006" h="13329" extrusionOk="0">
                    <a:moveTo>
                      <a:pt x="321" y="0"/>
                    </a:moveTo>
                    <a:lnTo>
                      <a:pt x="0" y="89"/>
                    </a:lnTo>
                    <a:cubicBezTo>
                      <a:pt x="36" y="223"/>
                      <a:pt x="937" y="3453"/>
                      <a:pt x="4916" y="6736"/>
                    </a:cubicBezTo>
                    <a:cubicBezTo>
                      <a:pt x="8573" y="9742"/>
                      <a:pt x="15630" y="13328"/>
                      <a:pt x="28503" y="13328"/>
                    </a:cubicBezTo>
                    <a:cubicBezTo>
                      <a:pt x="41376" y="13328"/>
                      <a:pt x="48433" y="9742"/>
                      <a:pt x="52090" y="6736"/>
                    </a:cubicBezTo>
                    <a:cubicBezTo>
                      <a:pt x="56069" y="3453"/>
                      <a:pt x="56970" y="223"/>
                      <a:pt x="57006" y="89"/>
                    </a:cubicBezTo>
                    <a:lnTo>
                      <a:pt x="56676" y="0"/>
                    </a:lnTo>
                    <a:cubicBezTo>
                      <a:pt x="56667" y="27"/>
                      <a:pt x="55757" y="3283"/>
                      <a:pt x="51849" y="6486"/>
                    </a:cubicBezTo>
                    <a:cubicBezTo>
                      <a:pt x="48236" y="9456"/>
                      <a:pt x="41251" y="12989"/>
                      <a:pt x="28503" y="12989"/>
                    </a:cubicBezTo>
                    <a:cubicBezTo>
                      <a:pt x="15755" y="12989"/>
                      <a:pt x="8770" y="9456"/>
                      <a:pt x="5157" y="6486"/>
                    </a:cubicBezTo>
                    <a:cubicBezTo>
                      <a:pt x="1249" y="3283"/>
                      <a:pt x="330" y="27"/>
                      <a:pt x="3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41" name="Google Shape;3041;p45"/>
              <p:cNvSpPr/>
              <p:nvPr/>
            </p:nvSpPr>
            <p:spPr>
              <a:xfrm>
                <a:off x="1031200" y="3184325"/>
                <a:ext cx="1425150" cy="333225"/>
              </a:xfrm>
              <a:custGeom>
                <a:avLst/>
                <a:gdLst/>
                <a:ahLst/>
                <a:cxnLst/>
                <a:rect l="l" t="t" r="r" b="b"/>
                <a:pathLst>
                  <a:path w="57006" h="13329" extrusionOk="0">
                    <a:moveTo>
                      <a:pt x="321" y="0"/>
                    </a:moveTo>
                    <a:lnTo>
                      <a:pt x="0" y="89"/>
                    </a:lnTo>
                    <a:cubicBezTo>
                      <a:pt x="36" y="223"/>
                      <a:pt x="937" y="3453"/>
                      <a:pt x="4916" y="6736"/>
                    </a:cubicBezTo>
                    <a:cubicBezTo>
                      <a:pt x="8573" y="9742"/>
                      <a:pt x="15630" y="13328"/>
                      <a:pt x="28503" y="13328"/>
                    </a:cubicBezTo>
                    <a:cubicBezTo>
                      <a:pt x="41376" y="13328"/>
                      <a:pt x="48433" y="9742"/>
                      <a:pt x="52090" y="6736"/>
                    </a:cubicBezTo>
                    <a:cubicBezTo>
                      <a:pt x="56069" y="3453"/>
                      <a:pt x="56970" y="223"/>
                      <a:pt x="57006" y="89"/>
                    </a:cubicBezTo>
                    <a:lnTo>
                      <a:pt x="56676" y="0"/>
                    </a:lnTo>
                    <a:cubicBezTo>
                      <a:pt x="56667" y="27"/>
                      <a:pt x="55757" y="3283"/>
                      <a:pt x="51849" y="6486"/>
                    </a:cubicBezTo>
                    <a:cubicBezTo>
                      <a:pt x="48236" y="9456"/>
                      <a:pt x="41251" y="12989"/>
                      <a:pt x="28503" y="12989"/>
                    </a:cubicBezTo>
                    <a:cubicBezTo>
                      <a:pt x="15755" y="12989"/>
                      <a:pt x="8770" y="9456"/>
                      <a:pt x="5157" y="6486"/>
                    </a:cubicBezTo>
                    <a:cubicBezTo>
                      <a:pt x="1249" y="3283"/>
                      <a:pt x="330" y="27"/>
                      <a:pt x="3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42" name="Google Shape;3042;p45"/>
              <p:cNvSpPr/>
              <p:nvPr/>
            </p:nvSpPr>
            <p:spPr>
              <a:xfrm>
                <a:off x="1047475" y="3231700"/>
                <a:ext cx="1392150" cy="297225"/>
              </a:xfrm>
              <a:custGeom>
                <a:avLst/>
                <a:gdLst/>
                <a:ahLst/>
                <a:cxnLst/>
                <a:rect l="l" t="t" r="r" b="b"/>
                <a:pathLst>
                  <a:path w="55686" h="11889" extrusionOk="0">
                    <a:moveTo>
                      <a:pt x="710" y="0"/>
                    </a:moveTo>
                    <a:cubicBezTo>
                      <a:pt x="596" y="0"/>
                      <a:pt x="480" y="31"/>
                      <a:pt x="375" y="95"/>
                    </a:cubicBezTo>
                    <a:cubicBezTo>
                      <a:pt x="90" y="282"/>
                      <a:pt x="0" y="666"/>
                      <a:pt x="188" y="960"/>
                    </a:cubicBezTo>
                    <a:cubicBezTo>
                      <a:pt x="304" y="1147"/>
                      <a:pt x="500" y="1245"/>
                      <a:pt x="714" y="1245"/>
                    </a:cubicBezTo>
                    <a:cubicBezTo>
                      <a:pt x="821" y="1245"/>
                      <a:pt x="937" y="1210"/>
                      <a:pt x="1044" y="1147"/>
                    </a:cubicBezTo>
                    <a:cubicBezTo>
                      <a:pt x="1330" y="969"/>
                      <a:pt x="1419" y="585"/>
                      <a:pt x="1232" y="291"/>
                    </a:cubicBezTo>
                    <a:cubicBezTo>
                      <a:pt x="1117" y="101"/>
                      <a:pt x="917" y="0"/>
                      <a:pt x="710" y="0"/>
                    </a:cubicBezTo>
                    <a:close/>
                    <a:moveTo>
                      <a:pt x="54975" y="32"/>
                    </a:moveTo>
                    <a:cubicBezTo>
                      <a:pt x="54769" y="32"/>
                      <a:pt x="54569" y="134"/>
                      <a:pt x="54455" y="318"/>
                    </a:cubicBezTo>
                    <a:cubicBezTo>
                      <a:pt x="54267" y="612"/>
                      <a:pt x="54356" y="996"/>
                      <a:pt x="54642" y="1174"/>
                    </a:cubicBezTo>
                    <a:cubicBezTo>
                      <a:pt x="54749" y="1245"/>
                      <a:pt x="54865" y="1272"/>
                      <a:pt x="54972" y="1272"/>
                    </a:cubicBezTo>
                    <a:cubicBezTo>
                      <a:pt x="55177" y="1272"/>
                      <a:pt x="55382" y="1174"/>
                      <a:pt x="55498" y="987"/>
                    </a:cubicBezTo>
                    <a:cubicBezTo>
                      <a:pt x="55686" y="692"/>
                      <a:pt x="55596" y="309"/>
                      <a:pt x="55311" y="130"/>
                    </a:cubicBezTo>
                    <a:cubicBezTo>
                      <a:pt x="55206" y="63"/>
                      <a:pt x="55089" y="32"/>
                      <a:pt x="54975" y="32"/>
                    </a:cubicBezTo>
                    <a:close/>
                    <a:moveTo>
                      <a:pt x="2384" y="2189"/>
                    </a:moveTo>
                    <a:cubicBezTo>
                      <a:pt x="2235" y="2189"/>
                      <a:pt x="2084" y="2243"/>
                      <a:pt x="1963" y="2352"/>
                    </a:cubicBezTo>
                    <a:cubicBezTo>
                      <a:pt x="1713" y="2584"/>
                      <a:pt x="1695" y="2976"/>
                      <a:pt x="1927" y="3235"/>
                    </a:cubicBezTo>
                    <a:cubicBezTo>
                      <a:pt x="2043" y="3369"/>
                      <a:pt x="2213" y="3431"/>
                      <a:pt x="2382" y="3431"/>
                    </a:cubicBezTo>
                    <a:cubicBezTo>
                      <a:pt x="2393" y="3432"/>
                      <a:pt x="2404" y="3432"/>
                      <a:pt x="2415" y="3432"/>
                    </a:cubicBezTo>
                    <a:cubicBezTo>
                      <a:pt x="2554" y="3432"/>
                      <a:pt x="2686" y="3379"/>
                      <a:pt x="2802" y="3279"/>
                    </a:cubicBezTo>
                    <a:cubicBezTo>
                      <a:pt x="3051" y="3047"/>
                      <a:pt x="3078" y="2655"/>
                      <a:pt x="2846" y="2396"/>
                    </a:cubicBezTo>
                    <a:cubicBezTo>
                      <a:pt x="2723" y="2259"/>
                      <a:pt x="2554" y="2189"/>
                      <a:pt x="2384" y="2189"/>
                    </a:cubicBezTo>
                    <a:close/>
                    <a:moveTo>
                      <a:pt x="53297" y="2216"/>
                    </a:moveTo>
                    <a:cubicBezTo>
                      <a:pt x="53127" y="2216"/>
                      <a:pt x="52958" y="2285"/>
                      <a:pt x="52840" y="2423"/>
                    </a:cubicBezTo>
                    <a:cubicBezTo>
                      <a:pt x="52608" y="2673"/>
                      <a:pt x="52626" y="3065"/>
                      <a:pt x="52876" y="3297"/>
                    </a:cubicBezTo>
                    <a:cubicBezTo>
                      <a:pt x="53000" y="3404"/>
                      <a:pt x="53143" y="3458"/>
                      <a:pt x="53295" y="3458"/>
                    </a:cubicBezTo>
                    <a:cubicBezTo>
                      <a:pt x="53464" y="3458"/>
                      <a:pt x="53634" y="3395"/>
                      <a:pt x="53759" y="3253"/>
                    </a:cubicBezTo>
                    <a:cubicBezTo>
                      <a:pt x="53991" y="3003"/>
                      <a:pt x="53973" y="2610"/>
                      <a:pt x="53714" y="2378"/>
                    </a:cubicBezTo>
                    <a:cubicBezTo>
                      <a:pt x="53597" y="2270"/>
                      <a:pt x="53447" y="2216"/>
                      <a:pt x="53297" y="2216"/>
                    </a:cubicBezTo>
                    <a:close/>
                    <a:moveTo>
                      <a:pt x="4384" y="4090"/>
                    </a:moveTo>
                    <a:cubicBezTo>
                      <a:pt x="4205" y="4090"/>
                      <a:pt x="4025" y="4168"/>
                      <a:pt x="3899" y="4314"/>
                    </a:cubicBezTo>
                    <a:cubicBezTo>
                      <a:pt x="3685" y="4582"/>
                      <a:pt x="3721" y="4974"/>
                      <a:pt x="3988" y="5188"/>
                    </a:cubicBezTo>
                    <a:cubicBezTo>
                      <a:pt x="4104" y="5287"/>
                      <a:pt x="4238" y="5331"/>
                      <a:pt x="4381" y="5331"/>
                    </a:cubicBezTo>
                    <a:cubicBezTo>
                      <a:pt x="4559" y="5331"/>
                      <a:pt x="4738" y="5260"/>
                      <a:pt x="4862" y="5108"/>
                    </a:cubicBezTo>
                    <a:cubicBezTo>
                      <a:pt x="5077" y="4841"/>
                      <a:pt x="5041" y="4448"/>
                      <a:pt x="4773" y="4234"/>
                    </a:cubicBezTo>
                    <a:cubicBezTo>
                      <a:pt x="4661" y="4137"/>
                      <a:pt x="4522" y="4090"/>
                      <a:pt x="4384" y="4090"/>
                    </a:cubicBezTo>
                    <a:close/>
                    <a:moveTo>
                      <a:pt x="51293" y="4113"/>
                    </a:moveTo>
                    <a:cubicBezTo>
                      <a:pt x="51155" y="4113"/>
                      <a:pt x="51017" y="4159"/>
                      <a:pt x="50904" y="4252"/>
                    </a:cubicBezTo>
                    <a:cubicBezTo>
                      <a:pt x="50636" y="4475"/>
                      <a:pt x="50601" y="4858"/>
                      <a:pt x="50815" y="5126"/>
                    </a:cubicBezTo>
                    <a:cubicBezTo>
                      <a:pt x="50940" y="5278"/>
                      <a:pt x="51118" y="5358"/>
                      <a:pt x="51296" y="5358"/>
                    </a:cubicBezTo>
                    <a:cubicBezTo>
                      <a:pt x="51430" y="5358"/>
                      <a:pt x="51573" y="5313"/>
                      <a:pt x="51689" y="5215"/>
                    </a:cubicBezTo>
                    <a:cubicBezTo>
                      <a:pt x="51957" y="5001"/>
                      <a:pt x="51992" y="4609"/>
                      <a:pt x="51778" y="4341"/>
                    </a:cubicBezTo>
                    <a:cubicBezTo>
                      <a:pt x="51652" y="4190"/>
                      <a:pt x="51472" y="4113"/>
                      <a:pt x="51293" y="4113"/>
                    </a:cubicBezTo>
                    <a:close/>
                    <a:moveTo>
                      <a:pt x="6620" y="5697"/>
                    </a:moveTo>
                    <a:cubicBezTo>
                      <a:pt x="6413" y="5697"/>
                      <a:pt x="6209" y="5801"/>
                      <a:pt x="6094" y="5991"/>
                    </a:cubicBezTo>
                    <a:cubicBezTo>
                      <a:pt x="5906" y="6286"/>
                      <a:pt x="5995" y="6669"/>
                      <a:pt x="6290" y="6848"/>
                    </a:cubicBezTo>
                    <a:cubicBezTo>
                      <a:pt x="6388" y="6910"/>
                      <a:pt x="6504" y="6946"/>
                      <a:pt x="6620" y="6946"/>
                    </a:cubicBezTo>
                    <a:cubicBezTo>
                      <a:pt x="6825" y="6946"/>
                      <a:pt x="7030" y="6839"/>
                      <a:pt x="7146" y="6652"/>
                    </a:cubicBezTo>
                    <a:cubicBezTo>
                      <a:pt x="7325" y="6366"/>
                      <a:pt x="7244" y="5982"/>
                      <a:pt x="6950" y="5795"/>
                    </a:cubicBezTo>
                    <a:cubicBezTo>
                      <a:pt x="6849" y="5729"/>
                      <a:pt x="6734" y="5697"/>
                      <a:pt x="6620" y="5697"/>
                    </a:cubicBezTo>
                    <a:close/>
                    <a:moveTo>
                      <a:pt x="49056" y="5719"/>
                    </a:moveTo>
                    <a:cubicBezTo>
                      <a:pt x="48943" y="5719"/>
                      <a:pt x="48829" y="5749"/>
                      <a:pt x="48727" y="5813"/>
                    </a:cubicBezTo>
                    <a:cubicBezTo>
                      <a:pt x="48433" y="5991"/>
                      <a:pt x="48344" y="6375"/>
                      <a:pt x="48531" y="6669"/>
                    </a:cubicBezTo>
                    <a:cubicBezTo>
                      <a:pt x="48647" y="6857"/>
                      <a:pt x="48852" y="6964"/>
                      <a:pt x="49057" y="6964"/>
                    </a:cubicBezTo>
                    <a:cubicBezTo>
                      <a:pt x="49173" y="6964"/>
                      <a:pt x="49280" y="6928"/>
                      <a:pt x="49387" y="6866"/>
                    </a:cubicBezTo>
                    <a:cubicBezTo>
                      <a:pt x="49673" y="6687"/>
                      <a:pt x="49762" y="6304"/>
                      <a:pt x="49584" y="6009"/>
                    </a:cubicBezTo>
                    <a:cubicBezTo>
                      <a:pt x="49463" y="5820"/>
                      <a:pt x="49261" y="5719"/>
                      <a:pt x="49056" y="5719"/>
                    </a:cubicBezTo>
                    <a:close/>
                    <a:moveTo>
                      <a:pt x="9027" y="7033"/>
                    </a:moveTo>
                    <a:cubicBezTo>
                      <a:pt x="8797" y="7033"/>
                      <a:pt x="8577" y="7161"/>
                      <a:pt x="8475" y="7383"/>
                    </a:cubicBezTo>
                    <a:cubicBezTo>
                      <a:pt x="8324" y="7695"/>
                      <a:pt x="8449" y="8070"/>
                      <a:pt x="8761" y="8213"/>
                    </a:cubicBezTo>
                    <a:cubicBezTo>
                      <a:pt x="8850" y="8257"/>
                      <a:pt x="8939" y="8275"/>
                      <a:pt x="9029" y="8275"/>
                    </a:cubicBezTo>
                    <a:cubicBezTo>
                      <a:pt x="9261" y="8275"/>
                      <a:pt x="9484" y="8150"/>
                      <a:pt x="9591" y="7927"/>
                    </a:cubicBezTo>
                    <a:cubicBezTo>
                      <a:pt x="9742" y="7615"/>
                      <a:pt x="9608" y="7249"/>
                      <a:pt x="9305" y="7098"/>
                    </a:cubicBezTo>
                    <a:cubicBezTo>
                      <a:pt x="9215" y="7054"/>
                      <a:pt x="9120" y="7033"/>
                      <a:pt x="9027" y="7033"/>
                    </a:cubicBezTo>
                    <a:close/>
                    <a:moveTo>
                      <a:pt x="46639" y="7048"/>
                    </a:moveTo>
                    <a:cubicBezTo>
                      <a:pt x="46550" y="7048"/>
                      <a:pt x="46459" y="7067"/>
                      <a:pt x="46372" y="7107"/>
                    </a:cubicBezTo>
                    <a:cubicBezTo>
                      <a:pt x="46060" y="7258"/>
                      <a:pt x="45935" y="7633"/>
                      <a:pt x="46078" y="7936"/>
                    </a:cubicBezTo>
                    <a:cubicBezTo>
                      <a:pt x="46185" y="8159"/>
                      <a:pt x="46408" y="8293"/>
                      <a:pt x="46640" y="8293"/>
                    </a:cubicBezTo>
                    <a:cubicBezTo>
                      <a:pt x="46729" y="8293"/>
                      <a:pt x="46827" y="8275"/>
                      <a:pt x="46907" y="8231"/>
                    </a:cubicBezTo>
                    <a:cubicBezTo>
                      <a:pt x="47220" y="8079"/>
                      <a:pt x="47353" y="7704"/>
                      <a:pt x="47202" y="7401"/>
                    </a:cubicBezTo>
                    <a:cubicBezTo>
                      <a:pt x="47092" y="7176"/>
                      <a:pt x="46871" y="7048"/>
                      <a:pt x="46639" y="7048"/>
                    </a:cubicBezTo>
                    <a:close/>
                    <a:moveTo>
                      <a:pt x="11561" y="8117"/>
                    </a:moveTo>
                    <a:cubicBezTo>
                      <a:pt x="11312" y="8117"/>
                      <a:pt x="11078" y="8269"/>
                      <a:pt x="10982" y="8516"/>
                    </a:cubicBezTo>
                    <a:cubicBezTo>
                      <a:pt x="10866" y="8846"/>
                      <a:pt x="11027" y="9203"/>
                      <a:pt x="11348" y="9319"/>
                    </a:cubicBezTo>
                    <a:cubicBezTo>
                      <a:pt x="11419" y="9346"/>
                      <a:pt x="11500" y="9355"/>
                      <a:pt x="11571" y="9355"/>
                    </a:cubicBezTo>
                    <a:cubicBezTo>
                      <a:pt x="11821" y="9355"/>
                      <a:pt x="12053" y="9203"/>
                      <a:pt x="12151" y="8953"/>
                    </a:cubicBezTo>
                    <a:cubicBezTo>
                      <a:pt x="12276" y="8632"/>
                      <a:pt x="12106" y="8275"/>
                      <a:pt x="11785" y="8159"/>
                    </a:cubicBezTo>
                    <a:cubicBezTo>
                      <a:pt x="11711" y="8130"/>
                      <a:pt x="11635" y="8117"/>
                      <a:pt x="11561" y="8117"/>
                    </a:cubicBezTo>
                    <a:close/>
                    <a:moveTo>
                      <a:pt x="44106" y="8127"/>
                    </a:moveTo>
                    <a:cubicBezTo>
                      <a:pt x="44033" y="8127"/>
                      <a:pt x="43957" y="8140"/>
                      <a:pt x="43883" y="8168"/>
                    </a:cubicBezTo>
                    <a:cubicBezTo>
                      <a:pt x="43562" y="8284"/>
                      <a:pt x="43401" y="8641"/>
                      <a:pt x="43517" y="8962"/>
                    </a:cubicBezTo>
                    <a:cubicBezTo>
                      <a:pt x="43615" y="9212"/>
                      <a:pt x="43847" y="9372"/>
                      <a:pt x="44106" y="9372"/>
                    </a:cubicBezTo>
                    <a:cubicBezTo>
                      <a:pt x="44177" y="9372"/>
                      <a:pt x="44249" y="9355"/>
                      <a:pt x="44320" y="9328"/>
                    </a:cubicBezTo>
                    <a:cubicBezTo>
                      <a:pt x="44641" y="9212"/>
                      <a:pt x="44802" y="8855"/>
                      <a:pt x="44686" y="8534"/>
                    </a:cubicBezTo>
                    <a:cubicBezTo>
                      <a:pt x="44596" y="8285"/>
                      <a:pt x="44361" y="8127"/>
                      <a:pt x="44106" y="8127"/>
                    </a:cubicBezTo>
                    <a:close/>
                    <a:moveTo>
                      <a:pt x="14192" y="8967"/>
                    </a:moveTo>
                    <a:cubicBezTo>
                      <a:pt x="13924" y="8967"/>
                      <a:pt x="13670" y="9142"/>
                      <a:pt x="13596" y="9417"/>
                    </a:cubicBezTo>
                    <a:cubicBezTo>
                      <a:pt x="13498" y="9747"/>
                      <a:pt x="13694" y="10095"/>
                      <a:pt x="14024" y="10184"/>
                    </a:cubicBezTo>
                    <a:cubicBezTo>
                      <a:pt x="14078" y="10202"/>
                      <a:pt x="14131" y="10211"/>
                      <a:pt x="14194" y="10211"/>
                    </a:cubicBezTo>
                    <a:cubicBezTo>
                      <a:pt x="14461" y="10211"/>
                      <a:pt x="14711" y="10033"/>
                      <a:pt x="14792" y="9756"/>
                    </a:cubicBezTo>
                    <a:cubicBezTo>
                      <a:pt x="14881" y="9426"/>
                      <a:pt x="14685" y="9087"/>
                      <a:pt x="14354" y="8989"/>
                    </a:cubicBezTo>
                    <a:cubicBezTo>
                      <a:pt x="14300" y="8974"/>
                      <a:pt x="14246" y="8967"/>
                      <a:pt x="14192" y="8967"/>
                    </a:cubicBezTo>
                    <a:close/>
                    <a:moveTo>
                      <a:pt x="41475" y="8976"/>
                    </a:moveTo>
                    <a:cubicBezTo>
                      <a:pt x="41422" y="8976"/>
                      <a:pt x="41368" y="8983"/>
                      <a:pt x="41314" y="8998"/>
                    </a:cubicBezTo>
                    <a:cubicBezTo>
                      <a:pt x="40984" y="9096"/>
                      <a:pt x="40787" y="9435"/>
                      <a:pt x="40886" y="9765"/>
                    </a:cubicBezTo>
                    <a:cubicBezTo>
                      <a:pt x="40957" y="10042"/>
                      <a:pt x="41207" y="10220"/>
                      <a:pt x="41483" y="10220"/>
                    </a:cubicBezTo>
                    <a:cubicBezTo>
                      <a:pt x="41537" y="10220"/>
                      <a:pt x="41590" y="10211"/>
                      <a:pt x="41644" y="10193"/>
                    </a:cubicBezTo>
                    <a:cubicBezTo>
                      <a:pt x="41983" y="10104"/>
                      <a:pt x="42170" y="9765"/>
                      <a:pt x="42081" y="9435"/>
                    </a:cubicBezTo>
                    <a:cubicBezTo>
                      <a:pt x="41999" y="9159"/>
                      <a:pt x="41748" y="8976"/>
                      <a:pt x="41475" y="8976"/>
                    </a:cubicBezTo>
                    <a:close/>
                    <a:moveTo>
                      <a:pt x="16868" y="9618"/>
                    </a:moveTo>
                    <a:cubicBezTo>
                      <a:pt x="16579" y="9618"/>
                      <a:pt x="16326" y="9824"/>
                      <a:pt x="16264" y="10113"/>
                    </a:cubicBezTo>
                    <a:cubicBezTo>
                      <a:pt x="16192" y="10452"/>
                      <a:pt x="16406" y="10782"/>
                      <a:pt x="16745" y="10853"/>
                    </a:cubicBezTo>
                    <a:cubicBezTo>
                      <a:pt x="16790" y="10862"/>
                      <a:pt x="16826" y="10862"/>
                      <a:pt x="16870" y="10862"/>
                    </a:cubicBezTo>
                    <a:cubicBezTo>
                      <a:pt x="17156" y="10862"/>
                      <a:pt x="17414" y="10657"/>
                      <a:pt x="17477" y="10372"/>
                    </a:cubicBezTo>
                    <a:cubicBezTo>
                      <a:pt x="17548" y="10033"/>
                      <a:pt x="17334" y="9703"/>
                      <a:pt x="16995" y="9631"/>
                    </a:cubicBezTo>
                    <a:cubicBezTo>
                      <a:pt x="16952" y="9622"/>
                      <a:pt x="16910" y="9618"/>
                      <a:pt x="16868" y="9618"/>
                    </a:cubicBezTo>
                    <a:close/>
                    <a:moveTo>
                      <a:pt x="38804" y="9626"/>
                    </a:moveTo>
                    <a:cubicBezTo>
                      <a:pt x="38761" y="9626"/>
                      <a:pt x="38717" y="9631"/>
                      <a:pt x="38673" y="9640"/>
                    </a:cubicBezTo>
                    <a:cubicBezTo>
                      <a:pt x="38343" y="9711"/>
                      <a:pt x="38120" y="10033"/>
                      <a:pt x="38191" y="10372"/>
                    </a:cubicBezTo>
                    <a:cubicBezTo>
                      <a:pt x="38254" y="10666"/>
                      <a:pt x="38513" y="10871"/>
                      <a:pt x="38798" y="10871"/>
                    </a:cubicBezTo>
                    <a:cubicBezTo>
                      <a:pt x="38843" y="10871"/>
                      <a:pt x="38887" y="10862"/>
                      <a:pt x="38923" y="10853"/>
                    </a:cubicBezTo>
                    <a:cubicBezTo>
                      <a:pt x="39262" y="10782"/>
                      <a:pt x="39476" y="10461"/>
                      <a:pt x="39414" y="10122"/>
                    </a:cubicBezTo>
                    <a:cubicBezTo>
                      <a:pt x="39352" y="9827"/>
                      <a:pt x="39093" y="9626"/>
                      <a:pt x="38804" y="9626"/>
                    </a:cubicBezTo>
                    <a:close/>
                    <a:moveTo>
                      <a:pt x="19588" y="10090"/>
                    </a:moveTo>
                    <a:cubicBezTo>
                      <a:pt x="19283" y="10090"/>
                      <a:pt x="19016" y="10311"/>
                      <a:pt x="18976" y="10630"/>
                    </a:cubicBezTo>
                    <a:cubicBezTo>
                      <a:pt x="18922" y="10969"/>
                      <a:pt x="19163" y="11282"/>
                      <a:pt x="19502" y="11335"/>
                    </a:cubicBezTo>
                    <a:lnTo>
                      <a:pt x="19502" y="11326"/>
                    </a:lnTo>
                    <a:cubicBezTo>
                      <a:pt x="19529" y="11335"/>
                      <a:pt x="19555" y="11335"/>
                      <a:pt x="19591" y="11335"/>
                    </a:cubicBezTo>
                    <a:cubicBezTo>
                      <a:pt x="19894" y="11335"/>
                      <a:pt x="20153" y="11112"/>
                      <a:pt x="20198" y="10800"/>
                    </a:cubicBezTo>
                    <a:cubicBezTo>
                      <a:pt x="20251" y="10461"/>
                      <a:pt x="20010" y="10149"/>
                      <a:pt x="19671" y="10095"/>
                    </a:cubicBezTo>
                    <a:cubicBezTo>
                      <a:pt x="19643" y="10091"/>
                      <a:pt x="19616" y="10090"/>
                      <a:pt x="19588" y="10090"/>
                    </a:cubicBezTo>
                    <a:close/>
                    <a:moveTo>
                      <a:pt x="36091" y="10097"/>
                    </a:moveTo>
                    <a:cubicBezTo>
                      <a:pt x="36060" y="10097"/>
                      <a:pt x="36029" y="10099"/>
                      <a:pt x="35997" y="10104"/>
                    </a:cubicBezTo>
                    <a:cubicBezTo>
                      <a:pt x="35658" y="10149"/>
                      <a:pt x="35417" y="10470"/>
                      <a:pt x="35471" y="10809"/>
                    </a:cubicBezTo>
                    <a:cubicBezTo>
                      <a:pt x="35515" y="11112"/>
                      <a:pt x="35783" y="11344"/>
                      <a:pt x="36086" y="11344"/>
                    </a:cubicBezTo>
                    <a:cubicBezTo>
                      <a:pt x="36113" y="11344"/>
                      <a:pt x="36140" y="11335"/>
                      <a:pt x="36175" y="11335"/>
                    </a:cubicBezTo>
                    <a:cubicBezTo>
                      <a:pt x="36514" y="11290"/>
                      <a:pt x="36746" y="10969"/>
                      <a:pt x="36702" y="10630"/>
                    </a:cubicBezTo>
                    <a:cubicBezTo>
                      <a:pt x="36653" y="10323"/>
                      <a:pt x="36392" y="10097"/>
                      <a:pt x="36091" y="10097"/>
                    </a:cubicBezTo>
                    <a:close/>
                    <a:moveTo>
                      <a:pt x="22319" y="10413"/>
                    </a:moveTo>
                    <a:cubicBezTo>
                      <a:pt x="22007" y="10413"/>
                      <a:pt x="21739" y="10653"/>
                      <a:pt x="21705" y="10978"/>
                    </a:cubicBezTo>
                    <a:cubicBezTo>
                      <a:pt x="21679" y="11317"/>
                      <a:pt x="21928" y="11621"/>
                      <a:pt x="22267" y="11647"/>
                    </a:cubicBezTo>
                    <a:cubicBezTo>
                      <a:pt x="22294" y="11656"/>
                      <a:pt x="22312" y="11656"/>
                      <a:pt x="22330" y="11656"/>
                    </a:cubicBezTo>
                    <a:cubicBezTo>
                      <a:pt x="22642" y="11656"/>
                      <a:pt x="22919" y="11406"/>
                      <a:pt x="22945" y="11085"/>
                    </a:cubicBezTo>
                    <a:cubicBezTo>
                      <a:pt x="22972" y="10746"/>
                      <a:pt x="22722" y="10443"/>
                      <a:pt x="22383" y="10416"/>
                    </a:cubicBezTo>
                    <a:cubicBezTo>
                      <a:pt x="22362" y="10414"/>
                      <a:pt x="22340" y="10413"/>
                      <a:pt x="22319" y="10413"/>
                    </a:cubicBezTo>
                    <a:close/>
                    <a:moveTo>
                      <a:pt x="33356" y="10413"/>
                    </a:moveTo>
                    <a:cubicBezTo>
                      <a:pt x="33336" y="10413"/>
                      <a:pt x="33315" y="10414"/>
                      <a:pt x="33294" y="10416"/>
                    </a:cubicBezTo>
                    <a:cubicBezTo>
                      <a:pt x="32946" y="10443"/>
                      <a:pt x="32696" y="10746"/>
                      <a:pt x="32723" y="11085"/>
                    </a:cubicBezTo>
                    <a:cubicBezTo>
                      <a:pt x="32750" y="11415"/>
                      <a:pt x="33026" y="11656"/>
                      <a:pt x="33347" y="11656"/>
                    </a:cubicBezTo>
                    <a:lnTo>
                      <a:pt x="33401" y="11656"/>
                    </a:lnTo>
                    <a:cubicBezTo>
                      <a:pt x="33740" y="11621"/>
                      <a:pt x="33999" y="11317"/>
                      <a:pt x="33963" y="10978"/>
                    </a:cubicBezTo>
                    <a:cubicBezTo>
                      <a:pt x="33938" y="10660"/>
                      <a:pt x="33669" y="10413"/>
                      <a:pt x="33356" y="10413"/>
                    </a:cubicBezTo>
                    <a:close/>
                    <a:moveTo>
                      <a:pt x="25087" y="10585"/>
                    </a:moveTo>
                    <a:cubicBezTo>
                      <a:pt x="24747" y="10585"/>
                      <a:pt x="24471" y="10850"/>
                      <a:pt x="24453" y="11183"/>
                    </a:cubicBezTo>
                    <a:cubicBezTo>
                      <a:pt x="24444" y="11531"/>
                      <a:pt x="24712" y="11817"/>
                      <a:pt x="25051" y="11835"/>
                    </a:cubicBezTo>
                    <a:lnTo>
                      <a:pt x="25078" y="11835"/>
                    </a:lnTo>
                    <a:cubicBezTo>
                      <a:pt x="25408" y="11835"/>
                      <a:pt x="25684" y="11567"/>
                      <a:pt x="25702" y="11237"/>
                    </a:cubicBezTo>
                    <a:cubicBezTo>
                      <a:pt x="25711" y="10889"/>
                      <a:pt x="25452" y="10604"/>
                      <a:pt x="25104" y="10586"/>
                    </a:cubicBezTo>
                    <a:cubicBezTo>
                      <a:pt x="25099" y="10586"/>
                      <a:pt x="25093" y="10585"/>
                      <a:pt x="25087" y="10585"/>
                    </a:cubicBezTo>
                    <a:close/>
                    <a:moveTo>
                      <a:pt x="30581" y="10585"/>
                    </a:moveTo>
                    <a:cubicBezTo>
                      <a:pt x="30575" y="10585"/>
                      <a:pt x="30570" y="10586"/>
                      <a:pt x="30564" y="10586"/>
                    </a:cubicBezTo>
                    <a:cubicBezTo>
                      <a:pt x="30225" y="10604"/>
                      <a:pt x="29957" y="10898"/>
                      <a:pt x="29975" y="11237"/>
                    </a:cubicBezTo>
                    <a:cubicBezTo>
                      <a:pt x="29984" y="11576"/>
                      <a:pt x="30261" y="11835"/>
                      <a:pt x="30591" y="11835"/>
                    </a:cubicBezTo>
                    <a:lnTo>
                      <a:pt x="30618" y="11835"/>
                    </a:lnTo>
                    <a:cubicBezTo>
                      <a:pt x="30957" y="11817"/>
                      <a:pt x="31233" y="11531"/>
                      <a:pt x="31215" y="11183"/>
                    </a:cubicBezTo>
                    <a:cubicBezTo>
                      <a:pt x="31198" y="10850"/>
                      <a:pt x="30921" y="10585"/>
                      <a:pt x="30581" y="10585"/>
                    </a:cubicBezTo>
                    <a:close/>
                    <a:moveTo>
                      <a:pt x="27834" y="10648"/>
                    </a:moveTo>
                    <a:cubicBezTo>
                      <a:pt x="27495" y="10648"/>
                      <a:pt x="27219" y="10925"/>
                      <a:pt x="27219" y="11264"/>
                    </a:cubicBezTo>
                    <a:cubicBezTo>
                      <a:pt x="27219" y="11612"/>
                      <a:pt x="27495" y="11888"/>
                      <a:pt x="27834" y="11888"/>
                    </a:cubicBezTo>
                    <a:cubicBezTo>
                      <a:pt x="28182" y="11888"/>
                      <a:pt x="28459" y="11612"/>
                      <a:pt x="28459" y="11264"/>
                    </a:cubicBezTo>
                    <a:cubicBezTo>
                      <a:pt x="28459" y="10925"/>
                      <a:pt x="28182" y="10648"/>
                      <a:pt x="27834" y="106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3_1_1">
    <p:spTree>
      <p:nvGrpSpPr>
        <p:cNvPr id="3043" name="Shape 3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Google Shape;3044;p46"/>
          <p:cNvSpPr txBox="1"/>
          <p:nvPr>
            <p:ph type="title"/>
          </p:nvPr>
        </p:nvSpPr>
        <p:spPr>
          <a:xfrm>
            <a:off x="4572000" y="3115063"/>
            <a:ext cx="38595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45" name="Google Shape;3045;p46"/>
          <p:cNvSpPr txBox="1"/>
          <p:nvPr>
            <p:ph type="title" idx="2" hasCustomPrompt="1"/>
          </p:nvPr>
        </p:nvSpPr>
        <p:spPr>
          <a:xfrm>
            <a:off x="6765762" y="1397488"/>
            <a:ext cx="1289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46" name="Google Shape;3046;p46"/>
          <p:cNvSpPr txBox="1"/>
          <p:nvPr>
            <p:ph type="subTitle" idx="1"/>
          </p:nvPr>
        </p:nvSpPr>
        <p:spPr>
          <a:xfrm>
            <a:off x="4572003" y="3892863"/>
            <a:ext cx="38595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47" name="Google Shape;3047;p46"/>
          <p:cNvGrpSpPr/>
          <p:nvPr/>
        </p:nvGrpSpPr>
        <p:grpSpPr>
          <a:xfrm>
            <a:off x="229818" y="-449429"/>
            <a:ext cx="2714740" cy="3021186"/>
            <a:chOff x="-399567" y="-282307"/>
            <a:chExt cx="2510394" cy="2793773"/>
          </a:xfrm>
        </p:grpSpPr>
        <p:sp>
          <p:nvSpPr>
            <p:cNvPr id="3048" name="Google Shape;3048;p46"/>
            <p:cNvSpPr/>
            <p:nvPr/>
          </p:nvSpPr>
          <p:spPr>
            <a:xfrm flipH="1">
              <a:off x="627319" y="1326112"/>
              <a:ext cx="288995" cy="274281"/>
            </a:xfrm>
            <a:custGeom>
              <a:avLst/>
              <a:gdLst/>
              <a:ahLst/>
              <a:cxnLst/>
              <a:rect l="l" t="t" r="r" b="b"/>
              <a:pathLst>
                <a:path w="5951" h="5648" extrusionOk="0">
                  <a:moveTo>
                    <a:pt x="2971" y="982"/>
                  </a:moveTo>
                  <a:lnTo>
                    <a:pt x="3479" y="2150"/>
                  </a:lnTo>
                  <a:cubicBezTo>
                    <a:pt x="3524" y="2240"/>
                    <a:pt x="3613" y="2311"/>
                    <a:pt x="3711" y="2320"/>
                  </a:cubicBezTo>
                  <a:lnTo>
                    <a:pt x="4987" y="2436"/>
                  </a:lnTo>
                  <a:lnTo>
                    <a:pt x="4024" y="3283"/>
                  </a:lnTo>
                  <a:cubicBezTo>
                    <a:pt x="3952" y="3346"/>
                    <a:pt x="3916" y="3453"/>
                    <a:pt x="3934" y="3551"/>
                  </a:cubicBezTo>
                  <a:lnTo>
                    <a:pt x="4220" y="4800"/>
                  </a:lnTo>
                  <a:lnTo>
                    <a:pt x="3114" y="4149"/>
                  </a:lnTo>
                  <a:cubicBezTo>
                    <a:pt x="3073" y="4122"/>
                    <a:pt x="3024" y="4109"/>
                    <a:pt x="2975" y="4109"/>
                  </a:cubicBezTo>
                  <a:cubicBezTo>
                    <a:pt x="2926" y="4109"/>
                    <a:pt x="2877" y="4122"/>
                    <a:pt x="2837" y="4149"/>
                  </a:cubicBezTo>
                  <a:lnTo>
                    <a:pt x="1731" y="4800"/>
                  </a:lnTo>
                  <a:lnTo>
                    <a:pt x="2007" y="3551"/>
                  </a:lnTo>
                  <a:cubicBezTo>
                    <a:pt x="2034" y="3453"/>
                    <a:pt x="1998" y="3346"/>
                    <a:pt x="1927" y="3283"/>
                  </a:cubicBezTo>
                  <a:lnTo>
                    <a:pt x="964" y="2436"/>
                  </a:lnTo>
                  <a:lnTo>
                    <a:pt x="2239" y="2320"/>
                  </a:lnTo>
                  <a:cubicBezTo>
                    <a:pt x="2337" y="2311"/>
                    <a:pt x="2427" y="2240"/>
                    <a:pt x="2462" y="2150"/>
                  </a:cubicBezTo>
                  <a:lnTo>
                    <a:pt x="2971" y="982"/>
                  </a:lnTo>
                  <a:close/>
                  <a:moveTo>
                    <a:pt x="2971" y="1"/>
                  </a:moveTo>
                  <a:cubicBezTo>
                    <a:pt x="2864" y="1"/>
                    <a:pt x="2766" y="63"/>
                    <a:pt x="2721" y="170"/>
                  </a:cubicBezTo>
                  <a:lnTo>
                    <a:pt x="2025" y="1776"/>
                  </a:lnTo>
                  <a:lnTo>
                    <a:pt x="277" y="1945"/>
                  </a:lnTo>
                  <a:cubicBezTo>
                    <a:pt x="161" y="1954"/>
                    <a:pt x="72" y="2026"/>
                    <a:pt x="36" y="2133"/>
                  </a:cubicBezTo>
                  <a:cubicBezTo>
                    <a:pt x="0" y="2240"/>
                    <a:pt x="36" y="2356"/>
                    <a:pt x="116" y="2427"/>
                  </a:cubicBezTo>
                  <a:lnTo>
                    <a:pt x="1428" y="3596"/>
                  </a:lnTo>
                  <a:lnTo>
                    <a:pt x="1053" y="5309"/>
                  </a:lnTo>
                  <a:cubicBezTo>
                    <a:pt x="1026" y="5416"/>
                    <a:pt x="1071" y="5523"/>
                    <a:pt x="1160" y="5594"/>
                  </a:cubicBezTo>
                  <a:cubicBezTo>
                    <a:pt x="1204" y="5630"/>
                    <a:pt x="1267" y="5648"/>
                    <a:pt x="1320" y="5648"/>
                  </a:cubicBezTo>
                  <a:cubicBezTo>
                    <a:pt x="1374" y="5648"/>
                    <a:pt x="1419" y="5630"/>
                    <a:pt x="1463" y="5603"/>
                  </a:cubicBezTo>
                  <a:lnTo>
                    <a:pt x="2971" y="4711"/>
                  </a:lnTo>
                  <a:lnTo>
                    <a:pt x="4487" y="5603"/>
                  </a:lnTo>
                  <a:cubicBezTo>
                    <a:pt x="4533" y="5632"/>
                    <a:pt x="4582" y="5646"/>
                    <a:pt x="4631" y="5646"/>
                  </a:cubicBezTo>
                  <a:cubicBezTo>
                    <a:pt x="4688" y="5646"/>
                    <a:pt x="4743" y="5627"/>
                    <a:pt x="4791" y="5594"/>
                  </a:cubicBezTo>
                  <a:cubicBezTo>
                    <a:pt x="4880" y="5523"/>
                    <a:pt x="4925" y="5416"/>
                    <a:pt x="4898" y="5309"/>
                  </a:cubicBezTo>
                  <a:lnTo>
                    <a:pt x="4514" y="3596"/>
                  </a:lnTo>
                  <a:lnTo>
                    <a:pt x="5834" y="2427"/>
                  </a:lnTo>
                  <a:cubicBezTo>
                    <a:pt x="5915" y="2356"/>
                    <a:pt x="5950" y="2240"/>
                    <a:pt x="5915" y="2133"/>
                  </a:cubicBezTo>
                  <a:cubicBezTo>
                    <a:pt x="5879" y="2026"/>
                    <a:pt x="5790" y="1954"/>
                    <a:pt x="5674" y="1945"/>
                  </a:cubicBezTo>
                  <a:lnTo>
                    <a:pt x="3925" y="1776"/>
                  </a:lnTo>
                  <a:lnTo>
                    <a:pt x="3230" y="170"/>
                  </a:lnTo>
                  <a:cubicBezTo>
                    <a:pt x="3185" y="63"/>
                    <a:pt x="3087" y="1"/>
                    <a:pt x="2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9" name="Google Shape;3049;p46"/>
            <p:cNvSpPr/>
            <p:nvPr/>
          </p:nvSpPr>
          <p:spPr>
            <a:xfrm flipH="1">
              <a:off x="746006" y="434123"/>
              <a:ext cx="51622" cy="840471"/>
            </a:xfrm>
            <a:custGeom>
              <a:avLst/>
              <a:gdLst/>
              <a:ahLst/>
              <a:cxnLst/>
              <a:rect l="l" t="t" r="r" b="b"/>
              <a:pathLst>
                <a:path w="1063" h="17307" extrusionOk="0">
                  <a:moveTo>
                    <a:pt x="527" y="0"/>
                  </a:moveTo>
                  <a:cubicBezTo>
                    <a:pt x="232" y="0"/>
                    <a:pt x="1" y="232"/>
                    <a:pt x="1" y="527"/>
                  </a:cubicBezTo>
                  <a:cubicBezTo>
                    <a:pt x="1" y="821"/>
                    <a:pt x="232" y="1062"/>
                    <a:pt x="527" y="1062"/>
                  </a:cubicBezTo>
                  <a:cubicBezTo>
                    <a:pt x="821" y="1062"/>
                    <a:pt x="1062" y="821"/>
                    <a:pt x="1062" y="527"/>
                  </a:cubicBezTo>
                  <a:cubicBezTo>
                    <a:pt x="1062" y="232"/>
                    <a:pt x="821" y="0"/>
                    <a:pt x="527" y="0"/>
                  </a:cubicBezTo>
                  <a:close/>
                  <a:moveTo>
                    <a:pt x="527" y="2320"/>
                  </a:moveTo>
                  <a:cubicBezTo>
                    <a:pt x="232" y="2320"/>
                    <a:pt x="1" y="2561"/>
                    <a:pt x="1" y="2846"/>
                  </a:cubicBezTo>
                  <a:cubicBezTo>
                    <a:pt x="1" y="3140"/>
                    <a:pt x="232" y="3381"/>
                    <a:pt x="527" y="3381"/>
                  </a:cubicBezTo>
                  <a:cubicBezTo>
                    <a:pt x="821" y="3381"/>
                    <a:pt x="1062" y="3140"/>
                    <a:pt x="1062" y="2846"/>
                  </a:cubicBezTo>
                  <a:cubicBezTo>
                    <a:pt x="1062" y="2561"/>
                    <a:pt x="821" y="2320"/>
                    <a:pt x="527" y="2320"/>
                  </a:cubicBezTo>
                  <a:close/>
                  <a:moveTo>
                    <a:pt x="527" y="4639"/>
                  </a:moveTo>
                  <a:cubicBezTo>
                    <a:pt x="232" y="4639"/>
                    <a:pt x="1" y="4880"/>
                    <a:pt x="1" y="5174"/>
                  </a:cubicBezTo>
                  <a:cubicBezTo>
                    <a:pt x="1" y="5469"/>
                    <a:pt x="232" y="5701"/>
                    <a:pt x="527" y="5701"/>
                  </a:cubicBezTo>
                  <a:cubicBezTo>
                    <a:pt x="821" y="5701"/>
                    <a:pt x="1062" y="5469"/>
                    <a:pt x="1062" y="5174"/>
                  </a:cubicBezTo>
                  <a:cubicBezTo>
                    <a:pt x="1062" y="4880"/>
                    <a:pt x="821" y="4639"/>
                    <a:pt x="527" y="4639"/>
                  </a:cubicBezTo>
                  <a:close/>
                  <a:moveTo>
                    <a:pt x="527" y="6959"/>
                  </a:moveTo>
                  <a:cubicBezTo>
                    <a:pt x="232" y="6959"/>
                    <a:pt x="1" y="7199"/>
                    <a:pt x="1" y="7494"/>
                  </a:cubicBezTo>
                  <a:cubicBezTo>
                    <a:pt x="1" y="7788"/>
                    <a:pt x="232" y="8020"/>
                    <a:pt x="527" y="8020"/>
                  </a:cubicBezTo>
                  <a:cubicBezTo>
                    <a:pt x="821" y="8020"/>
                    <a:pt x="1062" y="7788"/>
                    <a:pt x="1062" y="7494"/>
                  </a:cubicBezTo>
                  <a:cubicBezTo>
                    <a:pt x="1062" y="7199"/>
                    <a:pt x="821" y="6959"/>
                    <a:pt x="527" y="6959"/>
                  </a:cubicBezTo>
                  <a:close/>
                  <a:moveTo>
                    <a:pt x="527" y="9287"/>
                  </a:moveTo>
                  <a:cubicBezTo>
                    <a:pt x="232" y="9287"/>
                    <a:pt x="1" y="9519"/>
                    <a:pt x="1" y="9813"/>
                  </a:cubicBezTo>
                  <a:cubicBezTo>
                    <a:pt x="1" y="10108"/>
                    <a:pt x="232" y="10349"/>
                    <a:pt x="527" y="10349"/>
                  </a:cubicBezTo>
                  <a:cubicBezTo>
                    <a:pt x="821" y="10349"/>
                    <a:pt x="1062" y="10108"/>
                    <a:pt x="1062" y="9813"/>
                  </a:cubicBezTo>
                  <a:cubicBezTo>
                    <a:pt x="1062" y="9519"/>
                    <a:pt x="821" y="9287"/>
                    <a:pt x="527" y="9287"/>
                  </a:cubicBezTo>
                  <a:close/>
                  <a:moveTo>
                    <a:pt x="527" y="11606"/>
                  </a:moveTo>
                  <a:cubicBezTo>
                    <a:pt x="232" y="11606"/>
                    <a:pt x="1" y="11838"/>
                    <a:pt x="1" y="12133"/>
                  </a:cubicBezTo>
                  <a:cubicBezTo>
                    <a:pt x="1" y="12427"/>
                    <a:pt x="232" y="12668"/>
                    <a:pt x="527" y="12668"/>
                  </a:cubicBezTo>
                  <a:cubicBezTo>
                    <a:pt x="821" y="12668"/>
                    <a:pt x="1062" y="12427"/>
                    <a:pt x="1062" y="12133"/>
                  </a:cubicBezTo>
                  <a:cubicBezTo>
                    <a:pt x="1062" y="11838"/>
                    <a:pt x="821" y="11606"/>
                    <a:pt x="527" y="11606"/>
                  </a:cubicBezTo>
                  <a:close/>
                  <a:moveTo>
                    <a:pt x="527" y="13926"/>
                  </a:moveTo>
                  <a:cubicBezTo>
                    <a:pt x="232" y="13926"/>
                    <a:pt x="1" y="14167"/>
                    <a:pt x="1" y="14461"/>
                  </a:cubicBezTo>
                  <a:cubicBezTo>
                    <a:pt x="1" y="14747"/>
                    <a:pt x="232" y="14987"/>
                    <a:pt x="527" y="14987"/>
                  </a:cubicBezTo>
                  <a:cubicBezTo>
                    <a:pt x="821" y="14987"/>
                    <a:pt x="1062" y="14747"/>
                    <a:pt x="1062" y="14461"/>
                  </a:cubicBezTo>
                  <a:cubicBezTo>
                    <a:pt x="1062" y="14167"/>
                    <a:pt x="821" y="13926"/>
                    <a:pt x="527" y="13926"/>
                  </a:cubicBezTo>
                  <a:close/>
                  <a:moveTo>
                    <a:pt x="527" y="16245"/>
                  </a:moveTo>
                  <a:cubicBezTo>
                    <a:pt x="232" y="16245"/>
                    <a:pt x="1" y="16486"/>
                    <a:pt x="1" y="16781"/>
                  </a:cubicBezTo>
                  <a:cubicBezTo>
                    <a:pt x="1" y="17075"/>
                    <a:pt x="232" y="17307"/>
                    <a:pt x="527" y="17307"/>
                  </a:cubicBezTo>
                  <a:cubicBezTo>
                    <a:pt x="821" y="17307"/>
                    <a:pt x="1062" y="17075"/>
                    <a:pt x="1062" y="16781"/>
                  </a:cubicBezTo>
                  <a:cubicBezTo>
                    <a:pt x="1062" y="16486"/>
                    <a:pt x="821" y="16245"/>
                    <a:pt x="527" y="162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0" name="Google Shape;3050;p46"/>
            <p:cNvSpPr/>
            <p:nvPr/>
          </p:nvSpPr>
          <p:spPr>
            <a:xfrm flipH="1">
              <a:off x="764654" y="459667"/>
              <a:ext cx="14326" cy="887285"/>
            </a:xfrm>
            <a:custGeom>
              <a:avLst/>
              <a:gdLst/>
              <a:ahLst/>
              <a:cxnLst/>
              <a:rect l="l" t="t" r="r" b="b"/>
              <a:pathLst>
                <a:path w="295" h="18271" extrusionOk="0">
                  <a:moveTo>
                    <a:pt x="0" y="1"/>
                  </a:moveTo>
                  <a:lnTo>
                    <a:pt x="0" y="18271"/>
                  </a:lnTo>
                  <a:lnTo>
                    <a:pt x="295" y="18271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1" name="Google Shape;3051;p46"/>
            <p:cNvSpPr/>
            <p:nvPr/>
          </p:nvSpPr>
          <p:spPr>
            <a:xfrm flipH="1">
              <a:off x="1226478" y="825326"/>
              <a:ext cx="288995" cy="273990"/>
            </a:xfrm>
            <a:custGeom>
              <a:avLst/>
              <a:gdLst/>
              <a:ahLst/>
              <a:cxnLst/>
              <a:rect l="l" t="t" r="r" b="b"/>
              <a:pathLst>
                <a:path w="5951" h="5642" extrusionOk="0">
                  <a:moveTo>
                    <a:pt x="2971" y="973"/>
                  </a:moveTo>
                  <a:lnTo>
                    <a:pt x="3480" y="2150"/>
                  </a:lnTo>
                  <a:cubicBezTo>
                    <a:pt x="3515" y="2240"/>
                    <a:pt x="3604" y="2302"/>
                    <a:pt x="3711" y="2311"/>
                  </a:cubicBezTo>
                  <a:lnTo>
                    <a:pt x="4978" y="2436"/>
                  </a:lnTo>
                  <a:lnTo>
                    <a:pt x="4024" y="3283"/>
                  </a:lnTo>
                  <a:cubicBezTo>
                    <a:pt x="3943" y="3346"/>
                    <a:pt x="3917" y="3453"/>
                    <a:pt x="3935" y="3551"/>
                  </a:cubicBezTo>
                  <a:lnTo>
                    <a:pt x="4211" y="4800"/>
                  </a:lnTo>
                  <a:lnTo>
                    <a:pt x="3114" y="4149"/>
                  </a:lnTo>
                  <a:cubicBezTo>
                    <a:pt x="3069" y="4122"/>
                    <a:pt x="3025" y="4113"/>
                    <a:pt x="2971" y="4113"/>
                  </a:cubicBezTo>
                  <a:cubicBezTo>
                    <a:pt x="2926" y="4113"/>
                    <a:pt x="2873" y="4122"/>
                    <a:pt x="2828" y="4149"/>
                  </a:cubicBezTo>
                  <a:lnTo>
                    <a:pt x="1731" y="4800"/>
                  </a:lnTo>
                  <a:lnTo>
                    <a:pt x="2008" y="3551"/>
                  </a:lnTo>
                  <a:cubicBezTo>
                    <a:pt x="2034" y="3453"/>
                    <a:pt x="1999" y="3346"/>
                    <a:pt x="1918" y="3283"/>
                  </a:cubicBezTo>
                  <a:lnTo>
                    <a:pt x="964" y="2436"/>
                  </a:lnTo>
                  <a:lnTo>
                    <a:pt x="2231" y="2311"/>
                  </a:lnTo>
                  <a:cubicBezTo>
                    <a:pt x="2338" y="2302"/>
                    <a:pt x="2427" y="2240"/>
                    <a:pt x="2463" y="2150"/>
                  </a:cubicBezTo>
                  <a:lnTo>
                    <a:pt x="2971" y="973"/>
                  </a:lnTo>
                  <a:close/>
                  <a:moveTo>
                    <a:pt x="2971" y="0"/>
                  </a:moveTo>
                  <a:cubicBezTo>
                    <a:pt x="2864" y="0"/>
                    <a:pt x="2757" y="63"/>
                    <a:pt x="2712" y="161"/>
                  </a:cubicBezTo>
                  <a:lnTo>
                    <a:pt x="2016" y="1776"/>
                  </a:lnTo>
                  <a:lnTo>
                    <a:pt x="268" y="1945"/>
                  </a:lnTo>
                  <a:cubicBezTo>
                    <a:pt x="161" y="1954"/>
                    <a:pt x="63" y="2026"/>
                    <a:pt x="27" y="2133"/>
                  </a:cubicBezTo>
                  <a:cubicBezTo>
                    <a:pt x="0" y="2240"/>
                    <a:pt x="27" y="2356"/>
                    <a:pt x="116" y="2427"/>
                  </a:cubicBezTo>
                  <a:lnTo>
                    <a:pt x="1428" y="3587"/>
                  </a:lnTo>
                  <a:lnTo>
                    <a:pt x="1044" y="5300"/>
                  </a:lnTo>
                  <a:cubicBezTo>
                    <a:pt x="1026" y="5416"/>
                    <a:pt x="1062" y="5523"/>
                    <a:pt x="1151" y="5594"/>
                  </a:cubicBezTo>
                  <a:cubicBezTo>
                    <a:pt x="1197" y="5626"/>
                    <a:pt x="1253" y="5642"/>
                    <a:pt x="1310" y="5642"/>
                  </a:cubicBezTo>
                  <a:cubicBezTo>
                    <a:pt x="1363" y="5642"/>
                    <a:pt x="1416" y="5629"/>
                    <a:pt x="1463" y="5603"/>
                  </a:cubicBezTo>
                  <a:lnTo>
                    <a:pt x="2971" y="4711"/>
                  </a:lnTo>
                  <a:lnTo>
                    <a:pt x="4488" y="5603"/>
                  </a:lnTo>
                  <a:cubicBezTo>
                    <a:pt x="4523" y="5630"/>
                    <a:pt x="4577" y="5639"/>
                    <a:pt x="4621" y="5639"/>
                  </a:cubicBezTo>
                  <a:cubicBezTo>
                    <a:pt x="4684" y="5639"/>
                    <a:pt x="4737" y="5621"/>
                    <a:pt x="4791" y="5594"/>
                  </a:cubicBezTo>
                  <a:cubicBezTo>
                    <a:pt x="4880" y="5523"/>
                    <a:pt x="4925" y="5416"/>
                    <a:pt x="4898" y="5300"/>
                  </a:cubicBezTo>
                  <a:lnTo>
                    <a:pt x="4514" y="3587"/>
                  </a:lnTo>
                  <a:lnTo>
                    <a:pt x="5835" y="2427"/>
                  </a:lnTo>
                  <a:cubicBezTo>
                    <a:pt x="5915" y="2356"/>
                    <a:pt x="5951" y="2240"/>
                    <a:pt x="5915" y="2133"/>
                  </a:cubicBezTo>
                  <a:cubicBezTo>
                    <a:pt x="5879" y="2026"/>
                    <a:pt x="5781" y="1954"/>
                    <a:pt x="5674" y="1945"/>
                  </a:cubicBezTo>
                  <a:lnTo>
                    <a:pt x="3926" y="1776"/>
                  </a:lnTo>
                  <a:lnTo>
                    <a:pt x="3230" y="161"/>
                  </a:lnTo>
                  <a:cubicBezTo>
                    <a:pt x="3185" y="63"/>
                    <a:pt x="3087" y="0"/>
                    <a:pt x="29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2" name="Google Shape;3052;p46"/>
            <p:cNvSpPr/>
            <p:nvPr/>
          </p:nvSpPr>
          <p:spPr>
            <a:xfrm flipH="1">
              <a:off x="1345165" y="317998"/>
              <a:ext cx="52059" cy="502622"/>
            </a:xfrm>
            <a:custGeom>
              <a:avLst/>
              <a:gdLst/>
              <a:ahLst/>
              <a:cxnLst/>
              <a:rect l="l" t="t" r="r" b="b"/>
              <a:pathLst>
                <a:path w="1072" h="10350" extrusionOk="0">
                  <a:moveTo>
                    <a:pt x="536" y="1"/>
                  </a:moveTo>
                  <a:cubicBezTo>
                    <a:pt x="242" y="1"/>
                    <a:pt x="1" y="242"/>
                    <a:pt x="1" y="536"/>
                  </a:cubicBezTo>
                  <a:cubicBezTo>
                    <a:pt x="1" y="831"/>
                    <a:pt x="242" y="1063"/>
                    <a:pt x="536" y="1063"/>
                  </a:cubicBezTo>
                  <a:cubicBezTo>
                    <a:pt x="830" y="1063"/>
                    <a:pt x="1071" y="831"/>
                    <a:pt x="1071" y="536"/>
                  </a:cubicBezTo>
                  <a:cubicBezTo>
                    <a:pt x="1071" y="242"/>
                    <a:pt x="830" y="1"/>
                    <a:pt x="536" y="1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6"/>
                  </a:cubicBezTo>
                  <a:cubicBezTo>
                    <a:pt x="1" y="3150"/>
                    <a:pt x="242" y="3382"/>
                    <a:pt x="536" y="3382"/>
                  </a:cubicBezTo>
                  <a:cubicBezTo>
                    <a:pt x="830" y="3382"/>
                    <a:pt x="1071" y="3150"/>
                    <a:pt x="1071" y="2856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40"/>
                  </a:moveTo>
                  <a:cubicBezTo>
                    <a:pt x="242" y="4640"/>
                    <a:pt x="1" y="4881"/>
                    <a:pt x="1" y="5175"/>
                  </a:cubicBezTo>
                  <a:cubicBezTo>
                    <a:pt x="1" y="5470"/>
                    <a:pt x="242" y="5710"/>
                    <a:pt x="536" y="5710"/>
                  </a:cubicBezTo>
                  <a:cubicBezTo>
                    <a:pt x="830" y="5710"/>
                    <a:pt x="1071" y="5470"/>
                    <a:pt x="1071" y="5175"/>
                  </a:cubicBezTo>
                  <a:cubicBezTo>
                    <a:pt x="1071" y="4881"/>
                    <a:pt x="830" y="4640"/>
                    <a:pt x="536" y="4640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5"/>
                  </a:cubicBezTo>
                  <a:cubicBezTo>
                    <a:pt x="1" y="7789"/>
                    <a:pt x="242" y="8030"/>
                    <a:pt x="536" y="8030"/>
                  </a:cubicBezTo>
                  <a:cubicBezTo>
                    <a:pt x="830" y="8030"/>
                    <a:pt x="1071" y="7789"/>
                    <a:pt x="1071" y="7495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8"/>
                  </a:moveTo>
                  <a:cubicBezTo>
                    <a:pt x="242" y="9288"/>
                    <a:pt x="1" y="9520"/>
                    <a:pt x="1" y="9814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4"/>
                  </a:cubicBezTo>
                  <a:cubicBezTo>
                    <a:pt x="1071" y="9520"/>
                    <a:pt x="830" y="9288"/>
                    <a:pt x="536" y="92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3" name="Google Shape;3053;p46"/>
            <p:cNvSpPr/>
            <p:nvPr/>
          </p:nvSpPr>
          <p:spPr>
            <a:xfrm flipH="1">
              <a:off x="1364251" y="344027"/>
              <a:ext cx="13889" cy="501699"/>
            </a:xfrm>
            <a:custGeom>
              <a:avLst/>
              <a:gdLst/>
              <a:ahLst/>
              <a:cxnLst/>
              <a:rect l="l" t="t" r="r" b="b"/>
              <a:pathLst>
                <a:path w="286" h="10331" extrusionOk="0">
                  <a:moveTo>
                    <a:pt x="0" y="0"/>
                  </a:moveTo>
                  <a:lnTo>
                    <a:pt x="0" y="10331"/>
                  </a:lnTo>
                  <a:lnTo>
                    <a:pt x="286" y="10331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4" name="Google Shape;3054;p46"/>
            <p:cNvSpPr/>
            <p:nvPr/>
          </p:nvSpPr>
          <p:spPr>
            <a:xfrm flipH="1">
              <a:off x="1032377" y="367836"/>
              <a:ext cx="52059" cy="1291908"/>
            </a:xfrm>
            <a:custGeom>
              <a:avLst/>
              <a:gdLst/>
              <a:ahLst/>
              <a:cxnLst/>
              <a:rect l="l" t="t" r="r" b="b"/>
              <a:pathLst>
                <a:path w="1072" h="26603" extrusionOk="0">
                  <a:moveTo>
                    <a:pt x="536" y="0"/>
                  </a:moveTo>
                  <a:cubicBezTo>
                    <a:pt x="242" y="0"/>
                    <a:pt x="1" y="241"/>
                    <a:pt x="1" y="536"/>
                  </a:cubicBezTo>
                  <a:cubicBezTo>
                    <a:pt x="1" y="830"/>
                    <a:pt x="242" y="1062"/>
                    <a:pt x="536" y="1062"/>
                  </a:cubicBezTo>
                  <a:cubicBezTo>
                    <a:pt x="830" y="1062"/>
                    <a:pt x="1071" y="830"/>
                    <a:pt x="1071" y="536"/>
                  </a:cubicBezTo>
                  <a:cubicBezTo>
                    <a:pt x="1071" y="241"/>
                    <a:pt x="830" y="0"/>
                    <a:pt x="536" y="0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5"/>
                  </a:cubicBezTo>
                  <a:cubicBezTo>
                    <a:pt x="1" y="3149"/>
                    <a:pt x="242" y="3381"/>
                    <a:pt x="536" y="3381"/>
                  </a:cubicBezTo>
                  <a:cubicBezTo>
                    <a:pt x="830" y="3381"/>
                    <a:pt x="1071" y="3149"/>
                    <a:pt x="1071" y="2855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39"/>
                  </a:moveTo>
                  <a:cubicBezTo>
                    <a:pt x="242" y="4639"/>
                    <a:pt x="1" y="4880"/>
                    <a:pt x="1" y="5174"/>
                  </a:cubicBezTo>
                  <a:cubicBezTo>
                    <a:pt x="1" y="5469"/>
                    <a:pt x="242" y="5710"/>
                    <a:pt x="536" y="5710"/>
                  </a:cubicBezTo>
                  <a:cubicBezTo>
                    <a:pt x="830" y="5710"/>
                    <a:pt x="1071" y="5469"/>
                    <a:pt x="1071" y="5174"/>
                  </a:cubicBezTo>
                  <a:cubicBezTo>
                    <a:pt x="1071" y="4880"/>
                    <a:pt x="830" y="4639"/>
                    <a:pt x="536" y="4639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4"/>
                  </a:cubicBezTo>
                  <a:cubicBezTo>
                    <a:pt x="1" y="7788"/>
                    <a:pt x="242" y="8029"/>
                    <a:pt x="536" y="8029"/>
                  </a:cubicBezTo>
                  <a:cubicBezTo>
                    <a:pt x="830" y="8029"/>
                    <a:pt x="1071" y="7788"/>
                    <a:pt x="1071" y="7494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7"/>
                  </a:moveTo>
                  <a:cubicBezTo>
                    <a:pt x="242" y="9287"/>
                    <a:pt x="1" y="9519"/>
                    <a:pt x="1" y="9813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3"/>
                  </a:cubicBezTo>
                  <a:cubicBezTo>
                    <a:pt x="1071" y="9519"/>
                    <a:pt x="830" y="9287"/>
                    <a:pt x="536" y="9287"/>
                  </a:cubicBezTo>
                  <a:close/>
                  <a:moveTo>
                    <a:pt x="536" y="11607"/>
                  </a:moveTo>
                  <a:cubicBezTo>
                    <a:pt x="242" y="11607"/>
                    <a:pt x="1" y="11847"/>
                    <a:pt x="1" y="12142"/>
                  </a:cubicBezTo>
                  <a:cubicBezTo>
                    <a:pt x="1" y="12436"/>
                    <a:pt x="242" y="12668"/>
                    <a:pt x="536" y="12668"/>
                  </a:cubicBezTo>
                  <a:cubicBezTo>
                    <a:pt x="830" y="12668"/>
                    <a:pt x="1071" y="12436"/>
                    <a:pt x="1071" y="12142"/>
                  </a:cubicBezTo>
                  <a:cubicBezTo>
                    <a:pt x="1071" y="11847"/>
                    <a:pt x="830" y="11607"/>
                    <a:pt x="536" y="11607"/>
                  </a:cubicBezTo>
                  <a:close/>
                  <a:moveTo>
                    <a:pt x="536" y="13926"/>
                  </a:moveTo>
                  <a:cubicBezTo>
                    <a:pt x="242" y="13926"/>
                    <a:pt x="1" y="14167"/>
                    <a:pt x="1" y="14461"/>
                  </a:cubicBezTo>
                  <a:cubicBezTo>
                    <a:pt x="1" y="14756"/>
                    <a:pt x="242" y="14988"/>
                    <a:pt x="536" y="14988"/>
                  </a:cubicBezTo>
                  <a:cubicBezTo>
                    <a:pt x="830" y="14988"/>
                    <a:pt x="1071" y="14756"/>
                    <a:pt x="1071" y="14461"/>
                  </a:cubicBezTo>
                  <a:cubicBezTo>
                    <a:pt x="1071" y="14167"/>
                    <a:pt x="830" y="13926"/>
                    <a:pt x="536" y="13926"/>
                  </a:cubicBezTo>
                  <a:close/>
                  <a:moveTo>
                    <a:pt x="536" y="16245"/>
                  </a:moveTo>
                  <a:cubicBezTo>
                    <a:pt x="242" y="16245"/>
                    <a:pt x="1" y="16486"/>
                    <a:pt x="1" y="16781"/>
                  </a:cubicBezTo>
                  <a:cubicBezTo>
                    <a:pt x="1" y="17075"/>
                    <a:pt x="242" y="17316"/>
                    <a:pt x="536" y="17316"/>
                  </a:cubicBezTo>
                  <a:cubicBezTo>
                    <a:pt x="830" y="17316"/>
                    <a:pt x="1071" y="17075"/>
                    <a:pt x="1071" y="16781"/>
                  </a:cubicBezTo>
                  <a:cubicBezTo>
                    <a:pt x="1071" y="16486"/>
                    <a:pt x="830" y="16245"/>
                    <a:pt x="536" y="16245"/>
                  </a:cubicBezTo>
                  <a:close/>
                  <a:moveTo>
                    <a:pt x="536" y="18574"/>
                  </a:moveTo>
                  <a:cubicBezTo>
                    <a:pt x="242" y="18574"/>
                    <a:pt x="1" y="18806"/>
                    <a:pt x="1" y="19100"/>
                  </a:cubicBezTo>
                  <a:cubicBezTo>
                    <a:pt x="1" y="19395"/>
                    <a:pt x="242" y="19635"/>
                    <a:pt x="536" y="19635"/>
                  </a:cubicBezTo>
                  <a:cubicBezTo>
                    <a:pt x="830" y="19635"/>
                    <a:pt x="1071" y="19395"/>
                    <a:pt x="1071" y="19100"/>
                  </a:cubicBezTo>
                  <a:cubicBezTo>
                    <a:pt x="1071" y="18806"/>
                    <a:pt x="830" y="18574"/>
                    <a:pt x="536" y="18574"/>
                  </a:cubicBezTo>
                  <a:close/>
                  <a:moveTo>
                    <a:pt x="536" y="20893"/>
                  </a:moveTo>
                  <a:cubicBezTo>
                    <a:pt x="242" y="20893"/>
                    <a:pt x="1" y="21134"/>
                    <a:pt x="1" y="21420"/>
                  </a:cubicBezTo>
                  <a:cubicBezTo>
                    <a:pt x="1" y="21714"/>
                    <a:pt x="242" y="21955"/>
                    <a:pt x="536" y="21955"/>
                  </a:cubicBezTo>
                  <a:cubicBezTo>
                    <a:pt x="830" y="21955"/>
                    <a:pt x="1071" y="21714"/>
                    <a:pt x="1071" y="21420"/>
                  </a:cubicBezTo>
                  <a:cubicBezTo>
                    <a:pt x="1071" y="21134"/>
                    <a:pt x="830" y="20893"/>
                    <a:pt x="536" y="20893"/>
                  </a:cubicBezTo>
                  <a:close/>
                  <a:moveTo>
                    <a:pt x="536" y="23213"/>
                  </a:moveTo>
                  <a:cubicBezTo>
                    <a:pt x="242" y="23213"/>
                    <a:pt x="1" y="23454"/>
                    <a:pt x="1" y="23748"/>
                  </a:cubicBezTo>
                  <a:cubicBezTo>
                    <a:pt x="1" y="24042"/>
                    <a:pt x="242" y="24274"/>
                    <a:pt x="536" y="24274"/>
                  </a:cubicBezTo>
                  <a:cubicBezTo>
                    <a:pt x="830" y="24274"/>
                    <a:pt x="1071" y="24042"/>
                    <a:pt x="1071" y="23748"/>
                  </a:cubicBezTo>
                  <a:cubicBezTo>
                    <a:pt x="1071" y="23454"/>
                    <a:pt x="830" y="23213"/>
                    <a:pt x="536" y="23213"/>
                  </a:cubicBezTo>
                  <a:close/>
                  <a:moveTo>
                    <a:pt x="536" y="25532"/>
                  </a:moveTo>
                  <a:cubicBezTo>
                    <a:pt x="242" y="25532"/>
                    <a:pt x="1" y="25773"/>
                    <a:pt x="1" y="26067"/>
                  </a:cubicBezTo>
                  <a:cubicBezTo>
                    <a:pt x="1" y="26362"/>
                    <a:pt x="242" y="26603"/>
                    <a:pt x="536" y="26603"/>
                  </a:cubicBezTo>
                  <a:cubicBezTo>
                    <a:pt x="830" y="26603"/>
                    <a:pt x="1071" y="26362"/>
                    <a:pt x="1071" y="26067"/>
                  </a:cubicBezTo>
                  <a:cubicBezTo>
                    <a:pt x="1071" y="25773"/>
                    <a:pt x="830" y="25532"/>
                    <a:pt x="536" y="255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5" name="Google Shape;3055;p46"/>
            <p:cNvSpPr/>
            <p:nvPr/>
          </p:nvSpPr>
          <p:spPr>
            <a:xfrm flipH="1">
              <a:off x="1051462" y="393817"/>
              <a:ext cx="13889" cy="1336974"/>
            </a:xfrm>
            <a:custGeom>
              <a:avLst/>
              <a:gdLst/>
              <a:ahLst/>
              <a:cxnLst/>
              <a:rect l="l" t="t" r="r" b="b"/>
              <a:pathLst>
                <a:path w="286" h="27531" extrusionOk="0">
                  <a:moveTo>
                    <a:pt x="0" y="1"/>
                  </a:moveTo>
                  <a:lnTo>
                    <a:pt x="0" y="27531"/>
                  </a:lnTo>
                  <a:lnTo>
                    <a:pt x="286" y="27531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6" name="Google Shape;3056;p46"/>
            <p:cNvSpPr/>
            <p:nvPr/>
          </p:nvSpPr>
          <p:spPr>
            <a:xfrm flipH="1">
              <a:off x="850849" y="1713395"/>
              <a:ext cx="414675" cy="216249"/>
            </a:xfrm>
            <a:custGeom>
              <a:avLst/>
              <a:gdLst/>
              <a:ahLst/>
              <a:cxnLst/>
              <a:rect l="l" t="t" r="r" b="b"/>
              <a:pathLst>
                <a:path w="8539" h="4453" extrusionOk="0">
                  <a:moveTo>
                    <a:pt x="4265" y="376"/>
                  </a:moveTo>
                  <a:cubicBezTo>
                    <a:pt x="4729" y="724"/>
                    <a:pt x="6094" y="1446"/>
                    <a:pt x="7048" y="1749"/>
                  </a:cubicBezTo>
                  <a:cubicBezTo>
                    <a:pt x="7566" y="1910"/>
                    <a:pt x="7941" y="2311"/>
                    <a:pt x="8065" y="2847"/>
                  </a:cubicBezTo>
                  <a:cubicBezTo>
                    <a:pt x="8181" y="3320"/>
                    <a:pt x="8074" y="3810"/>
                    <a:pt x="7798" y="4122"/>
                  </a:cubicBezTo>
                  <a:lnTo>
                    <a:pt x="741" y="4122"/>
                  </a:lnTo>
                  <a:cubicBezTo>
                    <a:pt x="465" y="3810"/>
                    <a:pt x="358" y="3320"/>
                    <a:pt x="465" y="2847"/>
                  </a:cubicBezTo>
                  <a:cubicBezTo>
                    <a:pt x="598" y="2311"/>
                    <a:pt x="964" y="1910"/>
                    <a:pt x="1482" y="1749"/>
                  </a:cubicBezTo>
                  <a:cubicBezTo>
                    <a:pt x="2436" y="1446"/>
                    <a:pt x="3810" y="724"/>
                    <a:pt x="4265" y="376"/>
                  </a:cubicBezTo>
                  <a:close/>
                  <a:moveTo>
                    <a:pt x="4265" y="1"/>
                  </a:moveTo>
                  <a:cubicBezTo>
                    <a:pt x="4220" y="10"/>
                    <a:pt x="4167" y="28"/>
                    <a:pt x="4140" y="72"/>
                  </a:cubicBezTo>
                  <a:cubicBezTo>
                    <a:pt x="3988" y="188"/>
                    <a:pt x="2588" y="1054"/>
                    <a:pt x="1384" y="1428"/>
                  </a:cubicBezTo>
                  <a:cubicBezTo>
                    <a:pt x="750" y="1633"/>
                    <a:pt x="295" y="2115"/>
                    <a:pt x="144" y="2766"/>
                  </a:cubicBezTo>
                  <a:cubicBezTo>
                    <a:pt x="1" y="3382"/>
                    <a:pt x="161" y="4024"/>
                    <a:pt x="554" y="4408"/>
                  </a:cubicBezTo>
                  <a:cubicBezTo>
                    <a:pt x="590" y="4435"/>
                    <a:pt x="625" y="4452"/>
                    <a:pt x="670" y="4452"/>
                  </a:cubicBezTo>
                  <a:lnTo>
                    <a:pt x="7860" y="4452"/>
                  </a:lnTo>
                  <a:cubicBezTo>
                    <a:pt x="7905" y="4452"/>
                    <a:pt x="7949" y="4435"/>
                    <a:pt x="7976" y="4408"/>
                  </a:cubicBezTo>
                  <a:cubicBezTo>
                    <a:pt x="8369" y="4024"/>
                    <a:pt x="8538" y="3382"/>
                    <a:pt x="8387" y="2775"/>
                  </a:cubicBezTo>
                  <a:cubicBezTo>
                    <a:pt x="8235" y="2115"/>
                    <a:pt x="7789" y="1633"/>
                    <a:pt x="7147" y="1428"/>
                  </a:cubicBezTo>
                  <a:cubicBezTo>
                    <a:pt x="5951" y="1054"/>
                    <a:pt x="4542" y="188"/>
                    <a:pt x="4399" y="72"/>
                  </a:cubicBezTo>
                  <a:cubicBezTo>
                    <a:pt x="4372" y="28"/>
                    <a:pt x="4319" y="1"/>
                    <a:pt x="4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7" name="Google Shape;3057;p46"/>
            <p:cNvSpPr/>
            <p:nvPr/>
          </p:nvSpPr>
          <p:spPr>
            <a:xfrm flipH="1">
              <a:off x="939670" y="1713395"/>
              <a:ext cx="237034" cy="216249"/>
            </a:xfrm>
            <a:custGeom>
              <a:avLst/>
              <a:gdLst/>
              <a:ahLst/>
              <a:cxnLst/>
              <a:rect l="l" t="t" r="r" b="b"/>
              <a:pathLst>
                <a:path w="4881" h="4453" extrusionOk="0">
                  <a:moveTo>
                    <a:pt x="2436" y="456"/>
                  </a:moveTo>
                  <a:cubicBezTo>
                    <a:pt x="2730" y="822"/>
                    <a:pt x="3373" y="1446"/>
                    <a:pt x="3846" y="1732"/>
                  </a:cubicBezTo>
                  <a:cubicBezTo>
                    <a:pt x="4381" y="2053"/>
                    <a:pt x="4532" y="3435"/>
                    <a:pt x="4229" y="4122"/>
                  </a:cubicBezTo>
                  <a:lnTo>
                    <a:pt x="643" y="4122"/>
                  </a:lnTo>
                  <a:cubicBezTo>
                    <a:pt x="349" y="3435"/>
                    <a:pt x="491" y="2053"/>
                    <a:pt x="1027" y="1732"/>
                  </a:cubicBezTo>
                  <a:cubicBezTo>
                    <a:pt x="1508" y="1446"/>
                    <a:pt x="2142" y="822"/>
                    <a:pt x="2436" y="456"/>
                  </a:cubicBezTo>
                  <a:close/>
                  <a:moveTo>
                    <a:pt x="2436" y="1"/>
                  </a:moveTo>
                  <a:cubicBezTo>
                    <a:pt x="2374" y="1"/>
                    <a:pt x="2311" y="46"/>
                    <a:pt x="2284" y="108"/>
                  </a:cubicBezTo>
                  <a:cubicBezTo>
                    <a:pt x="2204" y="233"/>
                    <a:pt x="1473" y="1080"/>
                    <a:pt x="857" y="1446"/>
                  </a:cubicBezTo>
                  <a:cubicBezTo>
                    <a:pt x="81" y="1910"/>
                    <a:pt x="1" y="3632"/>
                    <a:pt x="393" y="4363"/>
                  </a:cubicBezTo>
                  <a:cubicBezTo>
                    <a:pt x="429" y="4417"/>
                    <a:pt x="482" y="4452"/>
                    <a:pt x="545" y="4452"/>
                  </a:cubicBezTo>
                  <a:lnTo>
                    <a:pt x="4336" y="4452"/>
                  </a:lnTo>
                  <a:cubicBezTo>
                    <a:pt x="4399" y="4452"/>
                    <a:pt x="4452" y="4417"/>
                    <a:pt x="4479" y="4363"/>
                  </a:cubicBezTo>
                  <a:cubicBezTo>
                    <a:pt x="4880" y="3632"/>
                    <a:pt x="4800" y="1910"/>
                    <a:pt x="4015" y="1446"/>
                  </a:cubicBezTo>
                  <a:cubicBezTo>
                    <a:pt x="3400" y="1080"/>
                    <a:pt x="2668" y="233"/>
                    <a:pt x="2597" y="108"/>
                  </a:cubicBezTo>
                  <a:cubicBezTo>
                    <a:pt x="2570" y="46"/>
                    <a:pt x="2507" y="1"/>
                    <a:pt x="2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8" name="Google Shape;3058;p46"/>
            <p:cNvSpPr/>
            <p:nvPr/>
          </p:nvSpPr>
          <p:spPr>
            <a:xfrm flipH="1">
              <a:off x="850849" y="2295654"/>
              <a:ext cx="414675" cy="215812"/>
            </a:xfrm>
            <a:custGeom>
              <a:avLst/>
              <a:gdLst/>
              <a:ahLst/>
              <a:cxnLst/>
              <a:rect l="l" t="t" r="r" b="b"/>
              <a:pathLst>
                <a:path w="8539" h="4444" extrusionOk="0">
                  <a:moveTo>
                    <a:pt x="7798" y="331"/>
                  </a:moveTo>
                  <a:cubicBezTo>
                    <a:pt x="8074" y="634"/>
                    <a:pt x="8181" y="1125"/>
                    <a:pt x="8065" y="1606"/>
                  </a:cubicBezTo>
                  <a:cubicBezTo>
                    <a:pt x="7941" y="2142"/>
                    <a:pt x="7566" y="2543"/>
                    <a:pt x="7048" y="2704"/>
                  </a:cubicBezTo>
                  <a:cubicBezTo>
                    <a:pt x="6103" y="3007"/>
                    <a:pt x="4729" y="3730"/>
                    <a:pt x="4265" y="4069"/>
                  </a:cubicBezTo>
                  <a:cubicBezTo>
                    <a:pt x="3801" y="3721"/>
                    <a:pt x="2436" y="3007"/>
                    <a:pt x="1482" y="2704"/>
                  </a:cubicBezTo>
                  <a:cubicBezTo>
                    <a:pt x="964" y="2543"/>
                    <a:pt x="598" y="2142"/>
                    <a:pt x="465" y="1606"/>
                  </a:cubicBezTo>
                  <a:cubicBezTo>
                    <a:pt x="358" y="1134"/>
                    <a:pt x="465" y="643"/>
                    <a:pt x="741" y="331"/>
                  </a:cubicBezTo>
                  <a:close/>
                  <a:moveTo>
                    <a:pt x="670" y="1"/>
                  </a:moveTo>
                  <a:cubicBezTo>
                    <a:pt x="625" y="1"/>
                    <a:pt x="590" y="19"/>
                    <a:pt x="554" y="45"/>
                  </a:cubicBezTo>
                  <a:cubicBezTo>
                    <a:pt x="161" y="429"/>
                    <a:pt x="1" y="1071"/>
                    <a:pt x="144" y="1678"/>
                  </a:cubicBezTo>
                  <a:cubicBezTo>
                    <a:pt x="295" y="2329"/>
                    <a:pt x="750" y="2820"/>
                    <a:pt x="1384" y="3025"/>
                  </a:cubicBezTo>
                  <a:cubicBezTo>
                    <a:pt x="2588" y="3400"/>
                    <a:pt x="3988" y="4256"/>
                    <a:pt x="4140" y="4381"/>
                  </a:cubicBezTo>
                  <a:cubicBezTo>
                    <a:pt x="4167" y="4417"/>
                    <a:pt x="4212" y="4443"/>
                    <a:pt x="4265" y="4443"/>
                  </a:cubicBezTo>
                  <a:cubicBezTo>
                    <a:pt x="4319" y="4443"/>
                    <a:pt x="4363" y="4426"/>
                    <a:pt x="4399" y="4381"/>
                  </a:cubicBezTo>
                  <a:cubicBezTo>
                    <a:pt x="4542" y="4265"/>
                    <a:pt x="5951" y="3400"/>
                    <a:pt x="7147" y="3025"/>
                  </a:cubicBezTo>
                  <a:cubicBezTo>
                    <a:pt x="7789" y="2820"/>
                    <a:pt x="8235" y="2329"/>
                    <a:pt x="8387" y="1678"/>
                  </a:cubicBezTo>
                  <a:cubicBezTo>
                    <a:pt x="8538" y="1071"/>
                    <a:pt x="8369" y="429"/>
                    <a:pt x="7976" y="45"/>
                  </a:cubicBezTo>
                  <a:cubicBezTo>
                    <a:pt x="7949" y="19"/>
                    <a:pt x="7905" y="1"/>
                    <a:pt x="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9" name="Google Shape;3059;p46"/>
            <p:cNvSpPr/>
            <p:nvPr/>
          </p:nvSpPr>
          <p:spPr>
            <a:xfrm flipH="1">
              <a:off x="939670" y="2295654"/>
              <a:ext cx="237034" cy="215812"/>
            </a:xfrm>
            <a:custGeom>
              <a:avLst/>
              <a:gdLst/>
              <a:ahLst/>
              <a:cxnLst/>
              <a:rect l="l" t="t" r="r" b="b"/>
              <a:pathLst>
                <a:path w="4881" h="4444" extrusionOk="0">
                  <a:moveTo>
                    <a:pt x="4229" y="331"/>
                  </a:moveTo>
                  <a:cubicBezTo>
                    <a:pt x="4532" y="1018"/>
                    <a:pt x="4381" y="2400"/>
                    <a:pt x="3846" y="2722"/>
                  </a:cubicBezTo>
                  <a:cubicBezTo>
                    <a:pt x="3373" y="3007"/>
                    <a:pt x="2730" y="3632"/>
                    <a:pt x="2436" y="3997"/>
                  </a:cubicBezTo>
                  <a:cubicBezTo>
                    <a:pt x="2142" y="3632"/>
                    <a:pt x="1508" y="3007"/>
                    <a:pt x="1027" y="2722"/>
                  </a:cubicBezTo>
                  <a:cubicBezTo>
                    <a:pt x="491" y="2400"/>
                    <a:pt x="349" y="1018"/>
                    <a:pt x="643" y="331"/>
                  </a:cubicBezTo>
                  <a:close/>
                  <a:moveTo>
                    <a:pt x="545" y="1"/>
                  </a:moveTo>
                  <a:cubicBezTo>
                    <a:pt x="482" y="1"/>
                    <a:pt x="429" y="36"/>
                    <a:pt x="393" y="90"/>
                  </a:cubicBezTo>
                  <a:cubicBezTo>
                    <a:pt x="1" y="821"/>
                    <a:pt x="81" y="2534"/>
                    <a:pt x="857" y="3007"/>
                  </a:cubicBezTo>
                  <a:cubicBezTo>
                    <a:pt x="1473" y="3373"/>
                    <a:pt x="2204" y="4220"/>
                    <a:pt x="2284" y="4345"/>
                  </a:cubicBezTo>
                  <a:cubicBezTo>
                    <a:pt x="2311" y="4408"/>
                    <a:pt x="2374" y="4443"/>
                    <a:pt x="2436" y="4443"/>
                  </a:cubicBezTo>
                  <a:cubicBezTo>
                    <a:pt x="2507" y="4443"/>
                    <a:pt x="2570" y="4408"/>
                    <a:pt x="2597" y="4345"/>
                  </a:cubicBezTo>
                  <a:cubicBezTo>
                    <a:pt x="2668" y="4220"/>
                    <a:pt x="3400" y="3373"/>
                    <a:pt x="4015" y="3007"/>
                  </a:cubicBezTo>
                  <a:cubicBezTo>
                    <a:pt x="4800" y="2534"/>
                    <a:pt x="4880" y="821"/>
                    <a:pt x="4479" y="90"/>
                  </a:cubicBezTo>
                  <a:cubicBezTo>
                    <a:pt x="4452" y="36"/>
                    <a:pt x="4399" y="1"/>
                    <a:pt x="4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0" name="Google Shape;3060;p46"/>
            <p:cNvSpPr/>
            <p:nvPr/>
          </p:nvSpPr>
          <p:spPr>
            <a:xfrm flipH="1">
              <a:off x="819671" y="1933915"/>
              <a:ext cx="477029" cy="357031"/>
            </a:xfrm>
            <a:custGeom>
              <a:avLst/>
              <a:gdLst/>
              <a:ahLst/>
              <a:cxnLst/>
              <a:rect l="l" t="t" r="r" b="b"/>
              <a:pathLst>
                <a:path w="9823" h="7352" extrusionOk="0">
                  <a:moveTo>
                    <a:pt x="8217" y="340"/>
                  </a:moveTo>
                  <a:cubicBezTo>
                    <a:pt x="8235" y="375"/>
                    <a:pt x="8270" y="429"/>
                    <a:pt x="8306" y="491"/>
                  </a:cubicBezTo>
                  <a:cubicBezTo>
                    <a:pt x="8377" y="598"/>
                    <a:pt x="8449" y="714"/>
                    <a:pt x="8538" y="839"/>
                  </a:cubicBezTo>
                  <a:cubicBezTo>
                    <a:pt x="8939" y="1419"/>
                    <a:pt x="9484" y="2213"/>
                    <a:pt x="9484" y="3676"/>
                  </a:cubicBezTo>
                  <a:cubicBezTo>
                    <a:pt x="9484" y="5139"/>
                    <a:pt x="8939" y="5942"/>
                    <a:pt x="8538" y="6522"/>
                  </a:cubicBezTo>
                  <a:cubicBezTo>
                    <a:pt x="8449" y="6647"/>
                    <a:pt x="8377" y="6763"/>
                    <a:pt x="8306" y="6870"/>
                  </a:cubicBezTo>
                  <a:cubicBezTo>
                    <a:pt x="8270" y="6932"/>
                    <a:pt x="8235" y="6986"/>
                    <a:pt x="8217" y="7022"/>
                  </a:cubicBezTo>
                  <a:lnTo>
                    <a:pt x="1606" y="7022"/>
                  </a:lnTo>
                  <a:cubicBezTo>
                    <a:pt x="1579" y="6986"/>
                    <a:pt x="1544" y="6932"/>
                    <a:pt x="1508" y="6870"/>
                  </a:cubicBezTo>
                  <a:cubicBezTo>
                    <a:pt x="1446" y="6763"/>
                    <a:pt x="1365" y="6647"/>
                    <a:pt x="1285" y="6522"/>
                  </a:cubicBezTo>
                  <a:cubicBezTo>
                    <a:pt x="884" y="5942"/>
                    <a:pt x="331" y="5139"/>
                    <a:pt x="331" y="3676"/>
                  </a:cubicBezTo>
                  <a:cubicBezTo>
                    <a:pt x="331" y="2213"/>
                    <a:pt x="884" y="1419"/>
                    <a:pt x="1285" y="839"/>
                  </a:cubicBezTo>
                  <a:cubicBezTo>
                    <a:pt x="1365" y="714"/>
                    <a:pt x="1446" y="598"/>
                    <a:pt x="1508" y="491"/>
                  </a:cubicBezTo>
                  <a:cubicBezTo>
                    <a:pt x="1544" y="429"/>
                    <a:pt x="1579" y="375"/>
                    <a:pt x="1606" y="340"/>
                  </a:cubicBezTo>
                  <a:close/>
                  <a:moveTo>
                    <a:pt x="1517" y="1"/>
                  </a:moveTo>
                  <a:cubicBezTo>
                    <a:pt x="1464" y="1"/>
                    <a:pt x="1410" y="27"/>
                    <a:pt x="1374" y="81"/>
                  </a:cubicBezTo>
                  <a:cubicBezTo>
                    <a:pt x="1374" y="81"/>
                    <a:pt x="1321" y="161"/>
                    <a:pt x="1223" y="322"/>
                  </a:cubicBezTo>
                  <a:cubicBezTo>
                    <a:pt x="1169" y="420"/>
                    <a:pt x="1089" y="527"/>
                    <a:pt x="1009" y="652"/>
                  </a:cubicBezTo>
                  <a:cubicBezTo>
                    <a:pt x="607" y="1232"/>
                    <a:pt x="0" y="2115"/>
                    <a:pt x="0" y="3676"/>
                  </a:cubicBezTo>
                  <a:cubicBezTo>
                    <a:pt x="0" y="5246"/>
                    <a:pt x="607" y="6129"/>
                    <a:pt x="1009" y="6709"/>
                  </a:cubicBezTo>
                  <a:cubicBezTo>
                    <a:pt x="1089" y="6834"/>
                    <a:pt x="1169" y="6941"/>
                    <a:pt x="1223" y="7039"/>
                  </a:cubicBezTo>
                  <a:cubicBezTo>
                    <a:pt x="1321" y="7191"/>
                    <a:pt x="1374" y="7280"/>
                    <a:pt x="1374" y="7280"/>
                  </a:cubicBezTo>
                  <a:cubicBezTo>
                    <a:pt x="1410" y="7325"/>
                    <a:pt x="1464" y="7352"/>
                    <a:pt x="1517" y="7352"/>
                  </a:cubicBezTo>
                  <a:lnTo>
                    <a:pt x="8306" y="7352"/>
                  </a:lnTo>
                  <a:cubicBezTo>
                    <a:pt x="8359" y="7352"/>
                    <a:pt x="8413" y="7325"/>
                    <a:pt x="8440" y="7280"/>
                  </a:cubicBezTo>
                  <a:cubicBezTo>
                    <a:pt x="8440" y="7280"/>
                    <a:pt x="8502" y="7191"/>
                    <a:pt x="8591" y="7039"/>
                  </a:cubicBezTo>
                  <a:cubicBezTo>
                    <a:pt x="8654" y="6941"/>
                    <a:pt x="8725" y="6834"/>
                    <a:pt x="8814" y="6709"/>
                  </a:cubicBezTo>
                  <a:cubicBezTo>
                    <a:pt x="9216" y="6129"/>
                    <a:pt x="9823" y="5246"/>
                    <a:pt x="9823" y="3676"/>
                  </a:cubicBezTo>
                  <a:cubicBezTo>
                    <a:pt x="9823" y="2115"/>
                    <a:pt x="9216" y="1232"/>
                    <a:pt x="8814" y="652"/>
                  </a:cubicBezTo>
                  <a:cubicBezTo>
                    <a:pt x="8725" y="527"/>
                    <a:pt x="8654" y="420"/>
                    <a:pt x="8591" y="322"/>
                  </a:cubicBezTo>
                  <a:cubicBezTo>
                    <a:pt x="8502" y="161"/>
                    <a:pt x="8440" y="72"/>
                    <a:pt x="8440" y="72"/>
                  </a:cubicBezTo>
                  <a:cubicBezTo>
                    <a:pt x="8413" y="27"/>
                    <a:pt x="8359" y="1"/>
                    <a:pt x="8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1" name="Google Shape;3061;p46"/>
            <p:cNvSpPr/>
            <p:nvPr/>
          </p:nvSpPr>
          <p:spPr>
            <a:xfrm flipH="1">
              <a:off x="924082" y="1933915"/>
              <a:ext cx="268211" cy="357031"/>
            </a:xfrm>
            <a:custGeom>
              <a:avLst/>
              <a:gdLst/>
              <a:ahLst/>
              <a:cxnLst/>
              <a:rect l="l" t="t" r="r" b="b"/>
              <a:pathLst>
                <a:path w="5523" h="7352" extrusionOk="0">
                  <a:moveTo>
                    <a:pt x="4523" y="340"/>
                  </a:moveTo>
                  <a:cubicBezTo>
                    <a:pt x="4675" y="634"/>
                    <a:pt x="5192" y="1776"/>
                    <a:pt x="5192" y="3676"/>
                  </a:cubicBezTo>
                  <a:cubicBezTo>
                    <a:pt x="5192" y="5585"/>
                    <a:pt x="4675" y="6727"/>
                    <a:pt x="4523" y="7022"/>
                  </a:cubicBezTo>
                  <a:lnTo>
                    <a:pt x="1000" y="7022"/>
                  </a:lnTo>
                  <a:cubicBezTo>
                    <a:pt x="848" y="6727"/>
                    <a:pt x="331" y="5585"/>
                    <a:pt x="331" y="3676"/>
                  </a:cubicBezTo>
                  <a:cubicBezTo>
                    <a:pt x="331" y="1776"/>
                    <a:pt x="848" y="634"/>
                    <a:pt x="1000" y="340"/>
                  </a:cubicBezTo>
                  <a:close/>
                  <a:moveTo>
                    <a:pt x="901" y="1"/>
                  </a:moveTo>
                  <a:cubicBezTo>
                    <a:pt x="839" y="1"/>
                    <a:pt x="785" y="36"/>
                    <a:pt x="759" y="81"/>
                  </a:cubicBezTo>
                  <a:cubicBezTo>
                    <a:pt x="732" y="135"/>
                    <a:pt x="0" y="1348"/>
                    <a:pt x="0" y="3676"/>
                  </a:cubicBezTo>
                  <a:cubicBezTo>
                    <a:pt x="0" y="6013"/>
                    <a:pt x="732" y="7227"/>
                    <a:pt x="759" y="7271"/>
                  </a:cubicBezTo>
                  <a:cubicBezTo>
                    <a:pt x="785" y="7325"/>
                    <a:pt x="839" y="7352"/>
                    <a:pt x="901" y="7352"/>
                  </a:cubicBezTo>
                  <a:lnTo>
                    <a:pt x="4622" y="7352"/>
                  </a:lnTo>
                  <a:cubicBezTo>
                    <a:pt x="4675" y="7352"/>
                    <a:pt x="4729" y="7325"/>
                    <a:pt x="4755" y="7271"/>
                  </a:cubicBezTo>
                  <a:cubicBezTo>
                    <a:pt x="4791" y="7227"/>
                    <a:pt x="5523" y="6013"/>
                    <a:pt x="5523" y="3676"/>
                  </a:cubicBezTo>
                  <a:cubicBezTo>
                    <a:pt x="5523" y="1348"/>
                    <a:pt x="4791" y="135"/>
                    <a:pt x="4755" y="81"/>
                  </a:cubicBezTo>
                  <a:cubicBezTo>
                    <a:pt x="4729" y="36"/>
                    <a:pt x="4675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2" name="Google Shape;3062;p46"/>
            <p:cNvSpPr/>
            <p:nvPr/>
          </p:nvSpPr>
          <p:spPr>
            <a:xfrm flipH="1">
              <a:off x="868623" y="1916578"/>
              <a:ext cx="379127" cy="32100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1"/>
                  </a:moveTo>
                  <a:cubicBezTo>
                    <a:pt x="143" y="1"/>
                    <a:pt x="1" y="144"/>
                    <a:pt x="1" y="331"/>
                  </a:cubicBezTo>
                  <a:cubicBezTo>
                    <a:pt x="1" y="420"/>
                    <a:pt x="36" y="500"/>
                    <a:pt x="99" y="563"/>
                  </a:cubicBezTo>
                  <a:cubicBezTo>
                    <a:pt x="152" y="625"/>
                    <a:pt x="241" y="661"/>
                    <a:pt x="331" y="661"/>
                  </a:cubicBezTo>
                  <a:lnTo>
                    <a:pt x="7476" y="661"/>
                  </a:lnTo>
                  <a:cubicBezTo>
                    <a:pt x="7655" y="661"/>
                    <a:pt x="7806" y="509"/>
                    <a:pt x="7806" y="331"/>
                  </a:cubicBezTo>
                  <a:cubicBezTo>
                    <a:pt x="7806" y="242"/>
                    <a:pt x="7771" y="153"/>
                    <a:pt x="7708" y="99"/>
                  </a:cubicBezTo>
                  <a:cubicBezTo>
                    <a:pt x="7646" y="37"/>
                    <a:pt x="7566" y="1"/>
                    <a:pt x="7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3" name="Google Shape;3063;p46"/>
            <p:cNvSpPr/>
            <p:nvPr/>
          </p:nvSpPr>
          <p:spPr>
            <a:xfrm flipH="1">
              <a:off x="868623" y="2277492"/>
              <a:ext cx="379127" cy="32100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0"/>
                  </a:moveTo>
                  <a:cubicBezTo>
                    <a:pt x="143" y="0"/>
                    <a:pt x="1" y="143"/>
                    <a:pt x="1" y="330"/>
                  </a:cubicBezTo>
                  <a:cubicBezTo>
                    <a:pt x="1" y="419"/>
                    <a:pt x="36" y="509"/>
                    <a:pt x="99" y="562"/>
                  </a:cubicBezTo>
                  <a:cubicBezTo>
                    <a:pt x="152" y="625"/>
                    <a:pt x="241" y="660"/>
                    <a:pt x="331" y="660"/>
                  </a:cubicBezTo>
                  <a:lnTo>
                    <a:pt x="7476" y="660"/>
                  </a:lnTo>
                  <a:cubicBezTo>
                    <a:pt x="7655" y="660"/>
                    <a:pt x="7806" y="517"/>
                    <a:pt x="7806" y="330"/>
                  </a:cubicBezTo>
                  <a:cubicBezTo>
                    <a:pt x="7806" y="241"/>
                    <a:pt x="7771" y="152"/>
                    <a:pt x="7708" y="98"/>
                  </a:cubicBezTo>
                  <a:cubicBezTo>
                    <a:pt x="7646" y="36"/>
                    <a:pt x="7566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4" name="Google Shape;3064;p46"/>
            <p:cNvSpPr/>
            <p:nvPr/>
          </p:nvSpPr>
          <p:spPr>
            <a:xfrm flipH="1">
              <a:off x="1042332" y="1705625"/>
              <a:ext cx="32148" cy="32100"/>
            </a:xfrm>
            <a:custGeom>
              <a:avLst/>
              <a:gdLst/>
              <a:ahLst/>
              <a:cxnLst/>
              <a:rect l="l" t="t" r="r" b="b"/>
              <a:pathLst>
                <a:path w="662" h="661" extrusionOk="0">
                  <a:moveTo>
                    <a:pt x="331" y="0"/>
                  </a:moveTo>
                  <a:cubicBezTo>
                    <a:pt x="153" y="0"/>
                    <a:pt x="1" y="152"/>
                    <a:pt x="1" y="330"/>
                  </a:cubicBezTo>
                  <a:cubicBezTo>
                    <a:pt x="1" y="518"/>
                    <a:pt x="153" y="660"/>
                    <a:pt x="331" y="660"/>
                  </a:cubicBezTo>
                  <a:cubicBezTo>
                    <a:pt x="518" y="660"/>
                    <a:pt x="661" y="518"/>
                    <a:pt x="661" y="330"/>
                  </a:cubicBezTo>
                  <a:cubicBezTo>
                    <a:pt x="661" y="152"/>
                    <a:pt x="51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065" name="Google Shape;3065;p46"/>
            <p:cNvGrpSpPr/>
            <p:nvPr/>
          </p:nvGrpSpPr>
          <p:grpSpPr>
            <a:xfrm rot="-384679" flipH="1">
              <a:off x="-374055" y="-146854"/>
              <a:ext cx="2459371" cy="594674"/>
              <a:chOff x="1031200" y="3184325"/>
              <a:chExt cx="1425150" cy="344600"/>
            </a:xfrm>
          </p:grpSpPr>
          <p:sp>
            <p:nvSpPr>
              <p:cNvPr id="3066" name="Google Shape;3066;p46"/>
              <p:cNvSpPr/>
              <p:nvPr/>
            </p:nvSpPr>
            <p:spPr>
              <a:xfrm>
                <a:off x="1031200" y="3184325"/>
                <a:ext cx="1425150" cy="333225"/>
              </a:xfrm>
              <a:custGeom>
                <a:avLst/>
                <a:gdLst/>
                <a:ahLst/>
                <a:cxnLst/>
                <a:rect l="l" t="t" r="r" b="b"/>
                <a:pathLst>
                  <a:path w="57006" h="13329" extrusionOk="0">
                    <a:moveTo>
                      <a:pt x="321" y="0"/>
                    </a:moveTo>
                    <a:lnTo>
                      <a:pt x="0" y="89"/>
                    </a:lnTo>
                    <a:cubicBezTo>
                      <a:pt x="36" y="223"/>
                      <a:pt x="937" y="3453"/>
                      <a:pt x="4916" y="6736"/>
                    </a:cubicBezTo>
                    <a:cubicBezTo>
                      <a:pt x="8573" y="9742"/>
                      <a:pt x="15630" y="13328"/>
                      <a:pt x="28503" y="13328"/>
                    </a:cubicBezTo>
                    <a:cubicBezTo>
                      <a:pt x="41376" y="13328"/>
                      <a:pt x="48433" y="9742"/>
                      <a:pt x="52090" y="6736"/>
                    </a:cubicBezTo>
                    <a:cubicBezTo>
                      <a:pt x="56069" y="3453"/>
                      <a:pt x="56970" y="223"/>
                      <a:pt x="57006" y="89"/>
                    </a:cubicBezTo>
                    <a:lnTo>
                      <a:pt x="56676" y="0"/>
                    </a:lnTo>
                    <a:cubicBezTo>
                      <a:pt x="56667" y="27"/>
                      <a:pt x="55757" y="3283"/>
                      <a:pt x="51849" y="6486"/>
                    </a:cubicBezTo>
                    <a:cubicBezTo>
                      <a:pt x="48236" y="9456"/>
                      <a:pt x="41251" y="12989"/>
                      <a:pt x="28503" y="12989"/>
                    </a:cubicBezTo>
                    <a:cubicBezTo>
                      <a:pt x="15755" y="12989"/>
                      <a:pt x="8770" y="9456"/>
                      <a:pt x="5157" y="6486"/>
                    </a:cubicBezTo>
                    <a:cubicBezTo>
                      <a:pt x="1249" y="3283"/>
                      <a:pt x="330" y="27"/>
                      <a:pt x="3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67" name="Google Shape;3067;p46"/>
              <p:cNvSpPr/>
              <p:nvPr/>
            </p:nvSpPr>
            <p:spPr>
              <a:xfrm>
                <a:off x="1031200" y="3184325"/>
                <a:ext cx="1425150" cy="333225"/>
              </a:xfrm>
              <a:custGeom>
                <a:avLst/>
                <a:gdLst/>
                <a:ahLst/>
                <a:cxnLst/>
                <a:rect l="l" t="t" r="r" b="b"/>
                <a:pathLst>
                  <a:path w="57006" h="13329" extrusionOk="0">
                    <a:moveTo>
                      <a:pt x="321" y="0"/>
                    </a:moveTo>
                    <a:lnTo>
                      <a:pt x="0" y="89"/>
                    </a:lnTo>
                    <a:cubicBezTo>
                      <a:pt x="36" y="223"/>
                      <a:pt x="937" y="3453"/>
                      <a:pt x="4916" y="6736"/>
                    </a:cubicBezTo>
                    <a:cubicBezTo>
                      <a:pt x="8573" y="9742"/>
                      <a:pt x="15630" y="13328"/>
                      <a:pt x="28503" y="13328"/>
                    </a:cubicBezTo>
                    <a:cubicBezTo>
                      <a:pt x="41376" y="13328"/>
                      <a:pt x="48433" y="9742"/>
                      <a:pt x="52090" y="6736"/>
                    </a:cubicBezTo>
                    <a:cubicBezTo>
                      <a:pt x="56069" y="3453"/>
                      <a:pt x="56970" y="223"/>
                      <a:pt x="57006" y="89"/>
                    </a:cubicBezTo>
                    <a:lnTo>
                      <a:pt x="56676" y="0"/>
                    </a:lnTo>
                    <a:cubicBezTo>
                      <a:pt x="56667" y="27"/>
                      <a:pt x="55757" y="3283"/>
                      <a:pt x="51849" y="6486"/>
                    </a:cubicBezTo>
                    <a:cubicBezTo>
                      <a:pt x="48236" y="9456"/>
                      <a:pt x="41251" y="12989"/>
                      <a:pt x="28503" y="12989"/>
                    </a:cubicBezTo>
                    <a:cubicBezTo>
                      <a:pt x="15755" y="12989"/>
                      <a:pt x="8770" y="9456"/>
                      <a:pt x="5157" y="6486"/>
                    </a:cubicBezTo>
                    <a:cubicBezTo>
                      <a:pt x="1249" y="3283"/>
                      <a:pt x="330" y="27"/>
                      <a:pt x="3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68" name="Google Shape;3068;p46"/>
              <p:cNvSpPr/>
              <p:nvPr/>
            </p:nvSpPr>
            <p:spPr>
              <a:xfrm>
                <a:off x="1047475" y="3231700"/>
                <a:ext cx="1392150" cy="297225"/>
              </a:xfrm>
              <a:custGeom>
                <a:avLst/>
                <a:gdLst/>
                <a:ahLst/>
                <a:cxnLst/>
                <a:rect l="l" t="t" r="r" b="b"/>
                <a:pathLst>
                  <a:path w="55686" h="11889" extrusionOk="0">
                    <a:moveTo>
                      <a:pt x="710" y="0"/>
                    </a:moveTo>
                    <a:cubicBezTo>
                      <a:pt x="596" y="0"/>
                      <a:pt x="480" y="31"/>
                      <a:pt x="375" y="95"/>
                    </a:cubicBezTo>
                    <a:cubicBezTo>
                      <a:pt x="90" y="282"/>
                      <a:pt x="0" y="666"/>
                      <a:pt x="188" y="960"/>
                    </a:cubicBezTo>
                    <a:cubicBezTo>
                      <a:pt x="304" y="1147"/>
                      <a:pt x="500" y="1245"/>
                      <a:pt x="714" y="1245"/>
                    </a:cubicBezTo>
                    <a:cubicBezTo>
                      <a:pt x="821" y="1245"/>
                      <a:pt x="937" y="1210"/>
                      <a:pt x="1044" y="1147"/>
                    </a:cubicBezTo>
                    <a:cubicBezTo>
                      <a:pt x="1330" y="969"/>
                      <a:pt x="1419" y="585"/>
                      <a:pt x="1232" y="291"/>
                    </a:cubicBezTo>
                    <a:cubicBezTo>
                      <a:pt x="1117" y="101"/>
                      <a:pt x="917" y="0"/>
                      <a:pt x="710" y="0"/>
                    </a:cubicBezTo>
                    <a:close/>
                    <a:moveTo>
                      <a:pt x="54975" y="32"/>
                    </a:moveTo>
                    <a:cubicBezTo>
                      <a:pt x="54769" y="32"/>
                      <a:pt x="54569" y="134"/>
                      <a:pt x="54455" y="318"/>
                    </a:cubicBezTo>
                    <a:cubicBezTo>
                      <a:pt x="54267" y="612"/>
                      <a:pt x="54356" y="996"/>
                      <a:pt x="54642" y="1174"/>
                    </a:cubicBezTo>
                    <a:cubicBezTo>
                      <a:pt x="54749" y="1245"/>
                      <a:pt x="54865" y="1272"/>
                      <a:pt x="54972" y="1272"/>
                    </a:cubicBezTo>
                    <a:cubicBezTo>
                      <a:pt x="55177" y="1272"/>
                      <a:pt x="55382" y="1174"/>
                      <a:pt x="55498" y="987"/>
                    </a:cubicBezTo>
                    <a:cubicBezTo>
                      <a:pt x="55686" y="692"/>
                      <a:pt x="55596" y="309"/>
                      <a:pt x="55311" y="130"/>
                    </a:cubicBezTo>
                    <a:cubicBezTo>
                      <a:pt x="55206" y="63"/>
                      <a:pt x="55089" y="32"/>
                      <a:pt x="54975" y="32"/>
                    </a:cubicBezTo>
                    <a:close/>
                    <a:moveTo>
                      <a:pt x="2384" y="2189"/>
                    </a:moveTo>
                    <a:cubicBezTo>
                      <a:pt x="2235" y="2189"/>
                      <a:pt x="2084" y="2243"/>
                      <a:pt x="1963" y="2352"/>
                    </a:cubicBezTo>
                    <a:cubicBezTo>
                      <a:pt x="1713" y="2584"/>
                      <a:pt x="1695" y="2976"/>
                      <a:pt x="1927" y="3235"/>
                    </a:cubicBezTo>
                    <a:cubicBezTo>
                      <a:pt x="2043" y="3369"/>
                      <a:pt x="2213" y="3431"/>
                      <a:pt x="2382" y="3431"/>
                    </a:cubicBezTo>
                    <a:cubicBezTo>
                      <a:pt x="2393" y="3432"/>
                      <a:pt x="2404" y="3432"/>
                      <a:pt x="2415" y="3432"/>
                    </a:cubicBezTo>
                    <a:cubicBezTo>
                      <a:pt x="2554" y="3432"/>
                      <a:pt x="2686" y="3379"/>
                      <a:pt x="2802" y="3279"/>
                    </a:cubicBezTo>
                    <a:cubicBezTo>
                      <a:pt x="3051" y="3047"/>
                      <a:pt x="3078" y="2655"/>
                      <a:pt x="2846" y="2396"/>
                    </a:cubicBezTo>
                    <a:cubicBezTo>
                      <a:pt x="2723" y="2259"/>
                      <a:pt x="2554" y="2189"/>
                      <a:pt x="2384" y="2189"/>
                    </a:cubicBezTo>
                    <a:close/>
                    <a:moveTo>
                      <a:pt x="53297" y="2216"/>
                    </a:moveTo>
                    <a:cubicBezTo>
                      <a:pt x="53127" y="2216"/>
                      <a:pt x="52958" y="2285"/>
                      <a:pt x="52840" y="2423"/>
                    </a:cubicBezTo>
                    <a:cubicBezTo>
                      <a:pt x="52608" y="2673"/>
                      <a:pt x="52626" y="3065"/>
                      <a:pt x="52876" y="3297"/>
                    </a:cubicBezTo>
                    <a:cubicBezTo>
                      <a:pt x="53000" y="3404"/>
                      <a:pt x="53143" y="3458"/>
                      <a:pt x="53295" y="3458"/>
                    </a:cubicBezTo>
                    <a:cubicBezTo>
                      <a:pt x="53464" y="3458"/>
                      <a:pt x="53634" y="3395"/>
                      <a:pt x="53759" y="3253"/>
                    </a:cubicBezTo>
                    <a:cubicBezTo>
                      <a:pt x="53991" y="3003"/>
                      <a:pt x="53973" y="2610"/>
                      <a:pt x="53714" y="2378"/>
                    </a:cubicBezTo>
                    <a:cubicBezTo>
                      <a:pt x="53597" y="2270"/>
                      <a:pt x="53447" y="2216"/>
                      <a:pt x="53297" y="2216"/>
                    </a:cubicBezTo>
                    <a:close/>
                    <a:moveTo>
                      <a:pt x="4384" y="4090"/>
                    </a:moveTo>
                    <a:cubicBezTo>
                      <a:pt x="4205" y="4090"/>
                      <a:pt x="4025" y="4168"/>
                      <a:pt x="3899" y="4314"/>
                    </a:cubicBezTo>
                    <a:cubicBezTo>
                      <a:pt x="3685" y="4582"/>
                      <a:pt x="3721" y="4974"/>
                      <a:pt x="3988" y="5188"/>
                    </a:cubicBezTo>
                    <a:cubicBezTo>
                      <a:pt x="4104" y="5287"/>
                      <a:pt x="4238" y="5331"/>
                      <a:pt x="4381" y="5331"/>
                    </a:cubicBezTo>
                    <a:cubicBezTo>
                      <a:pt x="4559" y="5331"/>
                      <a:pt x="4738" y="5260"/>
                      <a:pt x="4862" y="5108"/>
                    </a:cubicBezTo>
                    <a:cubicBezTo>
                      <a:pt x="5077" y="4841"/>
                      <a:pt x="5041" y="4448"/>
                      <a:pt x="4773" y="4234"/>
                    </a:cubicBezTo>
                    <a:cubicBezTo>
                      <a:pt x="4661" y="4137"/>
                      <a:pt x="4522" y="4090"/>
                      <a:pt x="4384" y="4090"/>
                    </a:cubicBezTo>
                    <a:close/>
                    <a:moveTo>
                      <a:pt x="51293" y="4113"/>
                    </a:moveTo>
                    <a:cubicBezTo>
                      <a:pt x="51155" y="4113"/>
                      <a:pt x="51017" y="4159"/>
                      <a:pt x="50904" y="4252"/>
                    </a:cubicBezTo>
                    <a:cubicBezTo>
                      <a:pt x="50636" y="4475"/>
                      <a:pt x="50601" y="4858"/>
                      <a:pt x="50815" y="5126"/>
                    </a:cubicBezTo>
                    <a:cubicBezTo>
                      <a:pt x="50940" y="5278"/>
                      <a:pt x="51118" y="5358"/>
                      <a:pt x="51296" y="5358"/>
                    </a:cubicBezTo>
                    <a:cubicBezTo>
                      <a:pt x="51430" y="5358"/>
                      <a:pt x="51573" y="5313"/>
                      <a:pt x="51689" y="5215"/>
                    </a:cubicBezTo>
                    <a:cubicBezTo>
                      <a:pt x="51957" y="5001"/>
                      <a:pt x="51992" y="4609"/>
                      <a:pt x="51778" y="4341"/>
                    </a:cubicBezTo>
                    <a:cubicBezTo>
                      <a:pt x="51652" y="4190"/>
                      <a:pt x="51472" y="4113"/>
                      <a:pt x="51293" y="4113"/>
                    </a:cubicBezTo>
                    <a:close/>
                    <a:moveTo>
                      <a:pt x="6620" y="5697"/>
                    </a:moveTo>
                    <a:cubicBezTo>
                      <a:pt x="6413" y="5697"/>
                      <a:pt x="6209" y="5801"/>
                      <a:pt x="6094" y="5991"/>
                    </a:cubicBezTo>
                    <a:cubicBezTo>
                      <a:pt x="5906" y="6286"/>
                      <a:pt x="5995" y="6669"/>
                      <a:pt x="6290" y="6848"/>
                    </a:cubicBezTo>
                    <a:cubicBezTo>
                      <a:pt x="6388" y="6910"/>
                      <a:pt x="6504" y="6946"/>
                      <a:pt x="6620" y="6946"/>
                    </a:cubicBezTo>
                    <a:cubicBezTo>
                      <a:pt x="6825" y="6946"/>
                      <a:pt x="7030" y="6839"/>
                      <a:pt x="7146" y="6652"/>
                    </a:cubicBezTo>
                    <a:cubicBezTo>
                      <a:pt x="7325" y="6366"/>
                      <a:pt x="7244" y="5982"/>
                      <a:pt x="6950" y="5795"/>
                    </a:cubicBezTo>
                    <a:cubicBezTo>
                      <a:pt x="6849" y="5729"/>
                      <a:pt x="6734" y="5697"/>
                      <a:pt x="6620" y="5697"/>
                    </a:cubicBezTo>
                    <a:close/>
                    <a:moveTo>
                      <a:pt x="49056" y="5719"/>
                    </a:moveTo>
                    <a:cubicBezTo>
                      <a:pt x="48943" y="5719"/>
                      <a:pt x="48829" y="5749"/>
                      <a:pt x="48727" y="5813"/>
                    </a:cubicBezTo>
                    <a:cubicBezTo>
                      <a:pt x="48433" y="5991"/>
                      <a:pt x="48344" y="6375"/>
                      <a:pt x="48531" y="6669"/>
                    </a:cubicBezTo>
                    <a:cubicBezTo>
                      <a:pt x="48647" y="6857"/>
                      <a:pt x="48852" y="6964"/>
                      <a:pt x="49057" y="6964"/>
                    </a:cubicBezTo>
                    <a:cubicBezTo>
                      <a:pt x="49173" y="6964"/>
                      <a:pt x="49280" y="6928"/>
                      <a:pt x="49387" y="6866"/>
                    </a:cubicBezTo>
                    <a:cubicBezTo>
                      <a:pt x="49673" y="6687"/>
                      <a:pt x="49762" y="6304"/>
                      <a:pt x="49584" y="6009"/>
                    </a:cubicBezTo>
                    <a:cubicBezTo>
                      <a:pt x="49463" y="5820"/>
                      <a:pt x="49261" y="5719"/>
                      <a:pt x="49056" y="5719"/>
                    </a:cubicBezTo>
                    <a:close/>
                    <a:moveTo>
                      <a:pt x="9027" y="7033"/>
                    </a:moveTo>
                    <a:cubicBezTo>
                      <a:pt x="8797" y="7033"/>
                      <a:pt x="8577" y="7161"/>
                      <a:pt x="8475" y="7383"/>
                    </a:cubicBezTo>
                    <a:cubicBezTo>
                      <a:pt x="8324" y="7695"/>
                      <a:pt x="8449" y="8070"/>
                      <a:pt x="8761" y="8213"/>
                    </a:cubicBezTo>
                    <a:cubicBezTo>
                      <a:pt x="8850" y="8257"/>
                      <a:pt x="8939" y="8275"/>
                      <a:pt x="9029" y="8275"/>
                    </a:cubicBezTo>
                    <a:cubicBezTo>
                      <a:pt x="9261" y="8275"/>
                      <a:pt x="9484" y="8150"/>
                      <a:pt x="9591" y="7927"/>
                    </a:cubicBezTo>
                    <a:cubicBezTo>
                      <a:pt x="9742" y="7615"/>
                      <a:pt x="9608" y="7249"/>
                      <a:pt x="9305" y="7098"/>
                    </a:cubicBezTo>
                    <a:cubicBezTo>
                      <a:pt x="9215" y="7054"/>
                      <a:pt x="9120" y="7033"/>
                      <a:pt x="9027" y="7033"/>
                    </a:cubicBezTo>
                    <a:close/>
                    <a:moveTo>
                      <a:pt x="46639" y="7048"/>
                    </a:moveTo>
                    <a:cubicBezTo>
                      <a:pt x="46550" y="7048"/>
                      <a:pt x="46459" y="7067"/>
                      <a:pt x="46372" y="7107"/>
                    </a:cubicBezTo>
                    <a:cubicBezTo>
                      <a:pt x="46060" y="7258"/>
                      <a:pt x="45935" y="7633"/>
                      <a:pt x="46078" y="7936"/>
                    </a:cubicBezTo>
                    <a:cubicBezTo>
                      <a:pt x="46185" y="8159"/>
                      <a:pt x="46408" y="8293"/>
                      <a:pt x="46640" y="8293"/>
                    </a:cubicBezTo>
                    <a:cubicBezTo>
                      <a:pt x="46729" y="8293"/>
                      <a:pt x="46827" y="8275"/>
                      <a:pt x="46907" y="8231"/>
                    </a:cubicBezTo>
                    <a:cubicBezTo>
                      <a:pt x="47220" y="8079"/>
                      <a:pt x="47353" y="7704"/>
                      <a:pt x="47202" y="7401"/>
                    </a:cubicBezTo>
                    <a:cubicBezTo>
                      <a:pt x="47092" y="7176"/>
                      <a:pt x="46871" y="7048"/>
                      <a:pt x="46639" y="7048"/>
                    </a:cubicBezTo>
                    <a:close/>
                    <a:moveTo>
                      <a:pt x="11561" y="8117"/>
                    </a:moveTo>
                    <a:cubicBezTo>
                      <a:pt x="11312" y="8117"/>
                      <a:pt x="11078" y="8269"/>
                      <a:pt x="10982" y="8516"/>
                    </a:cubicBezTo>
                    <a:cubicBezTo>
                      <a:pt x="10866" y="8846"/>
                      <a:pt x="11027" y="9203"/>
                      <a:pt x="11348" y="9319"/>
                    </a:cubicBezTo>
                    <a:cubicBezTo>
                      <a:pt x="11419" y="9346"/>
                      <a:pt x="11500" y="9355"/>
                      <a:pt x="11571" y="9355"/>
                    </a:cubicBezTo>
                    <a:cubicBezTo>
                      <a:pt x="11821" y="9355"/>
                      <a:pt x="12053" y="9203"/>
                      <a:pt x="12151" y="8953"/>
                    </a:cubicBezTo>
                    <a:cubicBezTo>
                      <a:pt x="12276" y="8632"/>
                      <a:pt x="12106" y="8275"/>
                      <a:pt x="11785" y="8159"/>
                    </a:cubicBezTo>
                    <a:cubicBezTo>
                      <a:pt x="11711" y="8130"/>
                      <a:pt x="11635" y="8117"/>
                      <a:pt x="11561" y="8117"/>
                    </a:cubicBezTo>
                    <a:close/>
                    <a:moveTo>
                      <a:pt x="44106" y="8127"/>
                    </a:moveTo>
                    <a:cubicBezTo>
                      <a:pt x="44033" y="8127"/>
                      <a:pt x="43957" y="8140"/>
                      <a:pt x="43883" y="8168"/>
                    </a:cubicBezTo>
                    <a:cubicBezTo>
                      <a:pt x="43562" y="8284"/>
                      <a:pt x="43401" y="8641"/>
                      <a:pt x="43517" y="8962"/>
                    </a:cubicBezTo>
                    <a:cubicBezTo>
                      <a:pt x="43615" y="9212"/>
                      <a:pt x="43847" y="9372"/>
                      <a:pt x="44106" y="9372"/>
                    </a:cubicBezTo>
                    <a:cubicBezTo>
                      <a:pt x="44177" y="9372"/>
                      <a:pt x="44249" y="9355"/>
                      <a:pt x="44320" y="9328"/>
                    </a:cubicBezTo>
                    <a:cubicBezTo>
                      <a:pt x="44641" y="9212"/>
                      <a:pt x="44802" y="8855"/>
                      <a:pt x="44686" y="8534"/>
                    </a:cubicBezTo>
                    <a:cubicBezTo>
                      <a:pt x="44596" y="8285"/>
                      <a:pt x="44361" y="8127"/>
                      <a:pt x="44106" y="8127"/>
                    </a:cubicBezTo>
                    <a:close/>
                    <a:moveTo>
                      <a:pt x="14192" y="8967"/>
                    </a:moveTo>
                    <a:cubicBezTo>
                      <a:pt x="13924" y="8967"/>
                      <a:pt x="13670" y="9142"/>
                      <a:pt x="13596" y="9417"/>
                    </a:cubicBezTo>
                    <a:cubicBezTo>
                      <a:pt x="13498" y="9747"/>
                      <a:pt x="13694" y="10095"/>
                      <a:pt x="14024" y="10184"/>
                    </a:cubicBezTo>
                    <a:cubicBezTo>
                      <a:pt x="14078" y="10202"/>
                      <a:pt x="14131" y="10211"/>
                      <a:pt x="14194" y="10211"/>
                    </a:cubicBezTo>
                    <a:cubicBezTo>
                      <a:pt x="14461" y="10211"/>
                      <a:pt x="14711" y="10033"/>
                      <a:pt x="14792" y="9756"/>
                    </a:cubicBezTo>
                    <a:cubicBezTo>
                      <a:pt x="14881" y="9426"/>
                      <a:pt x="14685" y="9087"/>
                      <a:pt x="14354" y="8989"/>
                    </a:cubicBezTo>
                    <a:cubicBezTo>
                      <a:pt x="14300" y="8974"/>
                      <a:pt x="14246" y="8967"/>
                      <a:pt x="14192" y="8967"/>
                    </a:cubicBezTo>
                    <a:close/>
                    <a:moveTo>
                      <a:pt x="41475" y="8976"/>
                    </a:moveTo>
                    <a:cubicBezTo>
                      <a:pt x="41422" y="8976"/>
                      <a:pt x="41368" y="8983"/>
                      <a:pt x="41314" y="8998"/>
                    </a:cubicBezTo>
                    <a:cubicBezTo>
                      <a:pt x="40984" y="9096"/>
                      <a:pt x="40787" y="9435"/>
                      <a:pt x="40886" y="9765"/>
                    </a:cubicBezTo>
                    <a:cubicBezTo>
                      <a:pt x="40957" y="10042"/>
                      <a:pt x="41207" y="10220"/>
                      <a:pt x="41483" y="10220"/>
                    </a:cubicBezTo>
                    <a:cubicBezTo>
                      <a:pt x="41537" y="10220"/>
                      <a:pt x="41590" y="10211"/>
                      <a:pt x="41644" y="10193"/>
                    </a:cubicBezTo>
                    <a:cubicBezTo>
                      <a:pt x="41983" y="10104"/>
                      <a:pt x="42170" y="9765"/>
                      <a:pt x="42081" y="9435"/>
                    </a:cubicBezTo>
                    <a:cubicBezTo>
                      <a:pt x="41999" y="9159"/>
                      <a:pt x="41748" y="8976"/>
                      <a:pt x="41475" y="8976"/>
                    </a:cubicBezTo>
                    <a:close/>
                    <a:moveTo>
                      <a:pt x="16868" y="9618"/>
                    </a:moveTo>
                    <a:cubicBezTo>
                      <a:pt x="16579" y="9618"/>
                      <a:pt x="16326" y="9824"/>
                      <a:pt x="16264" y="10113"/>
                    </a:cubicBezTo>
                    <a:cubicBezTo>
                      <a:pt x="16192" y="10452"/>
                      <a:pt x="16406" y="10782"/>
                      <a:pt x="16745" y="10853"/>
                    </a:cubicBezTo>
                    <a:cubicBezTo>
                      <a:pt x="16790" y="10862"/>
                      <a:pt x="16826" y="10862"/>
                      <a:pt x="16870" y="10862"/>
                    </a:cubicBezTo>
                    <a:cubicBezTo>
                      <a:pt x="17156" y="10862"/>
                      <a:pt x="17414" y="10657"/>
                      <a:pt x="17477" y="10372"/>
                    </a:cubicBezTo>
                    <a:cubicBezTo>
                      <a:pt x="17548" y="10033"/>
                      <a:pt x="17334" y="9703"/>
                      <a:pt x="16995" y="9631"/>
                    </a:cubicBezTo>
                    <a:cubicBezTo>
                      <a:pt x="16952" y="9622"/>
                      <a:pt x="16910" y="9618"/>
                      <a:pt x="16868" y="9618"/>
                    </a:cubicBezTo>
                    <a:close/>
                    <a:moveTo>
                      <a:pt x="38804" y="9626"/>
                    </a:moveTo>
                    <a:cubicBezTo>
                      <a:pt x="38761" y="9626"/>
                      <a:pt x="38717" y="9631"/>
                      <a:pt x="38673" y="9640"/>
                    </a:cubicBezTo>
                    <a:cubicBezTo>
                      <a:pt x="38343" y="9711"/>
                      <a:pt x="38120" y="10033"/>
                      <a:pt x="38191" y="10372"/>
                    </a:cubicBezTo>
                    <a:cubicBezTo>
                      <a:pt x="38254" y="10666"/>
                      <a:pt x="38513" y="10871"/>
                      <a:pt x="38798" y="10871"/>
                    </a:cubicBezTo>
                    <a:cubicBezTo>
                      <a:pt x="38843" y="10871"/>
                      <a:pt x="38887" y="10862"/>
                      <a:pt x="38923" y="10853"/>
                    </a:cubicBezTo>
                    <a:cubicBezTo>
                      <a:pt x="39262" y="10782"/>
                      <a:pt x="39476" y="10461"/>
                      <a:pt x="39414" y="10122"/>
                    </a:cubicBezTo>
                    <a:cubicBezTo>
                      <a:pt x="39352" y="9827"/>
                      <a:pt x="39093" y="9626"/>
                      <a:pt x="38804" y="9626"/>
                    </a:cubicBezTo>
                    <a:close/>
                    <a:moveTo>
                      <a:pt x="19588" y="10090"/>
                    </a:moveTo>
                    <a:cubicBezTo>
                      <a:pt x="19283" y="10090"/>
                      <a:pt x="19016" y="10311"/>
                      <a:pt x="18976" y="10630"/>
                    </a:cubicBezTo>
                    <a:cubicBezTo>
                      <a:pt x="18922" y="10969"/>
                      <a:pt x="19163" y="11282"/>
                      <a:pt x="19502" y="11335"/>
                    </a:cubicBezTo>
                    <a:lnTo>
                      <a:pt x="19502" y="11326"/>
                    </a:lnTo>
                    <a:cubicBezTo>
                      <a:pt x="19529" y="11335"/>
                      <a:pt x="19555" y="11335"/>
                      <a:pt x="19591" y="11335"/>
                    </a:cubicBezTo>
                    <a:cubicBezTo>
                      <a:pt x="19894" y="11335"/>
                      <a:pt x="20153" y="11112"/>
                      <a:pt x="20198" y="10800"/>
                    </a:cubicBezTo>
                    <a:cubicBezTo>
                      <a:pt x="20251" y="10461"/>
                      <a:pt x="20010" y="10149"/>
                      <a:pt x="19671" y="10095"/>
                    </a:cubicBezTo>
                    <a:cubicBezTo>
                      <a:pt x="19643" y="10091"/>
                      <a:pt x="19616" y="10090"/>
                      <a:pt x="19588" y="10090"/>
                    </a:cubicBezTo>
                    <a:close/>
                    <a:moveTo>
                      <a:pt x="36091" y="10097"/>
                    </a:moveTo>
                    <a:cubicBezTo>
                      <a:pt x="36060" y="10097"/>
                      <a:pt x="36029" y="10099"/>
                      <a:pt x="35997" y="10104"/>
                    </a:cubicBezTo>
                    <a:cubicBezTo>
                      <a:pt x="35658" y="10149"/>
                      <a:pt x="35417" y="10470"/>
                      <a:pt x="35471" y="10809"/>
                    </a:cubicBezTo>
                    <a:cubicBezTo>
                      <a:pt x="35515" y="11112"/>
                      <a:pt x="35783" y="11344"/>
                      <a:pt x="36086" y="11344"/>
                    </a:cubicBezTo>
                    <a:cubicBezTo>
                      <a:pt x="36113" y="11344"/>
                      <a:pt x="36140" y="11335"/>
                      <a:pt x="36175" y="11335"/>
                    </a:cubicBezTo>
                    <a:cubicBezTo>
                      <a:pt x="36514" y="11290"/>
                      <a:pt x="36746" y="10969"/>
                      <a:pt x="36702" y="10630"/>
                    </a:cubicBezTo>
                    <a:cubicBezTo>
                      <a:pt x="36653" y="10323"/>
                      <a:pt x="36392" y="10097"/>
                      <a:pt x="36091" y="10097"/>
                    </a:cubicBezTo>
                    <a:close/>
                    <a:moveTo>
                      <a:pt x="22319" y="10413"/>
                    </a:moveTo>
                    <a:cubicBezTo>
                      <a:pt x="22007" y="10413"/>
                      <a:pt x="21739" y="10653"/>
                      <a:pt x="21705" y="10978"/>
                    </a:cubicBezTo>
                    <a:cubicBezTo>
                      <a:pt x="21679" y="11317"/>
                      <a:pt x="21928" y="11621"/>
                      <a:pt x="22267" y="11647"/>
                    </a:cubicBezTo>
                    <a:cubicBezTo>
                      <a:pt x="22294" y="11656"/>
                      <a:pt x="22312" y="11656"/>
                      <a:pt x="22330" y="11656"/>
                    </a:cubicBezTo>
                    <a:cubicBezTo>
                      <a:pt x="22642" y="11656"/>
                      <a:pt x="22919" y="11406"/>
                      <a:pt x="22945" y="11085"/>
                    </a:cubicBezTo>
                    <a:cubicBezTo>
                      <a:pt x="22972" y="10746"/>
                      <a:pt x="22722" y="10443"/>
                      <a:pt x="22383" y="10416"/>
                    </a:cubicBezTo>
                    <a:cubicBezTo>
                      <a:pt x="22362" y="10414"/>
                      <a:pt x="22340" y="10413"/>
                      <a:pt x="22319" y="10413"/>
                    </a:cubicBezTo>
                    <a:close/>
                    <a:moveTo>
                      <a:pt x="33356" y="10413"/>
                    </a:moveTo>
                    <a:cubicBezTo>
                      <a:pt x="33336" y="10413"/>
                      <a:pt x="33315" y="10414"/>
                      <a:pt x="33294" y="10416"/>
                    </a:cubicBezTo>
                    <a:cubicBezTo>
                      <a:pt x="32946" y="10443"/>
                      <a:pt x="32696" y="10746"/>
                      <a:pt x="32723" y="11085"/>
                    </a:cubicBezTo>
                    <a:cubicBezTo>
                      <a:pt x="32750" y="11415"/>
                      <a:pt x="33026" y="11656"/>
                      <a:pt x="33347" y="11656"/>
                    </a:cubicBezTo>
                    <a:lnTo>
                      <a:pt x="33401" y="11656"/>
                    </a:lnTo>
                    <a:cubicBezTo>
                      <a:pt x="33740" y="11621"/>
                      <a:pt x="33999" y="11317"/>
                      <a:pt x="33963" y="10978"/>
                    </a:cubicBezTo>
                    <a:cubicBezTo>
                      <a:pt x="33938" y="10660"/>
                      <a:pt x="33669" y="10413"/>
                      <a:pt x="33356" y="10413"/>
                    </a:cubicBezTo>
                    <a:close/>
                    <a:moveTo>
                      <a:pt x="25087" y="10585"/>
                    </a:moveTo>
                    <a:cubicBezTo>
                      <a:pt x="24747" y="10585"/>
                      <a:pt x="24471" y="10850"/>
                      <a:pt x="24453" y="11183"/>
                    </a:cubicBezTo>
                    <a:cubicBezTo>
                      <a:pt x="24444" y="11531"/>
                      <a:pt x="24712" y="11817"/>
                      <a:pt x="25051" y="11835"/>
                    </a:cubicBezTo>
                    <a:lnTo>
                      <a:pt x="25078" y="11835"/>
                    </a:lnTo>
                    <a:cubicBezTo>
                      <a:pt x="25408" y="11835"/>
                      <a:pt x="25684" y="11567"/>
                      <a:pt x="25702" y="11237"/>
                    </a:cubicBezTo>
                    <a:cubicBezTo>
                      <a:pt x="25711" y="10889"/>
                      <a:pt x="25452" y="10604"/>
                      <a:pt x="25104" y="10586"/>
                    </a:cubicBezTo>
                    <a:cubicBezTo>
                      <a:pt x="25099" y="10586"/>
                      <a:pt x="25093" y="10585"/>
                      <a:pt x="25087" y="10585"/>
                    </a:cubicBezTo>
                    <a:close/>
                    <a:moveTo>
                      <a:pt x="30581" y="10585"/>
                    </a:moveTo>
                    <a:cubicBezTo>
                      <a:pt x="30575" y="10585"/>
                      <a:pt x="30570" y="10586"/>
                      <a:pt x="30564" y="10586"/>
                    </a:cubicBezTo>
                    <a:cubicBezTo>
                      <a:pt x="30225" y="10604"/>
                      <a:pt x="29957" y="10898"/>
                      <a:pt x="29975" y="11237"/>
                    </a:cubicBezTo>
                    <a:cubicBezTo>
                      <a:pt x="29984" y="11576"/>
                      <a:pt x="30261" y="11835"/>
                      <a:pt x="30591" y="11835"/>
                    </a:cubicBezTo>
                    <a:lnTo>
                      <a:pt x="30618" y="11835"/>
                    </a:lnTo>
                    <a:cubicBezTo>
                      <a:pt x="30957" y="11817"/>
                      <a:pt x="31233" y="11531"/>
                      <a:pt x="31215" y="11183"/>
                    </a:cubicBezTo>
                    <a:cubicBezTo>
                      <a:pt x="31198" y="10850"/>
                      <a:pt x="30921" y="10585"/>
                      <a:pt x="30581" y="10585"/>
                    </a:cubicBezTo>
                    <a:close/>
                    <a:moveTo>
                      <a:pt x="27834" y="10648"/>
                    </a:moveTo>
                    <a:cubicBezTo>
                      <a:pt x="27495" y="10648"/>
                      <a:pt x="27219" y="10925"/>
                      <a:pt x="27219" y="11264"/>
                    </a:cubicBezTo>
                    <a:cubicBezTo>
                      <a:pt x="27219" y="11612"/>
                      <a:pt x="27495" y="11888"/>
                      <a:pt x="27834" y="11888"/>
                    </a:cubicBezTo>
                    <a:cubicBezTo>
                      <a:pt x="28182" y="11888"/>
                      <a:pt x="28459" y="11612"/>
                      <a:pt x="28459" y="11264"/>
                    </a:cubicBezTo>
                    <a:cubicBezTo>
                      <a:pt x="28459" y="10925"/>
                      <a:pt x="28182" y="10648"/>
                      <a:pt x="27834" y="106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069" name="Google Shape;3069;p46"/>
          <p:cNvGrpSpPr/>
          <p:nvPr/>
        </p:nvGrpSpPr>
        <p:grpSpPr>
          <a:xfrm>
            <a:off x="-729353" y="3033115"/>
            <a:ext cx="2883963" cy="2883963"/>
            <a:chOff x="277450" y="4273200"/>
            <a:chExt cx="870289" cy="870289"/>
          </a:xfrm>
        </p:grpSpPr>
        <p:sp>
          <p:nvSpPr>
            <p:cNvPr id="3070" name="Google Shape;3070;p46"/>
            <p:cNvSpPr/>
            <p:nvPr/>
          </p:nvSpPr>
          <p:spPr>
            <a:xfrm>
              <a:off x="325701" y="4321451"/>
              <a:ext cx="773783" cy="773783"/>
            </a:xfrm>
            <a:custGeom>
              <a:avLst/>
              <a:gdLst/>
              <a:ahLst/>
              <a:cxnLst/>
              <a:rect l="l" t="t" r="r" b="b"/>
              <a:pathLst>
                <a:path w="48076" h="48076" extrusionOk="0">
                  <a:moveTo>
                    <a:pt x="23962" y="0"/>
                  </a:moveTo>
                  <a:lnTo>
                    <a:pt x="16977" y="6985"/>
                  </a:lnTo>
                  <a:lnTo>
                    <a:pt x="7092" y="6985"/>
                  </a:lnTo>
                  <a:lnTo>
                    <a:pt x="7092" y="16870"/>
                  </a:lnTo>
                  <a:lnTo>
                    <a:pt x="0" y="23962"/>
                  </a:lnTo>
                  <a:lnTo>
                    <a:pt x="7092" y="31054"/>
                  </a:lnTo>
                  <a:lnTo>
                    <a:pt x="7092" y="41090"/>
                  </a:lnTo>
                  <a:lnTo>
                    <a:pt x="17120" y="41090"/>
                  </a:lnTo>
                  <a:lnTo>
                    <a:pt x="24114" y="48076"/>
                  </a:lnTo>
                  <a:lnTo>
                    <a:pt x="31099" y="41090"/>
                  </a:lnTo>
                  <a:lnTo>
                    <a:pt x="40983" y="41090"/>
                  </a:lnTo>
                  <a:lnTo>
                    <a:pt x="40983" y="31206"/>
                  </a:lnTo>
                  <a:lnTo>
                    <a:pt x="48076" y="24114"/>
                  </a:lnTo>
                  <a:lnTo>
                    <a:pt x="40983" y="17022"/>
                  </a:lnTo>
                  <a:lnTo>
                    <a:pt x="40983" y="6985"/>
                  </a:lnTo>
                  <a:lnTo>
                    <a:pt x="30956" y="698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1" name="Google Shape;3071;p46"/>
            <p:cNvSpPr/>
            <p:nvPr/>
          </p:nvSpPr>
          <p:spPr>
            <a:xfrm>
              <a:off x="277450" y="4273200"/>
              <a:ext cx="870289" cy="870289"/>
            </a:xfrm>
            <a:custGeom>
              <a:avLst/>
              <a:gdLst/>
              <a:ahLst/>
              <a:cxnLst/>
              <a:rect l="l" t="t" r="r" b="b"/>
              <a:pathLst>
                <a:path w="54072" h="54072" extrusionOk="0">
                  <a:moveTo>
                    <a:pt x="26960" y="1410"/>
                  </a:moveTo>
                  <a:lnTo>
                    <a:pt x="34409" y="8859"/>
                  </a:lnTo>
                  <a:lnTo>
                    <a:pt x="45097" y="8859"/>
                  </a:lnTo>
                  <a:lnTo>
                    <a:pt x="45097" y="19556"/>
                  </a:lnTo>
                  <a:lnTo>
                    <a:pt x="52662" y="27112"/>
                  </a:lnTo>
                  <a:lnTo>
                    <a:pt x="45097" y="34677"/>
                  </a:lnTo>
                  <a:lnTo>
                    <a:pt x="45097" y="45212"/>
                  </a:lnTo>
                  <a:lnTo>
                    <a:pt x="34561" y="45212"/>
                  </a:lnTo>
                  <a:lnTo>
                    <a:pt x="27112" y="52662"/>
                  </a:lnTo>
                  <a:lnTo>
                    <a:pt x="19663" y="45212"/>
                  </a:lnTo>
                  <a:lnTo>
                    <a:pt x="8975" y="45212"/>
                  </a:lnTo>
                  <a:lnTo>
                    <a:pt x="8975" y="34516"/>
                  </a:lnTo>
                  <a:lnTo>
                    <a:pt x="1410" y="26960"/>
                  </a:lnTo>
                  <a:lnTo>
                    <a:pt x="8975" y="19395"/>
                  </a:lnTo>
                  <a:lnTo>
                    <a:pt x="8975" y="8859"/>
                  </a:lnTo>
                  <a:lnTo>
                    <a:pt x="19502" y="8859"/>
                  </a:lnTo>
                  <a:lnTo>
                    <a:pt x="26960" y="1410"/>
                  </a:lnTo>
                  <a:close/>
                  <a:moveTo>
                    <a:pt x="26960" y="1"/>
                  </a:moveTo>
                  <a:lnTo>
                    <a:pt x="19092" y="7860"/>
                  </a:lnTo>
                  <a:lnTo>
                    <a:pt x="7976" y="7860"/>
                  </a:lnTo>
                  <a:lnTo>
                    <a:pt x="7976" y="18985"/>
                  </a:lnTo>
                  <a:lnTo>
                    <a:pt x="1" y="26960"/>
                  </a:lnTo>
                  <a:lnTo>
                    <a:pt x="7976" y="34927"/>
                  </a:lnTo>
                  <a:lnTo>
                    <a:pt x="7976" y="46212"/>
                  </a:lnTo>
                  <a:lnTo>
                    <a:pt x="19252" y="46212"/>
                  </a:lnTo>
                  <a:lnTo>
                    <a:pt x="27112" y="54071"/>
                  </a:lnTo>
                  <a:lnTo>
                    <a:pt x="34980" y="46212"/>
                  </a:lnTo>
                  <a:lnTo>
                    <a:pt x="46096" y="46212"/>
                  </a:lnTo>
                  <a:lnTo>
                    <a:pt x="46096" y="35087"/>
                  </a:lnTo>
                  <a:lnTo>
                    <a:pt x="54071" y="27112"/>
                  </a:lnTo>
                  <a:lnTo>
                    <a:pt x="46096" y="19136"/>
                  </a:lnTo>
                  <a:lnTo>
                    <a:pt x="46096" y="7860"/>
                  </a:lnTo>
                  <a:lnTo>
                    <a:pt x="34820" y="7860"/>
                  </a:lnTo>
                  <a:lnTo>
                    <a:pt x="26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2" name="Google Shape;3072;p46"/>
            <p:cNvSpPr/>
            <p:nvPr/>
          </p:nvSpPr>
          <p:spPr>
            <a:xfrm>
              <a:off x="354847" y="4350742"/>
              <a:ext cx="715197" cy="715053"/>
            </a:xfrm>
            <a:custGeom>
              <a:avLst/>
              <a:gdLst/>
              <a:ahLst/>
              <a:cxnLst/>
              <a:rect l="l" t="t" r="r" b="b"/>
              <a:pathLst>
                <a:path w="44436" h="44427" extrusionOk="0">
                  <a:moveTo>
                    <a:pt x="22151" y="0"/>
                  </a:moveTo>
                  <a:lnTo>
                    <a:pt x="15692" y="6459"/>
                  </a:lnTo>
                  <a:lnTo>
                    <a:pt x="6557" y="6459"/>
                  </a:lnTo>
                  <a:lnTo>
                    <a:pt x="6557" y="15594"/>
                  </a:lnTo>
                  <a:lnTo>
                    <a:pt x="0" y="22142"/>
                  </a:lnTo>
                  <a:lnTo>
                    <a:pt x="6557" y="28699"/>
                  </a:lnTo>
                  <a:lnTo>
                    <a:pt x="6557" y="37968"/>
                  </a:lnTo>
                  <a:lnTo>
                    <a:pt x="15826" y="37968"/>
                  </a:lnTo>
                  <a:lnTo>
                    <a:pt x="22285" y="44427"/>
                  </a:lnTo>
                  <a:lnTo>
                    <a:pt x="28744" y="37968"/>
                  </a:lnTo>
                  <a:lnTo>
                    <a:pt x="37879" y="37968"/>
                  </a:lnTo>
                  <a:lnTo>
                    <a:pt x="37879" y="28833"/>
                  </a:lnTo>
                  <a:lnTo>
                    <a:pt x="44436" y="22276"/>
                  </a:lnTo>
                  <a:lnTo>
                    <a:pt x="37879" y="15728"/>
                  </a:lnTo>
                  <a:lnTo>
                    <a:pt x="37879" y="6459"/>
                  </a:lnTo>
                  <a:lnTo>
                    <a:pt x="28610" y="6459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73" name="Google Shape;3073;p46"/>
          <p:cNvGrpSpPr/>
          <p:nvPr/>
        </p:nvGrpSpPr>
        <p:grpSpPr>
          <a:xfrm>
            <a:off x="379924" y="4277151"/>
            <a:ext cx="665361" cy="656157"/>
            <a:chOff x="379924" y="4310451"/>
            <a:chExt cx="665361" cy="656157"/>
          </a:xfrm>
        </p:grpSpPr>
        <p:sp>
          <p:nvSpPr>
            <p:cNvPr id="3074" name="Google Shape;3074;p46"/>
            <p:cNvSpPr/>
            <p:nvPr/>
          </p:nvSpPr>
          <p:spPr>
            <a:xfrm>
              <a:off x="379924" y="4310451"/>
              <a:ext cx="665361" cy="656157"/>
            </a:xfrm>
            <a:custGeom>
              <a:avLst/>
              <a:gdLst/>
              <a:ahLst/>
              <a:cxnLst/>
              <a:rect l="l" t="t" r="r" b="b"/>
              <a:pathLst>
                <a:path w="46480" h="45837" extrusionOk="0">
                  <a:moveTo>
                    <a:pt x="23240" y="0"/>
                  </a:moveTo>
                  <a:cubicBezTo>
                    <a:pt x="22455" y="0"/>
                    <a:pt x="21741" y="428"/>
                    <a:pt x="21340" y="1133"/>
                  </a:cubicBezTo>
                  <a:cubicBezTo>
                    <a:pt x="20697" y="2266"/>
                    <a:pt x="17620" y="3961"/>
                    <a:pt x="14765" y="4371"/>
                  </a:cubicBezTo>
                  <a:cubicBezTo>
                    <a:pt x="12115" y="4746"/>
                    <a:pt x="10162" y="6396"/>
                    <a:pt x="9377" y="8912"/>
                  </a:cubicBezTo>
                  <a:cubicBezTo>
                    <a:pt x="6593" y="9590"/>
                    <a:pt x="4782" y="11588"/>
                    <a:pt x="4372" y="14443"/>
                  </a:cubicBezTo>
                  <a:cubicBezTo>
                    <a:pt x="3962" y="17298"/>
                    <a:pt x="2267" y="20376"/>
                    <a:pt x="1134" y="21018"/>
                  </a:cubicBezTo>
                  <a:cubicBezTo>
                    <a:pt x="429" y="21419"/>
                    <a:pt x="1" y="22133"/>
                    <a:pt x="1" y="22918"/>
                  </a:cubicBezTo>
                  <a:cubicBezTo>
                    <a:pt x="1" y="23703"/>
                    <a:pt x="429" y="24417"/>
                    <a:pt x="1134" y="24818"/>
                  </a:cubicBezTo>
                  <a:cubicBezTo>
                    <a:pt x="2267" y="25461"/>
                    <a:pt x="3962" y="28538"/>
                    <a:pt x="4372" y="31393"/>
                  </a:cubicBezTo>
                  <a:cubicBezTo>
                    <a:pt x="4773" y="34257"/>
                    <a:pt x="6593" y="36255"/>
                    <a:pt x="9377" y="36924"/>
                  </a:cubicBezTo>
                  <a:cubicBezTo>
                    <a:pt x="10162" y="39440"/>
                    <a:pt x="12115" y="41090"/>
                    <a:pt x="14765" y="41465"/>
                  </a:cubicBezTo>
                  <a:cubicBezTo>
                    <a:pt x="17620" y="41875"/>
                    <a:pt x="20697" y="43570"/>
                    <a:pt x="21340" y="44703"/>
                  </a:cubicBezTo>
                  <a:cubicBezTo>
                    <a:pt x="21750" y="45408"/>
                    <a:pt x="22455" y="45836"/>
                    <a:pt x="23249" y="45836"/>
                  </a:cubicBezTo>
                  <a:cubicBezTo>
                    <a:pt x="24034" y="45836"/>
                    <a:pt x="24748" y="45408"/>
                    <a:pt x="25149" y="44703"/>
                  </a:cubicBezTo>
                  <a:cubicBezTo>
                    <a:pt x="25791" y="43570"/>
                    <a:pt x="28869" y="41875"/>
                    <a:pt x="31724" y="41465"/>
                  </a:cubicBezTo>
                  <a:cubicBezTo>
                    <a:pt x="34373" y="41090"/>
                    <a:pt x="36327" y="39440"/>
                    <a:pt x="37112" y="36924"/>
                  </a:cubicBezTo>
                  <a:cubicBezTo>
                    <a:pt x="39896" y="36255"/>
                    <a:pt x="41707" y="34257"/>
                    <a:pt x="42117" y="31393"/>
                  </a:cubicBezTo>
                  <a:cubicBezTo>
                    <a:pt x="42527" y="28538"/>
                    <a:pt x="44222" y="25461"/>
                    <a:pt x="45355" y="24818"/>
                  </a:cubicBezTo>
                  <a:cubicBezTo>
                    <a:pt x="46060" y="24417"/>
                    <a:pt x="46479" y="23703"/>
                    <a:pt x="46479" y="22918"/>
                  </a:cubicBezTo>
                  <a:cubicBezTo>
                    <a:pt x="46479" y="22133"/>
                    <a:pt x="46060" y="21419"/>
                    <a:pt x="45355" y="21018"/>
                  </a:cubicBezTo>
                  <a:cubicBezTo>
                    <a:pt x="44222" y="20376"/>
                    <a:pt x="42527" y="17298"/>
                    <a:pt x="42117" y="14443"/>
                  </a:cubicBezTo>
                  <a:cubicBezTo>
                    <a:pt x="41707" y="11588"/>
                    <a:pt x="39896" y="9590"/>
                    <a:pt x="37112" y="8912"/>
                  </a:cubicBezTo>
                  <a:cubicBezTo>
                    <a:pt x="36327" y="6396"/>
                    <a:pt x="34373" y="4746"/>
                    <a:pt x="31724" y="4371"/>
                  </a:cubicBezTo>
                  <a:cubicBezTo>
                    <a:pt x="28869" y="3961"/>
                    <a:pt x="25791" y="2266"/>
                    <a:pt x="25149" y="1133"/>
                  </a:cubicBezTo>
                  <a:cubicBezTo>
                    <a:pt x="24739" y="428"/>
                    <a:pt x="24034" y="0"/>
                    <a:pt x="23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5" name="Google Shape;3075;p46"/>
            <p:cNvSpPr/>
            <p:nvPr/>
          </p:nvSpPr>
          <p:spPr>
            <a:xfrm>
              <a:off x="387711" y="4318238"/>
              <a:ext cx="649915" cy="640568"/>
            </a:xfrm>
            <a:custGeom>
              <a:avLst/>
              <a:gdLst/>
              <a:ahLst/>
              <a:cxnLst/>
              <a:rect l="l" t="t" r="r" b="b"/>
              <a:pathLst>
                <a:path w="45401" h="44748" extrusionOk="0">
                  <a:moveTo>
                    <a:pt x="22696" y="0"/>
                  </a:moveTo>
                  <a:cubicBezTo>
                    <a:pt x="22107" y="0"/>
                    <a:pt x="21572" y="321"/>
                    <a:pt x="21269" y="857"/>
                  </a:cubicBezTo>
                  <a:cubicBezTo>
                    <a:pt x="20475" y="2257"/>
                    <a:pt x="17085" y="3961"/>
                    <a:pt x="14301" y="4363"/>
                  </a:cubicBezTo>
                  <a:cubicBezTo>
                    <a:pt x="11741" y="4728"/>
                    <a:pt x="9912" y="6370"/>
                    <a:pt x="9261" y="8832"/>
                  </a:cubicBezTo>
                  <a:cubicBezTo>
                    <a:pt x="6558" y="9367"/>
                    <a:pt x="4756" y="11241"/>
                    <a:pt x="4363" y="13979"/>
                  </a:cubicBezTo>
                  <a:cubicBezTo>
                    <a:pt x="3962" y="16763"/>
                    <a:pt x="2258" y="20144"/>
                    <a:pt x="857" y="20947"/>
                  </a:cubicBezTo>
                  <a:cubicBezTo>
                    <a:pt x="322" y="21250"/>
                    <a:pt x="1" y="21785"/>
                    <a:pt x="1" y="22374"/>
                  </a:cubicBezTo>
                  <a:cubicBezTo>
                    <a:pt x="1" y="22963"/>
                    <a:pt x="322" y="23498"/>
                    <a:pt x="857" y="23801"/>
                  </a:cubicBezTo>
                  <a:cubicBezTo>
                    <a:pt x="2258" y="24604"/>
                    <a:pt x="3962" y="27994"/>
                    <a:pt x="4363" y="30769"/>
                  </a:cubicBezTo>
                  <a:cubicBezTo>
                    <a:pt x="4756" y="33507"/>
                    <a:pt x="6558" y="35381"/>
                    <a:pt x="9261" y="35916"/>
                  </a:cubicBezTo>
                  <a:cubicBezTo>
                    <a:pt x="9921" y="38378"/>
                    <a:pt x="11741" y="40020"/>
                    <a:pt x="14301" y="40386"/>
                  </a:cubicBezTo>
                  <a:cubicBezTo>
                    <a:pt x="17085" y="40787"/>
                    <a:pt x="20475" y="42491"/>
                    <a:pt x="21269" y="43891"/>
                  </a:cubicBezTo>
                  <a:cubicBezTo>
                    <a:pt x="21572" y="44427"/>
                    <a:pt x="22107" y="44748"/>
                    <a:pt x="22705" y="44748"/>
                  </a:cubicBezTo>
                  <a:cubicBezTo>
                    <a:pt x="23294" y="44748"/>
                    <a:pt x="23829" y="44427"/>
                    <a:pt x="24132" y="43891"/>
                  </a:cubicBezTo>
                  <a:cubicBezTo>
                    <a:pt x="24926" y="42491"/>
                    <a:pt x="28316" y="40787"/>
                    <a:pt x="31100" y="40386"/>
                  </a:cubicBezTo>
                  <a:cubicBezTo>
                    <a:pt x="33660" y="40020"/>
                    <a:pt x="35489" y="38378"/>
                    <a:pt x="36140" y="35916"/>
                  </a:cubicBezTo>
                  <a:cubicBezTo>
                    <a:pt x="38843" y="35381"/>
                    <a:pt x="40645" y="33507"/>
                    <a:pt x="41038" y="30778"/>
                  </a:cubicBezTo>
                  <a:cubicBezTo>
                    <a:pt x="41439" y="27994"/>
                    <a:pt x="43143" y="24604"/>
                    <a:pt x="44544" y="23801"/>
                  </a:cubicBezTo>
                  <a:cubicBezTo>
                    <a:pt x="45079" y="23498"/>
                    <a:pt x="45400" y="22963"/>
                    <a:pt x="45400" y="22374"/>
                  </a:cubicBezTo>
                  <a:cubicBezTo>
                    <a:pt x="45400" y="21785"/>
                    <a:pt x="45079" y="21250"/>
                    <a:pt x="44544" y="20947"/>
                  </a:cubicBezTo>
                  <a:cubicBezTo>
                    <a:pt x="43143" y="20144"/>
                    <a:pt x="41439" y="16763"/>
                    <a:pt x="41038" y="13979"/>
                  </a:cubicBezTo>
                  <a:cubicBezTo>
                    <a:pt x="40645" y="11241"/>
                    <a:pt x="38843" y="9367"/>
                    <a:pt x="36140" y="8832"/>
                  </a:cubicBezTo>
                  <a:cubicBezTo>
                    <a:pt x="35480" y="6370"/>
                    <a:pt x="33660" y="4728"/>
                    <a:pt x="31100" y="4363"/>
                  </a:cubicBezTo>
                  <a:cubicBezTo>
                    <a:pt x="28316" y="3961"/>
                    <a:pt x="24926" y="2257"/>
                    <a:pt x="24132" y="857"/>
                  </a:cubicBezTo>
                  <a:cubicBezTo>
                    <a:pt x="23829" y="321"/>
                    <a:pt x="23294" y="0"/>
                    <a:pt x="22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6" name="Google Shape;3076;p46"/>
            <p:cNvSpPr/>
            <p:nvPr/>
          </p:nvSpPr>
          <p:spPr>
            <a:xfrm>
              <a:off x="405460" y="4336617"/>
              <a:ext cx="614414" cy="603807"/>
            </a:xfrm>
            <a:custGeom>
              <a:avLst/>
              <a:gdLst/>
              <a:ahLst/>
              <a:cxnLst/>
              <a:rect l="l" t="t" r="r" b="b"/>
              <a:pathLst>
                <a:path w="42921" h="42180" extrusionOk="0">
                  <a:moveTo>
                    <a:pt x="21460" y="1"/>
                  </a:moveTo>
                  <a:cubicBezTo>
                    <a:pt x="21351" y="1"/>
                    <a:pt x="21242" y="72"/>
                    <a:pt x="21162" y="215"/>
                  </a:cubicBezTo>
                  <a:cubicBezTo>
                    <a:pt x="20073" y="2133"/>
                    <a:pt x="16210" y="3944"/>
                    <a:pt x="13249" y="4363"/>
                  </a:cubicBezTo>
                  <a:cubicBezTo>
                    <a:pt x="10777" y="4720"/>
                    <a:pt x="9680" y="6344"/>
                    <a:pt x="9270" y="7923"/>
                  </a:cubicBezTo>
                  <a:cubicBezTo>
                    <a:pt x="9145" y="8387"/>
                    <a:pt x="8770" y="8726"/>
                    <a:pt x="8306" y="8824"/>
                  </a:cubicBezTo>
                  <a:cubicBezTo>
                    <a:pt x="6620" y="9163"/>
                    <a:pt x="4791" y="10233"/>
                    <a:pt x="4408" y="12874"/>
                  </a:cubicBezTo>
                  <a:cubicBezTo>
                    <a:pt x="3989" y="15844"/>
                    <a:pt x="2178" y="19698"/>
                    <a:pt x="260" y="20796"/>
                  </a:cubicBezTo>
                  <a:cubicBezTo>
                    <a:pt x="1" y="20947"/>
                    <a:pt x="1" y="21242"/>
                    <a:pt x="260" y="21393"/>
                  </a:cubicBezTo>
                  <a:cubicBezTo>
                    <a:pt x="2178" y="22482"/>
                    <a:pt x="3989" y="26336"/>
                    <a:pt x="4408" y="29306"/>
                  </a:cubicBezTo>
                  <a:cubicBezTo>
                    <a:pt x="4791" y="31947"/>
                    <a:pt x="6620" y="33026"/>
                    <a:pt x="8306" y="33365"/>
                  </a:cubicBezTo>
                  <a:cubicBezTo>
                    <a:pt x="8770" y="33455"/>
                    <a:pt x="9145" y="33794"/>
                    <a:pt x="9270" y="34257"/>
                  </a:cubicBezTo>
                  <a:cubicBezTo>
                    <a:pt x="9680" y="35836"/>
                    <a:pt x="10777" y="37460"/>
                    <a:pt x="13249" y="37817"/>
                  </a:cubicBezTo>
                  <a:cubicBezTo>
                    <a:pt x="16210" y="38236"/>
                    <a:pt x="20073" y="40047"/>
                    <a:pt x="21162" y="41965"/>
                  </a:cubicBezTo>
                  <a:cubicBezTo>
                    <a:pt x="21242" y="42108"/>
                    <a:pt x="21351" y="42179"/>
                    <a:pt x="21460" y="42179"/>
                  </a:cubicBezTo>
                  <a:cubicBezTo>
                    <a:pt x="21570" y="42179"/>
                    <a:pt x="21679" y="42108"/>
                    <a:pt x="21759" y="41965"/>
                  </a:cubicBezTo>
                  <a:cubicBezTo>
                    <a:pt x="22848" y="40047"/>
                    <a:pt x="26702" y="38236"/>
                    <a:pt x="29672" y="37817"/>
                  </a:cubicBezTo>
                  <a:cubicBezTo>
                    <a:pt x="32143" y="37460"/>
                    <a:pt x="33241" y="35836"/>
                    <a:pt x="33651" y="34257"/>
                  </a:cubicBezTo>
                  <a:cubicBezTo>
                    <a:pt x="33776" y="33794"/>
                    <a:pt x="34151" y="33455"/>
                    <a:pt x="34615" y="33365"/>
                  </a:cubicBezTo>
                  <a:cubicBezTo>
                    <a:pt x="36301" y="33026"/>
                    <a:pt x="38129" y="31947"/>
                    <a:pt x="38513" y="29306"/>
                  </a:cubicBezTo>
                  <a:cubicBezTo>
                    <a:pt x="38932" y="26336"/>
                    <a:pt x="40743" y="22482"/>
                    <a:pt x="42661" y="21393"/>
                  </a:cubicBezTo>
                  <a:cubicBezTo>
                    <a:pt x="42920" y="21242"/>
                    <a:pt x="42920" y="20947"/>
                    <a:pt x="42661" y="20796"/>
                  </a:cubicBezTo>
                  <a:cubicBezTo>
                    <a:pt x="40743" y="19698"/>
                    <a:pt x="38932" y="15844"/>
                    <a:pt x="38513" y="12874"/>
                  </a:cubicBezTo>
                  <a:cubicBezTo>
                    <a:pt x="38129" y="10233"/>
                    <a:pt x="36301" y="9163"/>
                    <a:pt x="34615" y="8824"/>
                  </a:cubicBezTo>
                  <a:cubicBezTo>
                    <a:pt x="34151" y="8726"/>
                    <a:pt x="33776" y="8387"/>
                    <a:pt x="33651" y="7923"/>
                  </a:cubicBezTo>
                  <a:cubicBezTo>
                    <a:pt x="33241" y="6344"/>
                    <a:pt x="32143" y="4720"/>
                    <a:pt x="29672" y="4363"/>
                  </a:cubicBezTo>
                  <a:cubicBezTo>
                    <a:pt x="26702" y="3944"/>
                    <a:pt x="22848" y="2133"/>
                    <a:pt x="21759" y="215"/>
                  </a:cubicBezTo>
                  <a:cubicBezTo>
                    <a:pt x="21679" y="72"/>
                    <a:pt x="21570" y="1"/>
                    <a:pt x="214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3_1_1_1">
    <p:spTree>
      <p:nvGrpSpPr>
        <p:cNvPr id="3077" name="Shape 3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Google Shape;3078;p47"/>
          <p:cNvSpPr txBox="1"/>
          <p:nvPr>
            <p:ph type="title"/>
          </p:nvPr>
        </p:nvSpPr>
        <p:spPr>
          <a:xfrm>
            <a:off x="712600" y="3115063"/>
            <a:ext cx="38595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79" name="Google Shape;3079;p47"/>
          <p:cNvSpPr txBox="1"/>
          <p:nvPr>
            <p:ph type="title" idx="2" hasCustomPrompt="1"/>
          </p:nvPr>
        </p:nvSpPr>
        <p:spPr>
          <a:xfrm>
            <a:off x="1997500" y="1397488"/>
            <a:ext cx="1289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80" name="Google Shape;3080;p47"/>
          <p:cNvSpPr txBox="1"/>
          <p:nvPr>
            <p:ph type="subTitle" idx="1"/>
          </p:nvPr>
        </p:nvSpPr>
        <p:spPr>
          <a:xfrm>
            <a:off x="712603" y="3892863"/>
            <a:ext cx="38595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81" name="Google Shape;3081;p47"/>
          <p:cNvGrpSpPr/>
          <p:nvPr/>
        </p:nvGrpSpPr>
        <p:grpSpPr>
          <a:xfrm>
            <a:off x="7679007" y="-1160074"/>
            <a:ext cx="282290" cy="2005722"/>
            <a:chOff x="4378150" y="1221025"/>
            <a:chExt cx="351500" cy="2497475"/>
          </a:xfrm>
        </p:grpSpPr>
        <p:sp>
          <p:nvSpPr>
            <p:cNvPr id="3082" name="Google Shape;3082;p47"/>
            <p:cNvSpPr/>
            <p:nvPr/>
          </p:nvSpPr>
          <p:spPr>
            <a:xfrm>
              <a:off x="4378150" y="3385050"/>
              <a:ext cx="351500" cy="333450"/>
            </a:xfrm>
            <a:custGeom>
              <a:avLst/>
              <a:gdLst/>
              <a:ahLst/>
              <a:cxnLst/>
              <a:rect l="l" t="t" r="r" b="b"/>
              <a:pathLst>
                <a:path w="14060" h="13338" extrusionOk="0">
                  <a:moveTo>
                    <a:pt x="7030" y="2311"/>
                  </a:moveTo>
                  <a:lnTo>
                    <a:pt x="8226" y="5076"/>
                  </a:lnTo>
                  <a:cubicBezTo>
                    <a:pt x="8324" y="5299"/>
                    <a:pt x="8529" y="5451"/>
                    <a:pt x="8770" y="5478"/>
                  </a:cubicBezTo>
                  <a:lnTo>
                    <a:pt x="11776" y="5763"/>
                  </a:lnTo>
                  <a:lnTo>
                    <a:pt x="9510" y="7752"/>
                  </a:lnTo>
                  <a:cubicBezTo>
                    <a:pt x="9332" y="7913"/>
                    <a:pt x="9251" y="8154"/>
                    <a:pt x="9305" y="8395"/>
                  </a:cubicBezTo>
                  <a:lnTo>
                    <a:pt x="9965" y="11339"/>
                  </a:lnTo>
                  <a:lnTo>
                    <a:pt x="7360" y="9804"/>
                  </a:lnTo>
                  <a:cubicBezTo>
                    <a:pt x="7262" y="9742"/>
                    <a:pt x="7146" y="9706"/>
                    <a:pt x="7030" y="9706"/>
                  </a:cubicBezTo>
                  <a:cubicBezTo>
                    <a:pt x="6914" y="9706"/>
                    <a:pt x="6798" y="9742"/>
                    <a:pt x="6691" y="9804"/>
                  </a:cubicBezTo>
                  <a:lnTo>
                    <a:pt x="4095" y="11339"/>
                  </a:lnTo>
                  <a:lnTo>
                    <a:pt x="4755" y="8395"/>
                  </a:lnTo>
                  <a:cubicBezTo>
                    <a:pt x="4809" y="8154"/>
                    <a:pt x="4729" y="7913"/>
                    <a:pt x="4550" y="7752"/>
                  </a:cubicBezTo>
                  <a:lnTo>
                    <a:pt x="2284" y="5763"/>
                  </a:lnTo>
                  <a:lnTo>
                    <a:pt x="5291" y="5478"/>
                  </a:lnTo>
                  <a:cubicBezTo>
                    <a:pt x="5531" y="5451"/>
                    <a:pt x="5737" y="5299"/>
                    <a:pt x="5835" y="5076"/>
                  </a:cubicBezTo>
                  <a:lnTo>
                    <a:pt x="7030" y="2311"/>
                  </a:lnTo>
                  <a:close/>
                  <a:moveTo>
                    <a:pt x="7030" y="0"/>
                  </a:moveTo>
                  <a:cubicBezTo>
                    <a:pt x="6771" y="0"/>
                    <a:pt x="6531" y="152"/>
                    <a:pt x="6424" y="393"/>
                  </a:cubicBezTo>
                  <a:lnTo>
                    <a:pt x="4773" y="4202"/>
                  </a:lnTo>
                  <a:lnTo>
                    <a:pt x="643" y="4594"/>
                  </a:lnTo>
                  <a:cubicBezTo>
                    <a:pt x="384" y="4612"/>
                    <a:pt x="161" y="4791"/>
                    <a:pt x="81" y="5040"/>
                  </a:cubicBezTo>
                  <a:cubicBezTo>
                    <a:pt x="0" y="5290"/>
                    <a:pt x="81" y="5567"/>
                    <a:pt x="277" y="5736"/>
                  </a:cubicBezTo>
                  <a:lnTo>
                    <a:pt x="3381" y="8484"/>
                  </a:lnTo>
                  <a:lnTo>
                    <a:pt x="2480" y="12534"/>
                  </a:lnTo>
                  <a:cubicBezTo>
                    <a:pt x="2427" y="12793"/>
                    <a:pt x="2525" y="13060"/>
                    <a:pt x="2739" y="13212"/>
                  </a:cubicBezTo>
                  <a:cubicBezTo>
                    <a:pt x="2851" y="13295"/>
                    <a:pt x="2987" y="13338"/>
                    <a:pt x="3126" y="13338"/>
                  </a:cubicBezTo>
                  <a:cubicBezTo>
                    <a:pt x="3240" y="13338"/>
                    <a:pt x="3357" y="13308"/>
                    <a:pt x="3462" y="13248"/>
                  </a:cubicBezTo>
                  <a:lnTo>
                    <a:pt x="7030" y="11134"/>
                  </a:lnTo>
                  <a:lnTo>
                    <a:pt x="10599" y="13248"/>
                  </a:lnTo>
                  <a:cubicBezTo>
                    <a:pt x="10706" y="13310"/>
                    <a:pt x="10822" y="13337"/>
                    <a:pt x="10938" y="13337"/>
                  </a:cubicBezTo>
                  <a:cubicBezTo>
                    <a:pt x="11071" y="13337"/>
                    <a:pt x="11205" y="13292"/>
                    <a:pt x="11321" y="13212"/>
                  </a:cubicBezTo>
                  <a:cubicBezTo>
                    <a:pt x="11535" y="13060"/>
                    <a:pt x="11633" y="12793"/>
                    <a:pt x="11580" y="12534"/>
                  </a:cubicBezTo>
                  <a:lnTo>
                    <a:pt x="10679" y="8484"/>
                  </a:lnTo>
                  <a:lnTo>
                    <a:pt x="13783" y="5736"/>
                  </a:lnTo>
                  <a:cubicBezTo>
                    <a:pt x="13980" y="5567"/>
                    <a:pt x="14060" y="5290"/>
                    <a:pt x="13980" y="5040"/>
                  </a:cubicBezTo>
                  <a:cubicBezTo>
                    <a:pt x="13899" y="4791"/>
                    <a:pt x="13676" y="4612"/>
                    <a:pt x="13418" y="4594"/>
                  </a:cubicBezTo>
                  <a:lnTo>
                    <a:pt x="9278" y="4202"/>
                  </a:lnTo>
                  <a:lnTo>
                    <a:pt x="7637" y="393"/>
                  </a:lnTo>
                  <a:cubicBezTo>
                    <a:pt x="7530" y="152"/>
                    <a:pt x="7289" y="0"/>
                    <a:pt x="70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3" name="Google Shape;3083;p47"/>
            <p:cNvSpPr/>
            <p:nvPr/>
          </p:nvSpPr>
          <p:spPr>
            <a:xfrm>
              <a:off x="4522450" y="2299800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63"/>
                    <a:pt x="0" y="1258"/>
                  </a:cubicBezTo>
                  <a:cubicBezTo>
                    <a:pt x="0" y="1954"/>
                    <a:pt x="562" y="2516"/>
                    <a:pt x="1258" y="2516"/>
                  </a:cubicBezTo>
                  <a:cubicBezTo>
                    <a:pt x="1954" y="2516"/>
                    <a:pt x="2516" y="1954"/>
                    <a:pt x="2516" y="1258"/>
                  </a:cubicBezTo>
                  <a:cubicBezTo>
                    <a:pt x="2516" y="563"/>
                    <a:pt x="1954" y="1"/>
                    <a:pt x="1258" y="1"/>
                  </a:cubicBezTo>
                  <a:close/>
                  <a:moveTo>
                    <a:pt x="1258" y="5487"/>
                  </a:moveTo>
                  <a:cubicBezTo>
                    <a:pt x="562" y="5487"/>
                    <a:pt x="0" y="6049"/>
                    <a:pt x="0" y="6745"/>
                  </a:cubicBezTo>
                  <a:cubicBezTo>
                    <a:pt x="0" y="7441"/>
                    <a:pt x="562" y="8003"/>
                    <a:pt x="1258" y="8003"/>
                  </a:cubicBezTo>
                  <a:cubicBezTo>
                    <a:pt x="1954" y="8003"/>
                    <a:pt x="2516" y="7441"/>
                    <a:pt x="2516" y="6745"/>
                  </a:cubicBezTo>
                  <a:cubicBezTo>
                    <a:pt x="2516" y="6049"/>
                    <a:pt x="1954" y="5487"/>
                    <a:pt x="1258" y="5487"/>
                  </a:cubicBezTo>
                  <a:close/>
                  <a:moveTo>
                    <a:pt x="1258" y="10973"/>
                  </a:moveTo>
                  <a:cubicBezTo>
                    <a:pt x="562" y="10973"/>
                    <a:pt x="0" y="11535"/>
                    <a:pt x="0" y="12231"/>
                  </a:cubicBezTo>
                  <a:cubicBezTo>
                    <a:pt x="0" y="12927"/>
                    <a:pt x="562" y="13480"/>
                    <a:pt x="1258" y="13480"/>
                  </a:cubicBezTo>
                  <a:cubicBezTo>
                    <a:pt x="1954" y="13480"/>
                    <a:pt x="2516" y="12927"/>
                    <a:pt x="2516" y="12231"/>
                  </a:cubicBezTo>
                  <a:cubicBezTo>
                    <a:pt x="2516" y="11535"/>
                    <a:pt x="1954" y="10973"/>
                    <a:pt x="1258" y="10973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22"/>
                    <a:pt x="0" y="17709"/>
                  </a:cubicBezTo>
                  <a:cubicBezTo>
                    <a:pt x="0" y="18405"/>
                    <a:pt x="562" y="18976"/>
                    <a:pt x="1258" y="18976"/>
                  </a:cubicBezTo>
                  <a:cubicBezTo>
                    <a:pt x="1954" y="18976"/>
                    <a:pt x="2516" y="18405"/>
                    <a:pt x="2516" y="17709"/>
                  </a:cubicBezTo>
                  <a:cubicBezTo>
                    <a:pt x="2516" y="17022"/>
                    <a:pt x="1954" y="16451"/>
                    <a:pt x="1258" y="16451"/>
                  </a:cubicBezTo>
                  <a:close/>
                  <a:moveTo>
                    <a:pt x="1258" y="21946"/>
                  </a:moveTo>
                  <a:cubicBezTo>
                    <a:pt x="562" y="21946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46"/>
                    <a:pt x="1258" y="21946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82"/>
                  </a:cubicBezTo>
                  <a:cubicBezTo>
                    <a:pt x="0" y="29377"/>
                    <a:pt x="562" y="29939"/>
                    <a:pt x="1258" y="29939"/>
                  </a:cubicBezTo>
                  <a:cubicBezTo>
                    <a:pt x="1954" y="29939"/>
                    <a:pt x="2516" y="29377"/>
                    <a:pt x="2516" y="28682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72"/>
                    <a:pt x="0" y="34168"/>
                  </a:cubicBezTo>
                  <a:cubicBezTo>
                    <a:pt x="0" y="34855"/>
                    <a:pt x="562" y="35426"/>
                    <a:pt x="1258" y="35426"/>
                  </a:cubicBezTo>
                  <a:cubicBezTo>
                    <a:pt x="1954" y="35426"/>
                    <a:pt x="2516" y="34855"/>
                    <a:pt x="2516" y="34168"/>
                  </a:cubicBezTo>
                  <a:cubicBezTo>
                    <a:pt x="2516" y="33472"/>
                    <a:pt x="1954" y="32910"/>
                    <a:pt x="1258" y="32910"/>
                  </a:cubicBezTo>
                  <a:close/>
                  <a:moveTo>
                    <a:pt x="1258" y="38397"/>
                  </a:moveTo>
                  <a:cubicBezTo>
                    <a:pt x="562" y="38397"/>
                    <a:pt x="0" y="38959"/>
                    <a:pt x="0" y="39654"/>
                  </a:cubicBezTo>
                  <a:cubicBezTo>
                    <a:pt x="0" y="40350"/>
                    <a:pt x="562" y="40903"/>
                    <a:pt x="1258" y="40903"/>
                  </a:cubicBezTo>
                  <a:cubicBezTo>
                    <a:pt x="1954" y="40903"/>
                    <a:pt x="2516" y="40350"/>
                    <a:pt x="2516" y="39654"/>
                  </a:cubicBezTo>
                  <a:cubicBezTo>
                    <a:pt x="2516" y="38959"/>
                    <a:pt x="1954" y="38397"/>
                    <a:pt x="1258" y="383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4" name="Google Shape;3084;p47"/>
            <p:cNvSpPr/>
            <p:nvPr/>
          </p:nvSpPr>
          <p:spPr>
            <a:xfrm>
              <a:off x="4545425" y="2331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0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5" name="Google Shape;3085;p47"/>
            <p:cNvSpPr/>
            <p:nvPr/>
          </p:nvSpPr>
          <p:spPr>
            <a:xfrm>
              <a:off x="4522450" y="1221025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54"/>
                    <a:pt x="0" y="1250"/>
                  </a:cubicBezTo>
                  <a:cubicBezTo>
                    <a:pt x="0" y="1945"/>
                    <a:pt x="562" y="2507"/>
                    <a:pt x="1258" y="2507"/>
                  </a:cubicBezTo>
                  <a:cubicBezTo>
                    <a:pt x="1954" y="2507"/>
                    <a:pt x="2516" y="1945"/>
                    <a:pt x="2516" y="1250"/>
                  </a:cubicBezTo>
                  <a:cubicBezTo>
                    <a:pt x="2516" y="554"/>
                    <a:pt x="1954" y="1"/>
                    <a:pt x="1258" y="1"/>
                  </a:cubicBezTo>
                  <a:close/>
                  <a:moveTo>
                    <a:pt x="1258" y="5478"/>
                  </a:moveTo>
                  <a:cubicBezTo>
                    <a:pt x="562" y="5478"/>
                    <a:pt x="0" y="6049"/>
                    <a:pt x="0" y="6745"/>
                  </a:cubicBezTo>
                  <a:cubicBezTo>
                    <a:pt x="0" y="7432"/>
                    <a:pt x="562" y="7994"/>
                    <a:pt x="1258" y="7994"/>
                  </a:cubicBezTo>
                  <a:cubicBezTo>
                    <a:pt x="1954" y="7994"/>
                    <a:pt x="2516" y="7432"/>
                    <a:pt x="2516" y="6745"/>
                  </a:cubicBezTo>
                  <a:cubicBezTo>
                    <a:pt x="2516" y="6049"/>
                    <a:pt x="1954" y="5478"/>
                    <a:pt x="1258" y="5478"/>
                  </a:cubicBezTo>
                  <a:close/>
                  <a:moveTo>
                    <a:pt x="1258" y="10965"/>
                  </a:moveTo>
                  <a:cubicBezTo>
                    <a:pt x="562" y="10965"/>
                    <a:pt x="0" y="11527"/>
                    <a:pt x="0" y="12222"/>
                  </a:cubicBezTo>
                  <a:cubicBezTo>
                    <a:pt x="0" y="12918"/>
                    <a:pt x="562" y="13480"/>
                    <a:pt x="1258" y="13480"/>
                  </a:cubicBezTo>
                  <a:cubicBezTo>
                    <a:pt x="1954" y="13480"/>
                    <a:pt x="2516" y="12918"/>
                    <a:pt x="2516" y="12222"/>
                  </a:cubicBezTo>
                  <a:cubicBezTo>
                    <a:pt x="2516" y="11527"/>
                    <a:pt x="1954" y="10965"/>
                    <a:pt x="1258" y="10965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13"/>
                    <a:pt x="0" y="17709"/>
                  </a:cubicBezTo>
                  <a:cubicBezTo>
                    <a:pt x="0" y="18405"/>
                    <a:pt x="562" y="18967"/>
                    <a:pt x="1258" y="18967"/>
                  </a:cubicBezTo>
                  <a:cubicBezTo>
                    <a:pt x="1954" y="18967"/>
                    <a:pt x="2516" y="18405"/>
                    <a:pt x="2516" y="17709"/>
                  </a:cubicBezTo>
                  <a:cubicBezTo>
                    <a:pt x="2516" y="17013"/>
                    <a:pt x="1954" y="16451"/>
                    <a:pt x="1258" y="16451"/>
                  </a:cubicBezTo>
                  <a:close/>
                  <a:moveTo>
                    <a:pt x="1258" y="21937"/>
                  </a:moveTo>
                  <a:cubicBezTo>
                    <a:pt x="562" y="21937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37"/>
                    <a:pt x="1258" y="21937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73"/>
                  </a:cubicBezTo>
                  <a:cubicBezTo>
                    <a:pt x="0" y="29369"/>
                    <a:pt x="562" y="29940"/>
                    <a:pt x="1258" y="29940"/>
                  </a:cubicBezTo>
                  <a:cubicBezTo>
                    <a:pt x="1954" y="29940"/>
                    <a:pt x="2516" y="29369"/>
                    <a:pt x="2516" y="28673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63"/>
                    <a:pt x="0" y="34159"/>
                  </a:cubicBezTo>
                  <a:cubicBezTo>
                    <a:pt x="0" y="34855"/>
                    <a:pt x="562" y="35417"/>
                    <a:pt x="1258" y="35417"/>
                  </a:cubicBezTo>
                  <a:cubicBezTo>
                    <a:pt x="1954" y="35417"/>
                    <a:pt x="2516" y="34855"/>
                    <a:pt x="2516" y="34159"/>
                  </a:cubicBezTo>
                  <a:cubicBezTo>
                    <a:pt x="2516" y="33463"/>
                    <a:pt x="1954" y="32910"/>
                    <a:pt x="1258" y="32910"/>
                  </a:cubicBezTo>
                  <a:close/>
                  <a:moveTo>
                    <a:pt x="1258" y="38388"/>
                  </a:moveTo>
                  <a:cubicBezTo>
                    <a:pt x="562" y="38388"/>
                    <a:pt x="0" y="38950"/>
                    <a:pt x="0" y="39646"/>
                  </a:cubicBezTo>
                  <a:cubicBezTo>
                    <a:pt x="0" y="40341"/>
                    <a:pt x="562" y="40903"/>
                    <a:pt x="1258" y="40903"/>
                  </a:cubicBezTo>
                  <a:cubicBezTo>
                    <a:pt x="1954" y="40903"/>
                    <a:pt x="2516" y="40341"/>
                    <a:pt x="2516" y="39646"/>
                  </a:cubicBezTo>
                  <a:cubicBezTo>
                    <a:pt x="2516" y="38950"/>
                    <a:pt x="1954" y="38388"/>
                    <a:pt x="1258" y="38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6" name="Google Shape;3086;p47"/>
            <p:cNvSpPr/>
            <p:nvPr/>
          </p:nvSpPr>
          <p:spPr>
            <a:xfrm>
              <a:off x="4545425" y="1252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1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87" name="Google Shape;3087;p47"/>
          <p:cNvGrpSpPr/>
          <p:nvPr/>
        </p:nvGrpSpPr>
        <p:grpSpPr>
          <a:xfrm>
            <a:off x="6989422" y="3033115"/>
            <a:ext cx="2883963" cy="2883963"/>
            <a:chOff x="277450" y="4273200"/>
            <a:chExt cx="870289" cy="870289"/>
          </a:xfrm>
        </p:grpSpPr>
        <p:sp>
          <p:nvSpPr>
            <p:cNvPr id="3088" name="Google Shape;3088;p47"/>
            <p:cNvSpPr/>
            <p:nvPr/>
          </p:nvSpPr>
          <p:spPr>
            <a:xfrm>
              <a:off x="325701" y="4321451"/>
              <a:ext cx="773783" cy="773783"/>
            </a:xfrm>
            <a:custGeom>
              <a:avLst/>
              <a:gdLst/>
              <a:ahLst/>
              <a:cxnLst/>
              <a:rect l="l" t="t" r="r" b="b"/>
              <a:pathLst>
                <a:path w="48076" h="48076" extrusionOk="0">
                  <a:moveTo>
                    <a:pt x="23962" y="0"/>
                  </a:moveTo>
                  <a:lnTo>
                    <a:pt x="16977" y="6985"/>
                  </a:lnTo>
                  <a:lnTo>
                    <a:pt x="7092" y="6985"/>
                  </a:lnTo>
                  <a:lnTo>
                    <a:pt x="7092" y="16870"/>
                  </a:lnTo>
                  <a:lnTo>
                    <a:pt x="0" y="23962"/>
                  </a:lnTo>
                  <a:lnTo>
                    <a:pt x="7092" y="31054"/>
                  </a:lnTo>
                  <a:lnTo>
                    <a:pt x="7092" y="41090"/>
                  </a:lnTo>
                  <a:lnTo>
                    <a:pt x="17120" y="41090"/>
                  </a:lnTo>
                  <a:lnTo>
                    <a:pt x="24114" y="48076"/>
                  </a:lnTo>
                  <a:lnTo>
                    <a:pt x="31099" y="41090"/>
                  </a:lnTo>
                  <a:lnTo>
                    <a:pt x="40983" y="41090"/>
                  </a:lnTo>
                  <a:lnTo>
                    <a:pt x="40983" y="31206"/>
                  </a:lnTo>
                  <a:lnTo>
                    <a:pt x="48076" y="24114"/>
                  </a:lnTo>
                  <a:lnTo>
                    <a:pt x="40983" y="17022"/>
                  </a:lnTo>
                  <a:lnTo>
                    <a:pt x="40983" y="6985"/>
                  </a:lnTo>
                  <a:lnTo>
                    <a:pt x="30956" y="698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9" name="Google Shape;3089;p47"/>
            <p:cNvSpPr/>
            <p:nvPr/>
          </p:nvSpPr>
          <p:spPr>
            <a:xfrm>
              <a:off x="277450" y="4273200"/>
              <a:ext cx="870289" cy="870289"/>
            </a:xfrm>
            <a:custGeom>
              <a:avLst/>
              <a:gdLst/>
              <a:ahLst/>
              <a:cxnLst/>
              <a:rect l="l" t="t" r="r" b="b"/>
              <a:pathLst>
                <a:path w="54072" h="54072" extrusionOk="0">
                  <a:moveTo>
                    <a:pt x="26960" y="1410"/>
                  </a:moveTo>
                  <a:lnTo>
                    <a:pt x="34409" y="8859"/>
                  </a:lnTo>
                  <a:lnTo>
                    <a:pt x="45097" y="8859"/>
                  </a:lnTo>
                  <a:lnTo>
                    <a:pt x="45097" y="19556"/>
                  </a:lnTo>
                  <a:lnTo>
                    <a:pt x="52662" y="27112"/>
                  </a:lnTo>
                  <a:lnTo>
                    <a:pt x="45097" y="34677"/>
                  </a:lnTo>
                  <a:lnTo>
                    <a:pt x="45097" y="45212"/>
                  </a:lnTo>
                  <a:lnTo>
                    <a:pt x="34561" y="45212"/>
                  </a:lnTo>
                  <a:lnTo>
                    <a:pt x="27112" y="52662"/>
                  </a:lnTo>
                  <a:lnTo>
                    <a:pt x="19663" y="45212"/>
                  </a:lnTo>
                  <a:lnTo>
                    <a:pt x="8975" y="45212"/>
                  </a:lnTo>
                  <a:lnTo>
                    <a:pt x="8975" y="34516"/>
                  </a:lnTo>
                  <a:lnTo>
                    <a:pt x="1410" y="26960"/>
                  </a:lnTo>
                  <a:lnTo>
                    <a:pt x="8975" y="19395"/>
                  </a:lnTo>
                  <a:lnTo>
                    <a:pt x="8975" y="8859"/>
                  </a:lnTo>
                  <a:lnTo>
                    <a:pt x="19502" y="8859"/>
                  </a:lnTo>
                  <a:lnTo>
                    <a:pt x="26960" y="1410"/>
                  </a:lnTo>
                  <a:close/>
                  <a:moveTo>
                    <a:pt x="26960" y="1"/>
                  </a:moveTo>
                  <a:lnTo>
                    <a:pt x="19092" y="7860"/>
                  </a:lnTo>
                  <a:lnTo>
                    <a:pt x="7976" y="7860"/>
                  </a:lnTo>
                  <a:lnTo>
                    <a:pt x="7976" y="18985"/>
                  </a:lnTo>
                  <a:lnTo>
                    <a:pt x="1" y="26960"/>
                  </a:lnTo>
                  <a:lnTo>
                    <a:pt x="7976" y="34927"/>
                  </a:lnTo>
                  <a:lnTo>
                    <a:pt x="7976" y="46212"/>
                  </a:lnTo>
                  <a:lnTo>
                    <a:pt x="19252" y="46212"/>
                  </a:lnTo>
                  <a:lnTo>
                    <a:pt x="27112" y="54071"/>
                  </a:lnTo>
                  <a:lnTo>
                    <a:pt x="34980" y="46212"/>
                  </a:lnTo>
                  <a:lnTo>
                    <a:pt x="46096" y="46212"/>
                  </a:lnTo>
                  <a:lnTo>
                    <a:pt x="46096" y="35087"/>
                  </a:lnTo>
                  <a:lnTo>
                    <a:pt x="54071" y="27112"/>
                  </a:lnTo>
                  <a:lnTo>
                    <a:pt x="46096" y="19136"/>
                  </a:lnTo>
                  <a:lnTo>
                    <a:pt x="46096" y="7860"/>
                  </a:lnTo>
                  <a:lnTo>
                    <a:pt x="34820" y="7860"/>
                  </a:lnTo>
                  <a:lnTo>
                    <a:pt x="26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0" name="Google Shape;3090;p47"/>
            <p:cNvSpPr/>
            <p:nvPr/>
          </p:nvSpPr>
          <p:spPr>
            <a:xfrm>
              <a:off x="354847" y="4350742"/>
              <a:ext cx="715197" cy="715053"/>
            </a:xfrm>
            <a:custGeom>
              <a:avLst/>
              <a:gdLst/>
              <a:ahLst/>
              <a:cxnLst/>
              <a:rect l="l" t="t" r="r" b="b"/>
              <a:pathLst>
                <a:path w="44436" h="44427" extrusionOk="0">
                  <a:moveTo>
                    <a:pt x="22151" y="0"/>
                  </a:moveTo>
                  <a:lnTo>
                    <a:pt x="15692" y="6459"/>
                  </a:lnTo>
                  <a:lnTo>
                    <a:pt x="6557" y="6459"/>
                  </a:lnTo>
                  <a:lnTo>
                    <a:pt x="6557" y="15594"/>
                  </a:lnTo>
                  <a:lnTo>
                    <a:pt x="0" y="22142"/>
                  </a:lnTo>
                  <a:lnTo>
                    <a:pt x="6557" y="28699"/>
                  </a:lnTo>
                  <a:lnTo>
                    <a:pt x="6557" y="37968"/>
                  </a:lnTo>
                  <a:lnTo>
                    <a:pt x="15826" y="37968"/>
                  </a:lnTo>
                  <a:lnTo>
                    <a:pt x="22285" y="44427"/>
                  </a:lnTo>
                  <a:lnTo>
                    <a:pt x="28744" y="37968"/>
                  </a:lnTo>
                  <a:lnTo>
                    <a:pt x="37879" y="37968"/>
                  </a:lnTo>
                  <a:lnTo>
                    <a:pt x="37879" y="28833"/>
                  </a:lnTo>
                  <a:lnTo>
                    <a:pt x="44436" y="22276"/>
                  </a:lnTo>
                  <a:lnTo>
                    <a:pt x="37879" y="15728"/>
                  </a:lnTo>
                  <a:lnTo>
                    <a:pt x="37879" y="6459"/>
                  </a:lnTo>
                  <a:lnTo>
                    <a:pt x="28610" y="6459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91" name="Google Shape;3091;p47"/>
          <p:cNvGrpSpPr/>
          <p:nvPr/>
        </p:nvGrpSpPr>
        <p:grpSpPr>
          <a:xfrm>
            <a:off x="8184203" y="-1008006"/>
            <a:ext cx="494392" cy="2221777"/>
            <a:chOff x="2459900" y="3556775"/>
            <a:chExt cx="245575" cy="1103550"/>
          </a:xfrm>
        </p:grpSpPr>
        <p:sp>
          <p:nvSpPr>
            <p:cNvPr id="3092" name="Google Shape;3092;p47"/>
            <p:cNvSpPr/>
            <p:nvPr/>
          </p:nvSpPr>
          <p:spPr>
            <a:xfrm>
              <a:off x="2569175" y="3556775"/>
              <a:ext cx="26800" cy="665075"/>
            </a:xfrm>
            <a:custGeom>
              <a:avLst/>
              <a:gdLst/>
              <a:ahLst/>
              <a:cxnLst/>
              <a:rect l="l" t="t" r="r" b="b"/>
              <a:pathLst>
                <a:path w="1072" h="26603" extrusionOk="0">
                  <a:moveTo>
                    <a:pt x="536" y="0"/>
                  </a:moveTo>
                  <a:cubicBezTo>
                    <a:pt x="242" y="0"/>
                    <a:pt x="1" y="241"/>
                    <a:pt x="1" y="536"/>
                  </a:cubicBezTo>
                  <a:cubicBezTo>
                    <a:pt x="1" y="830"/>
                    <a:pt x="242" y="1062"/>
                    <a:pt x="536" y="1062"/>
                  </a:cubicBezTo>
                  <a:cubicBezTo>
                    <a:pt x="830" y="1062"/>
                    <a:pt x="1071" y="830"/>
                    <a:pt x="1071" y="536"/>
                  </a:cubicBezTo>
                  <a:cubicBezTo>
                    <a:pt x="1071" y="241"/>
                    <a:pt x="830" y="0"/>
                    <a:pt x="536" y="0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5"/>
                  </a:cubicBezTo>
                  <a:cubicBezTo>
                    <a:pt x="1" y="3149"/>
                    <a:pt x="242" y="3381"/>
                    <a:pt x="536" y="3381"/>
                  </a:cubicBezTo>
                  <a:cubicBezTo>
                    <a:pt x="830" y="3381"/>
                    <a:pt x="1071" y="3149"/>
                    <a:pt x="1071" y="2855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39"/>
                  </a:moveTo>
                  <a:cubicBezTo>
                    <a:pt x="242" y="4639"/>
                    <a:pt x="1" y="4880"/>
                    <a:pt x="1" y="5174"/>
                  </a:cubicBezTo>
                  <a:cubicBezTo>
                    <a:pt x="1" y="5469"/>
                    <a:pt x="242" y="5710"/>
                    <a:pt x="536" y="5710"/>
                  </a:cubicBezTo>
                  <a:cubicBezTo>
                    <a:pt x="830" y="5710"/>
                    <a:pt x="1071" y="5469"/>
                    <a:pt x="1071" y="5174"/>
                  </a:cubicBezTo>
                  <a:cubicBezTo>
                    <a:pt x="1071" y="4880"/>
                    <a:pt x="830" y="4639"/>
                    <a:pt x="536" y="4639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4"/>
                  </a:cubicBezTo>
                  <a:cubicBezTo>
                    <a:pt x="1" y="7788"/>
                    <a:pt x="242" y="8029"/>
                    <a:pt x="536" y="8029"/>
                  </a:cubicBezTo>
                  <a:cubicBezTo>
                    <a:pt x="830" y="8029"/>
                    <a:pt x="1071" y="7788"/>
                    <a:pt x="1071" y="7494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7"/>
                  </a:moveTo>
                  <a:cubicBezTo>
                    <a:pt x="242" y="9287"/>
                    <a:pt x="1" y="9519"/>
                    <a:pt x="1" y="9813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3"/>
                  </a:cubicBezTo>
                  <a:cubicBezTo>
                    <a:pt x="1071" y="9519"/>
                    <a:pt x="830" y="9287"/>
                    <a:pt x="536" y="9287"/>
                  </a:cubicBezTo>
                  <a:close/>
                  <a:moveTo>
                    <a:pt x="536" y="11607"/>
                  </a:moveTo>
                  <a:cubicBezTo>
                    <a:pt x="242" y="11607"/>
                    <a:pt x="1" y="11847"/>
                    <a:pt x="1" y="12142"/>
                  </a:cubicBezTo>
                  <a:cubicBezTo>
                    <a:pt x="1" y="12436"/>
                    <a:pt x="242" y="12668"/>
                    <a:pt x="536" y="12668"/>
                  </a:cubicBezTo>
                  <a:cubicBezTo>
                    <a:pt x="830" y="12668"/>
                    <a:pt x="1071" y="12436"/>
                    <a:pt x="1071" y="12142"/>
                  </a:cubicBezTo>
                  <a:cubicBezTo>
                    <a:pt x="1071" y="11847"/>
                    <a:pt x="830" y="11607"/>
                    <a:pt x="536" y="11607"/>
                  </a:cubicBezTo>
                  <a:close/>
                  <a:moveTo>
                    <a:pt x="536" y="13926"/>
                  </a:moveTo>
                  <a:cubicBezTo>
                    <a:pt x="242" y="13926"/>
                    <a:pt x="1" y="14167"/>
                    <a:pt x="1" y="14461"/>
                  </a:cubicBezTo>
                  <a:cubicBezTo>
                    <a:pt x="1" y="14756"/>
                    <a:pt x="242" y="14988"/>
                    <a:pt x="536" y="14988"/>
                  </a:cubicBezTo>
                  <a:cubicBezTo>
                    <a:pt x="830" y="14988"/>
                    <a:pt x="1071" y="14756"/>
                    <a:pt x="1071" y="14461"/>
                  </a:cubicBezTo>
                  <a:cubicBezTo>
                    <a:pt x="1071" y="14167"/>
                    <a:pt x="830" y="13926"/>
                    <a:pt x="536" y="13926"/>
                  </a:cubicBezTo>
                  <a:close/>
                  <a:moveTo>
                    <a:pt x="536" y="16245"/>
                  </a:moveTo>
                  <a:cubicBezTo>
                    <a:pt x="242" y="16245"/>
                    <a:pt x="1" y="16486"/>
                    <a:pt x="1" y="16781"/>
                  </a:cubicBezTo>
                  <a:cubicBezTo>
                    <a:pt x="1" y="17075"/>
                    <a:pt x="242" y="17316"/>
                    <a:pt x="536" y="17316"/>
                  </a:cubicBezTo>
                  <a:cubicBezTo>
                    <a:pt x="830" y="17316"/>
                    <a:pt x="1071" y="17075"/>
                    <a:pt x="1071" y="16781"/>
                  </a:cubicBezTo>
                  <a:cubicBezTo>
                    <a:pt x="1071" y="16486"/>
                    <a:pt x="830" y="16245"/>
                    <a:pt x="536" y="16245"/>
                  </a:cubicBezTo>
                  <a:close/>
                  <a:moveTo>
                    <a:pt x="536" y="18574"/>
                  </a:moveTo>
                  <a:cubicBezTo>
                    <a:pt x="242" y="18574"/>
                    <a:pt x="1" y="18806"/>
                    <a:pt x="1" y="19100"/>
                  </a:cubicBezTo>
                  <a:cubicBezTo>
                    <a:pt x="1" y="19395"/>
                    <a:pt x="242" y="19635"/>
                    <a:pt x="536" y="19635"/>
                  </a:cubicBezTo>
                  <a:cubicBezTo>
                    <a:pt x="830" y="19635"/>
                    <a:pt x="1071" y="19395"/>
                    <a:pt x="1071" y="19100"/>
                  </a:cubicBezTo>
                  <a:cubicBezTo>
                    <a:pt x="1071" y="18806"/>
                    <a:pt x="830" y="18574"/>
                    <a:pt x="536" y="18574"/>
                  </a:cubicBezTo>
                  <a:close/>
                  <a:moveTo>
                    <a:pt x="536" y="20893"/>
                  </a:moveTo>
                  <a:cubicBezTo>
                    <a:pt x="242" y="20893"/>
                    <a:pt x="1" y="21134"/>
                    <a:pt x="1" y="21420"/>
                  </a:cubicBezTo>
                  <a:cubicBezTo>
                    <a:pt x="1" y="21714"/>
                    <a:pt x="242" y="21955"/>
                    <a:pt x="536" y="21955"/>
                  </a:cubicBezTo>
                  <a:cubicBezTo>
                    <a:pt x="830" y="21955"/>
                    <a:pt x="1071" y="21714"/>
                    <a:pt x="1071" y="21420"/>
                  </a:cubicBezTo>
                  <a:cubicBezTo>
                    <a:pt x="1071" y="21134"/>
                    <a:pt x="830" y="20893"/>
                    <a:pt x="536" y="20893"/>
                  </a:cubicBezTo>
                  <a:close/>
                  <a:moveTo>
                    <a:pt x="536" y="23213"/>
                  </a:moveTo>
                  <a:cubicBezTo>
                    <a:pt x="242" y="23213"/>
                    <a:pt x="1" y="23454"/>
                    <a:pt x="1" y="23748"/>
                  </a:cubicBezTo>
                  <a:cubicBezTo>
                    <a:pt x="1" y="24042"/>
                    <a:pt x="242" y="24274"/>
                    <a:pt x="536" y="24274"/>
                  </a:cubicBezTo>
                  <a:cubicBezTo>
                    <a:pt x="830" y="24274"/>
                    <a:pt x="1071" y="24042"/>
                    <a:pt x="1071" y="23748"/>
                  </a:cubicBezTo>
                  <a:cubicBezTo>
                    <a:pt x="1071" y="23454"/>
                    <a:pt x="830" y="23213"/>
                    <a:pt x="536" y="23213"/>
                  </a:cubicBezTo>
                  <a:close/>
                  <a:moveTo>
                    <a:pt x="536" y="25532"/>
                  </a:moveTo>
                  <a:cubicBezTo>
                    <a:pt x="242" y="25532"/>
                    <a:pt x="1" y="25773"/>
                    <a:pt x="1" y="26067"/>
                  </a:cubicBezTo>
                  <a:cubicBezTo>
                    <a:pt x="1" y="26362"/>
                    <a:pt x="242" y="26603"/>
                    <a:pt x="536" y="26603"/>
                  </a:cubicBezTo>
                  <a:cubicBezTo>
                    <a:pt x="830" y="26603"/>
                    <a:pt x="1071" y="26362"/>
                    <a:pt x="1071" y="26067"/>
                  </a:cubicBezTo>
                  <a:cubicBezTo>
                    <a:pt x="1071" y="25773"/>
                    <a:pt x="830" y="25532"/>
                    <a:pt x="536" y="255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3" name="Google Shape;3093;p47"/>
            <p:cNvSpPr/>
            <p:nvPr/>
          </p:nvSpPr>
          <p:spPr>
            <a:xfrm>
              <a:off x="2579000" y="3570150"/>
              <a:ext cx="7150" cy="688275"/>
            </a:xfrm>
            <a:custGeom>
              <a:avLst/>
              <a:gdLst/>
              <a:ahLst/>
              <a:cxnLst/>
              <a:rect l="l" t="t" r="r" b="b"/>
              <a:pathLst>
                <a:path w="286" h="27531" extrusionOk="0">
                  <a:moveTo>
                    <a:pt x="0" y="1"/>
                  </a:moveTo>
                  <a:lnTo>
                    <a:pt x="0" y="27531"/>
                  </a:lnTo>
                  <a:lnTo>
                    <a:pt x="286" y="27531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4" name="Google Shape;3094;p47"/>
            <p:cNvSpPr/>
            <p:nvPr/>
          </p:nvSpPr>
          <p:spPr>
            <a:xfrm>
              <a:off x="2475950" y="4249475"/>
              <a:ext cx="213475" cy="111325"/>
            </a:xfrm>
            <a:custGeom>
              <a:avLst/>
              <a:gdLst/>
              <a:ahLst/>
              <a:cxnLst/>
              <a:rect l="l" t="t" r="r" b="b"/>
              <a:pathLst>
                <a:path w="8539" h="4453" extrusionOk="0">
                  <a:moveTo>
                    <a:pt x="4265" y="376"/>
                  </a:moveTo>
                  <a:cubicBezTo>
                    <a:pt x="4729" y="724"/>
                    <a:pt x="6094" y="1446"/>
                    <a:pt x="7048" y="1749"/>
                  </a:cubicBezTo>
                  <a:cubicBezTo>
                    <a:pt x="7566" y="1910"/>
                    <a:pt x="7941" y="2311"/>
                    <a:pt x="8065" y="2847"/>
                  </a:cubicBezTo>
                  <a:cubicBezTo>
                    <a:pt x="8181" y="3320"/>
                    <a:pt x="8074" y="3810"/>
                    <a:pt x="7798" y="4122"/>
                  </a:cubicBezTo>
                  <a:lnTo>
                    <a:pt x="741" y="4122"/>
                  </a:lnTo>
                  <a:cubicBezTo>
                    <a:pt x="465" y="3810"/>
                    <a:pt x="358" y="3320"/>
                    <a:pt x="465" y="2847"/>
                  </a:cubicBezTo>
                  <a:cubicBezTo>
                    <a:pt x="598" y="2311"/>
                    <a:pt x="964" y="1910"/>
                    <a:pt x="1482" y="1749"/>
                  </a:cubicBezTo>
                  <a:cubicBezTo>
                    <a:pt x="2436" y="1446"/>
                    <a:pt x="3810" y="724"/>
                    <a:pt x="4265" y="376"/>
                  </a:cubicBezTo>
                  <a:close/>
                  <a:moveTo>
                    <a:pt x="4265" y="1"/>
                  </a:moveTo>
                  <a:cubicBezTo>
                    <a:pt x="4220" y="10"/>
                    <a:pt x="4167" y="28"/>
                    <a:pt x="4140" y="72"/>
                  </a:cubicBezTo>
                  <a:cubicBezTo>
                    <a:pt x="3988" y="188"/>
                    <a:pt x="2588" y="1054"/>
                    <a:pt x="1384" y="1428"/>
                  </a:cubicBezTo>
                  <a:cubicBezTo>
                    <a:pt x="750" y="1633"/>
                    <a:pt x="295" y="2115"/>
                    <a:pt x="144" y="2766"/>
                  </a:cubicBezTo>
                  <a:cubicBezTo>
                    <a:pt x="1" y="3382"/>
                    <a:pt x="161" y="4024"/>
                    <a:pt x="554" y="4408"/>
                  </a:cubicBezTo>
                  <a:cubicBezTo>
                    <a:pt x="590" y="4435"/>
                    <a:pt x="625" y="4452"/>
                    <a:pt x="670" y="4452"/>
                  </a:cubicBezTo>
                  <a:lnTo>
                    <a:pt x="7860" y="4452"/>
                  </a:lnTo>
                  <a:cubicBezTo>
                    <a:pt x="7905" y="4452"/>
                    <a:pt x="7949" y="4435"/>
                    <a:pt x="7976" y="4408"/>
                  </a:cubicBezTo>
                  <a:cubicBezTo>
                    <a:pt x="8369" y="4024"/>
                    <a:pt x="8538" y="3382"/>
                    <a:pt x="8387" y="2775"/>
                  </a:cubicBezTo>
                  <a:cubicBezTo>
                    <a:pt x="8235" y="2115"/>
                    <a:pt x="7789" y="1633"/>
                    <a:pt x="7147" y="1428"/>
                  </a:cubicBezTo>
                  <a:cubicBezTo>
                    <a:pt x="5951" y="1054"/>
                    <a:pt x="4542" y="188"/>
                    <a:pt x="4399" y="72"/>
                  </a:cubicBezTo>
                  <a:cubicBezTo>
                    <a:pt x="4372" y="28"/>
                    <a:pt x="4319" y="1"/>
                    <a:pt x="42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5" name="Google Shape;3095;p47"/>
            <p:cNvSpPr/>
            <p:nvPr/>
          </p:nvSpPr>
          <p:spPr>
            <a:xfrm>
              <a:off x="2521675" y="4249475"/>
              <a:ext cx="122025" cy="111325"/>
            </a:xfrm>
            <a:custGeom>
              <a:avLst/>
              <a:gdLst/>
              <a:ahLst/>
              <a:cxnLst/>
              <a:rect l="l" t="t" r="r" b="b"/>
              <a:pathLst>
                <a:path w="4881" h="4453" extrusionOk="0">
                  <a:moveTo>
                    <a:pt x="2436" y="456"/>
                  </a:moveTo>
                  <a:cubicBezTo>
                    <a:pt x="2730" y="822"/>
                    <a:pt x="3373" y="1446"/>
                    <a:pt x="3846" y="1732"/>
                  </a:cubicBezTo>
                  <a:cubicBezTo>
                    <a:pt x="4381" y="2053"/>
                    <a:pt x="4532" y="3435"/>
                    <a:pt x="4229" y="4122"/>
                  </a:cubicBezTo>
                  <a:lnTo>
                    <a:pt x="643" y="4122"/>
                  </a:lnTo>
                  <a:cubicBezTo>
                    <a:pt x="349" y="3435"/>
                    <a:pt x="491" y="2053"/>
                    <a:pt x="1027" y="1732"/>
                  </a:cubicBezTo>
                  <a:cubicBezTo>
                    <a:pt x="1508" y="1446"/>
                    <a:pt x="2142" y="822"/>
                    <a:pt x="2436" y="456"/>
                  </a:cubicBezTo>
                  <a:close/>
                  <a:moveTo>
                    <a:pt x="2436" y="1"/>
                  </a:moveTo>
                  <a:cubicBezTo>
                    <a:pt x="2374" y="1"/>
                    <a:pt x="2311" y="46"/>
                    <a:pt x="2284" y="108"/>
                  </a:cubicBezTo>
                  <a:cubicBezTo>
                    <a:pt x="2204" y="233"/>
                    <a:pt x="1473" y="1080"/>
                    <a:pt x="857" y="1446"/>
                  </a:cubicBezTo>
                  <a:cubicBezTo>
                    <a:pt x="81" y="1910"/>
                    <a:pt x="1" y="3632"/>
                    <a:pt x="393" y="4363"/>
                  </a:cubicBezTo>
                  <a:cubicBezTo>
                    <a:pt x="429" y="4417"/>
                    <a:pt x="482" y="4452"/>
                    <a:pt x="545" y="4452"/>
                  </a:cubicBezTo>
                  <a:lnTo>
                    <a:pt x="4336" y="4452"/>
                  </a:lnTo>
                  <a:cubicBezTo>
                    <a:pt x="4399" y="4452"/>
                    <a:pt x="4452" y="4417"/>
                    <a:pt x="4479" y="4363"/>
                  </a:cubicBezTo>
                  <a:cubicBezTo>
                    <a:pt x="4880" y="3632"/>
                    <a:pt x="4800" y="1910"/>
                    <a:pt x="4015" y="1446"/>
                  </a:cubicBezTo>
                  <a:cubicBezTo>
                    <a:pt x="3400" y="1080"/>
                    <a:pt x="2668" y="233"/>
                    <a:pt x="2597" y="108"/>
                  </a:cubicBezTo>
                  <a:cubicBezTo>
                    <a:pt x="2570" y="46"/>
                    <a:pt x="2507" y="1"/>
                    <a:pt x="2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6" name="Google Shape;3096;p47"/>
            <p:cNvSpPr/>
            <p:nvPr/>
          </p:nvSpPr>
          <p:spPr>
            <a:xfrm>
              <a:off x="2475950" y="4549225"/>
              <a:ext cx="213475" cy="111100"/>
            </a:xfrm>
            <a:custGeom>
              <a:avLst/>
              <a:gdLst/>
              <a:ahLst/>
              <a:cxnLst/>
              <a:rect l="l" t="t" r="r" b="b"/>
              <a:pathLst>
                <a:path w="8539" h="4444" extrusionOk="0">
                  <a:moveTo>
                    <a:pt x="7798" y="331"/>
                  </a:moveTo>
                  <a:cubicBezTo>
                    <a:pt x="8074" y="634"/>
                    <a:pt x="8181" y="1125"/>
                    <a:pt x="8065" y="1606"/>
                  </a:cubicBezTo>
                  <a:cubicBezTo>
                    <a:pt x="7941" y="2142"/>
                    <a:pt x="7566" y="2543"/>
                    <a:pt x="7048" y="2704"/>
                  </a:cubicBezTo>
                  <a:cubicBezTo>
                    <a:pt x="6103" y="3007"/>
                    <a:pt x="4729" y="3730"/>
                    <a:pt x="4265" y="4069"/>
                  </a:cubicBezTo>
                  <a:cubicBezTo>
                    <a:pt x="3801" y="3721"/>
                    <a:pt x="2436" y="3007"/>
                    <a:pt x="1482" y="2704"/>
                  </a:cubicBezTo>
                  <a:cubicBezTo>
                    <a:pt x="964" y="2543"/>
                    <a:pt x="598" y="2142"/>
                    <a:pt x="465" y="1606"/>
                  </a:cubicBezTo>
                  <a:cubicBezTo>
                    <a:pt x="358" y="1134"/>
                    <a:pt x="465" y="643"/>
                    <a:pt x="741" y="331"/>
                  </a:cubicBezTo>
                  <a:close/>
                  <a:moveTo>
                    <a:pt x="670" y="1"/>
                  </a:moveTo>
                  <a:cubicBezTo>
                    <a:pt x="625" y="1"/>
                    <a:pt x="590" y="19"/>
                    <a:pt x="554" y="45"/>
                  </a:cubicBezTo>
                  <a:cubicBezTo>
                    <a:pt x="161" y="429"/>
                    <a:pt x="1" y="1071"/>
                    <a:pt x="144" y="1678"/>
                  </a:cubicBezTo>
                  <a:cubicBezTo>
                    <a:pt x="295" y="2329"/>
                    <a:pt x="750" y="2820"/>
                    <a:pt x="1384" y="3025"/>
                  </a:cubicBezTo>
                  <a:cubicBezTo>
                    <a:pt x="2588" y="3400"/>
                    <a:pt x="3988" y="4256"/>
                    <a:pt x="4140" y="4381"/>
                  </a:cubicBezTo>
                  <a:cubicBezTo>
                    <a:pt x="4167" y="4417"/>
                    <a:pt x="4212" y="4443"/>
                    <a:pt x="4265" y="4443"/>
                  </a:cubicBezTo>
                  <a:cubicBezTo>
                    <a:pt x="4319" y="4443"/>
                    <a:pt x="4363" y="4426"/>
                    <a:pt x="4399" y="4381"/>
                  </a:cubicBezTo>
                  <a:cubicBezTo>
                    <a:pt x="4542" y="4265"/>
                    <a:pt x="5951" y="3400"/>
                    <a:pt x="7147" y="3025"/>
                  </a:cubicBezTo>
                  <a:cubicBezTo>
                    <a:pt x="7789" y="2820"/>
                    <a:pt x="8235" y="2329"/>
                    <a:pt x="8387" y="1678"/>
                  </a:cubicBezTo>
                  <a:cubicBezTo>
                    <a:pt x="8538" y="1071"/>
                    <a:pt x="8369" y="429"/>
                    <a:pt x="7976" y="45"/>
                  </a:cubicBezTo>
                  <a:cubicBezTo>
                    <a:pt x="7949" y="19"/>
                    <a:pt x="7905" y="1"/>
                    <a:pt x="7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7" name="Google Shape;3097;p47"/>
            <p:cNvSpPr/>
            <p:nvPr/>
          </p:nvSpPr>
          <p:spPr>
            <a:xfrm>
              <a:off x="2521675" y="4549225"/>
              <a:ext cx="122025" cy="111100"/>
            </a:xfrm>
            <a:custGeom>
              <a:avLst/>
              <a:gdLst/>
              <a:ahLst/>
              <a:cxnLst/>
              <a:rect l="l" t="t" r="r" b="b"/>
              <a:pathLst>
                <a:path w="4881" h="4444" extrusionOk="0">
                  <a:moveTo>
                    <a:pt x="4229" y="331"/>
                  </a:moveTo>
                  <a:cubicBezTo>
                    <a:pt x="4532" y="1018"/>
                    <a:pt x="4381" y="2400"/>
                    <a:pt x="3846" y="2722"/>
                  </a:cubicBezTo>
                  <a:cubicBezTo>
                    <a:pt x="3373" y="3007"/>
                    <a:pt x="2730" y="3632"/>
                    <a:pt x="2436" y="3997"/>
                  </a:cubicBezTo>
                  <a:cubicBezTo>
                    <a:pt x="2142" y="3632"/>
                    <a:pt x="1508" y="3007"/>
                    <a:pt x="1027" y="2722"/>
                  </a:cubicBezTo>
                  <a:cubicBezTo>
                    <a:pt x="491" y="2400"/>
                    <a:pt x="349" y="1018"/>
                    <a:pt x="643" y="331"/>
                  </a:cubicBezTo>
                  <a:close/>
                  <a:moveTo>
                    <a:pt x="545" y="1"/>
                  </a:moveTo>
                  <a:cubicBezTo>
                    <a:pt x="482" y="1"/>
                    <a:pt x="429" y="36"/>
                    <a:pt x="393" y="90"/>
                  </a:cubicBezTo>
                  <a:cubicBezTo>
                    <a:pt x="1" y="821"/>
                    <a:pt x="81" y="2534"/>
                    <a:pt x="857" y="3007"/>
                  </a:cubicBezTo>
                  <a:cubicBezTo>
                    <a:pt x="1473" y="3373"/>
                    <a:pt x="2204" y="4220"/>
                    <a:pt x="2284" y="4345"/>
                  </a:cubicBezTo>
                  <a:cubicBezTo>
                    <a:pt x="2311" y="4408"/>
                    <a:pt x="2374" y="4443"/>
                    <a:pt x="2436" y="4443"/>
                  </a:cubicBezTo>
                  <a:cubicBezTo>
                    <a:pt x="2507" y="4443"/>
                    <a:pt x="2570" y="4408"/>
                    <a:pt x="2597" y="4345"/>
                  </a:cubicBezTo>
                  <a:cubicBezTo>
                    <a:pt x="2668" y="4220"/>
                    <a:pt x="3400" y="3373"/>
                    <a:pt x="4015" y="3007"/>
                  </a:cubicBezTo>
                  <a:cubicBezTo>
                    <a:pt x="4800" y="2534"/>
                    <a:pt x="4880" y="821"/>
                    <a:pt x="4479" y="90"/>
                  </a:cubicBezTo>
                  <a:cubicBezTo>
                    <a:pt x="4452" y="36"/>
                    <a:pt x="4399" y="1"/>
                    <a:pt x="4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8" name="Google Shape;3098;p47"/>
            <p:cNvSpPr/>
            <p:nvPr/>
          </p:nvSpPr>
          <p:spPr>
            <a:xfrm>
              <a:off x="2459900" y="4363000"/>
              <a:ext cx="245575" cy="183800"/>
            </a:xfrm>
            <a:custGeom>
              <a:avLst/>
              <a:gdLst/>
              <a:ahLst/>
              <a:cxnLst/>
              <a:rect l="l" t="t" r="r" b="b"/>
              <a:pathLst>
                <a:path w="9823" h="7352" extrusionOk="0">
                  <a:moveTo>
                    <a:pt x="8217" y="340"/>
                  </a:moveTo>
                  <a:cubicBezTo>
                    <a:pt x="8235" y="375"/>
                    <a:pt x="8270" y="429"/>
                    <a:pt x="8306" y="491"/>
                  </a:cubicBezTo>
                  <a:cubicBezTo>
                    <a:pt x="8377" y="598"/>
                    <a:pt x="8449" y="714"/>
                    <a:pt x="8538" y="839"/>
                  </a:cubicBezTo>
                  <a:cubicBezTo>
                    <a:pt x="8939" y="1419"/>
                    <a:pt x="9484" y="2213"/>
                    <a:pt x="9484" y="3676"/>
                  </a:cubicBezTo>
                  <a:cubicBezTo>
                    <a:pt x="9484" y="5139"/>
                    <a:pt x="8939" y="5942"/>
                    <a:pt x="8538" y="6522"/>
                  </a:cubicBezTo>
                  <a:cubicBezTo>
                    <a:pt x="8449" y="6647"/>
                    <a:pt x="8377" y="6763"/>
                    <a:pt x="8306" y="6870"/>
                  </a:cubicBezTo>
                  <a:cubicBezTo>
                    <a:pt x="8270" y="6932"/>
                    <a:pt x="8235" y="6986"/>
                    <a:pt x="8217" y="7022"/>
                  </a:cubicBezTo>
                  <a:lnTo>
                    <a:pt x="1606" y="7022"/>
                  </a:lnTo>
                  <a:cubicBezTo>
                    <a:pt x="1579" y="6986"/>
                    <a:pt x="1544" y="6932"/>
                    <a:pt x="1508" y="6870"/>
                  </a:cubicBezTo>
                  <a:cubicBezTo>
                    <a:pt x="1446" y="6763"/>
                    <a:pt x="1365" y="6647"/>
                    <a:pt x="1285" y="6522"/>
                  </a:cubicBezTo>
                  <a:cubicBezTo>
                    <a:pt x="884" y="5942"/>
                    <a:pt x="331" y="5139"/>
                    <a:pt x="331" y="3676"/>
                  </a:cubicBezTo>
                  <a:cubicBezTo>
                    <a:pt x="331" y="2213"/>
                    <a:pt x="884" y="1419"/>
                    <a:pt x="1285" y="839"/>
                  </a:cubicBezTo>
                  <a:cubicBezTo>
                    <a:pt x="1365" y="714"/>
                    <a:pt x="1446" y="598"/>
                    <a:pt x="1508" y="491"/>
                  </a:cubicBezTo>
                  <a:cubicBezTo>
                    <a:pt x="1544" y="429"/>
                    <a:pt x="1579" y="375"/>
                    <a:pt x="1606" y="340"/>
                  </a:cubicBezTo>
                  <a:close/>
                  <a:moveTo>
                    <a:pt x="1517" y="1"/>
                  </a:moveTo>
                  <a:cubicBezTo>
                    <a:pt x="1464" y="1"/>
                    <a:pt x="1410" y="27"/>
                    <a:pt x="1374" y="81"/>
                  </a:cubicBezTo>
                  <a:cubicBezTo>
                    <a:pt x="1374" y="81"/>
                    <a:pt x="1321" y="161"/>
                    <a:pt x="1223" y="322"/>
                  </a:cubicBezTo>
                  <a:cubicBezTo>
                    <a:pt x="1169" y="420"/>
                    <a:pt x="1089" y="527"/>
                    <a:pt x="1009" y="652"/>
                  </a:cubicBezTo>
                  <a:cubicBezTo>
                    <a:pt x="607" y="1232"/>
                    <a:pt x="0" y="2115"/>
                    <a:pt x="0" y="3676"/>
                  </a:cubicBezTo>
                  <a:cubicBezTo>
                    <a:pt x="0" y="5246"/>
                    <a:pt x="607" y="6129"/>
                    <a:pt x="1009" y="6709"/>
                  </a:cubicBezTo>
                  <a:cubicBezTo>
                    <a:pt x="1089" y="6834"/>
                    <a:pt x="1169" y="6941"/>
                    <a:pt x="1223" y="7039"/>
                  </a:cubicBezTo>
                  <a:cubicBezTo>
                    <a:pt x="1321" y="7191"/>
                    <a:pt x="1374" y="7280"/>
                    <a:pt x="1374" y="7280"/>
                  </a:cubicBezTo>
                  <a:cubicBezTo>
                    <a:pt x="1410" y="7325"/>
                    <a:pt x="1464" y="7352"/>
                    <a:pt x="1517" y="7352"/>
                  </a:cubicBezTo>
                  <a:lnTo>
                    <a:pt x="8306" y="7352"/>
                  </a:lnTo>
                  <a:cubicBezTo>
                    <a:pt x="8359" y="7352"/>
                    <a:pt x="8413" y="7325"/>
                    <a:pt x="8440" y="7280"/>
                  </a:cubicBezTo>
                  <a:cubicBezTo>
                    <a:pt x="8440" y="7280"/>
                    <a:pt x="8502" y="7191"/>
                    <a:pt x="8591" y="7039"/>
                  </a:cubicBezTo>
                  <a:cubicBezTo>
                    <a:pt x="8654" y="6941"/>
                    <a:pt x="8725" y="6834"/>
                    <a:pt x="8814" y="6709"/>
                  </a:cubicBezTo>
                  <a:cubicBezTo>
                    <a:pt x="9216" y="6129"/>
                    <a:pt x="9823" y="5246"/>
                    <a:pt x="9823" y="3676"/>
                  </a:cubicBezTo>
                  <a:cubicBezTo>
                    <a:pt x="9823" y="2115"/>
                    <a:pt x="9216" y="1232"/>
                    <a:pt x="8814" y="652"/>
                  </a:cubicBezTo>
                  <a:cubicBezTo>
                    <a:pt x="8725" y="527"/>
                    <a:pt x="8654" y="420"/>
                    <a:pt x="8591" y="322"/>
                  </a:cubicBezTo>
                  <a:cubicBezTo>
                    <a:pt x="8502" y="161"/>
                    <a:pt x="8440" y="72"/>
                    <a:pt x="8440" y="72"/>
                  </a:cubicBezTo>
                  <a:cubicBezTo>
                    <a:pt x="8413" y="27"/>
                    <a:pt x="8359" y="1"/>
                    <a:pt x="8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9" name="Google Shape;3099;p47"/>
            <p:cNvSpPr/>
            <p:nvPr/>
          </p:nvSpPr>
          <p:spPr>
            <a:xfrm>
              <a:off x="2513650" y="4363000"/>
              <a:ext cx="138075" cy="183800"/>
            </a:xfrm>
            <a:custGeom>
              <a:avLst/>
              <a:gdLst/>
              <a:ahLst/>
              <a:cxnLst/>
              <a:rect l="l" t="t" r="r" b="b"/>
              <a:pathLst>
                <a:path w="5523" h="7352" extrusionOk="0">
                  <a:moveTo>
                    <a:pt x="4523" y="340"/>
                  </a:moveTo>
                  <a:cubicBezTo>
                    <a:pt x="4675" y="634"/>
                    <a:pt x="5192" y="1776"/>
                    <a:pt x="5192" y="3676"/>
                  </a:cubicBezTo>
                  <a:cubicBezTo>
                    <a:pt x="5192" y="5585"/>
                    <a:pt x="4675" y="6727"/>
                    <a:pt x="4523" y="7022"/>
                  </a:cubicBezTo>
                  <a:lnTo>
                    <a:pt x="1000" y="7022"/>
                  </a:lnTo>
                  <a:cubicBezTo>
                    <a:pt x="848" y="6727"/>
                    <a:pt x="331" y="5585"/>
                    <a:pt x="331" y="3676"/>
                  </a:cubicBezTo>
                  <a:cubicBezTo>
                    <a:pt x="331" y="1776"/>
                    <a:pt x="848" y="634"/>
                    <a:pt x="1000" y="340"/>
                  </a:cubicBezTo>
                  <a:close/>
                  <a:moveTo>
                    <a:pt x="901" y="1"/>
                  </a:moveTo>
                  <a:cubicBezTo>
                    <a:pt x="839" y="1"/>
                    <a:pt x="785" y="36"/>
                    <a:pt x="759" y="81"/>
                  </a:cubicBezTo>
                  <a:cubicBezTo>
                    <a:pt x="732" y="135"/>
                    <a:pt x="0" y="1348"/>
                    <a:pt x="0" y="3676"/>
                  </a:cubicBezTo>
                  <a:cubicBezTo>
                    <a:pt x="0" y="6013"/>
                    <a:pt x="732" y="7227"/>
                    <a:pt x="759" y="7271"/>
                  </a:cubicBezTo>
                  <a:cubicBezTo>
                    <a:pt x="785" y="7325"/>
                    <a:pt x="839" y="7352"/>
                    <a:pt x="901" y="7352"/>
                  </a:cubicBezTo>
                  <a:lnTo>
                    <a:pt x="4622" y="7352"/>
                  </a:lnTo>
                  <a:cubicBezTo>
                    <a:pt x="4675" y="7352"/>
                    <a:pt x="4729" y="7325"/>
                    <a:pt x="4755" y="7271"/>
                  </a:cubicBezTo>
                  <a:cubicBezTo>
                    <a:pt x="4791" y="7227"/>
                    <a:pt x="5523" y="6013"/>
                    <a:pt x="5523" y="3676"/>
                  </a:cubicBezTo>
                  <a:cubicBezTo>
                    <a:pt x="5523" y="1348"/>
                    <a:pt x="4791" y="135"/>
                    <a:pt x="4755" y="81"/>
                  </a:cubicBezTo>
                  <a:cubicBezTo>
                    <a:pt x="4729" y="36"/>
                    <a:pt x="4675" y="1"/>
                    <a:pt x="4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0" name="Google Shape;3100;p47"/>
            <p:cNvSpPr/>
            <p:nvPr/>
          </p:nvSpPr>
          <p:spPr>
            <a:xfrm>
              <a:off x="2485100" y="4354075"/>
              <a:ext cx="195175" cy="16525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1"/>
                  </a:moveTo>
                  <a:cubicBezTo>
                    <a:pt x="143" y="1"/>
                    <a:pt x="1" y="144"/>
                    <a:pt x="1" y="331"/>
                  </a:cubicBezTo>
                  <a:cubicBezTo>
                    <a:pt x="1" y="420"/>
                    <a:pt x="36" y="500"/>
                    <a:pt x="99" y="563"/>
                  </a:cubicBezTo>
                  <a:cubicBezTo>
                    <a:pt x="152" y="625"/>
                    <a:pt x="241" y="661"/>
                    <a:pt x="331" y="661"/>
                  </a:cubicBezTo>
                  <a:lnTo>
                    <a:pt x="7476" y="661"/>
                  </a:lnTo>
                  <a:cubicBezTo>
                    <a:pt x="7655" y="661"/>
                    <a:pt x="7806" y="509"/>
                    <a:pt x="7806" y="331"/>
                  </a:cubicBezTo>
                  <a:cubicBezTo>
                    <a:pt x="7806" y="242"/>
                    <a:pt x="7771" y="153"/>
                    <a:pt x="7708" y="99"/>
                  </a:cubicBezTo>
                  <a:cubicBezTo>
                    <a:pt x="7646" y="37"/>
                    <a:pt x="7566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1" name="Google Shape;3101;p47"/>
            <p:cNvSpPr/>
            <p:nvPr/>
          </p:nvSpPr>
          <p:spPr>
            <a:xfrm>
              <a:off x="2485100" y="4539875"/>
              <a:ext cx="195175" cy="16525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0"/>
                  </a:moveTo>
                  <a:cubicBezTo>
                    <a:pt x="143" y="0"/>
                    <a:pt x="1" y="143"/>
                    <a:pt x="1" y="330"/>
                  </a:cubicBezTo>
                  <a:cubicBezTo>
                    <a:pt x="1" y="419"/>
                    <a:pt x="36" y="509"/>
                    <a:pt x="99" y="562"/>
                  </a:cubicBezTo>
                  <a:cubicBezTo>
                    <a:pt x="152" y="625"/>
                    <a:pt x="241" y="660"/>
                    <a:pt x="331" y="660"/>
                  </a:cubicBezTo>
                  <a:lnTo>
                    <a:pt x="7476" y="660"/>
                  </a:lnTo>
                  <a:cubicBezTo>
                    <a:pt x="7655" y="660"/>
                    <a:pt x="7806" y="517"/>
                    <a:pt x="7806" y="330"/>
                  </a:cubicBezTo>
                  <a:cubicBezTo>
                    <a:pt x="7806" y="241"/>
                    <a:pt x="7771" y="152"/>
                    <a:pt x="7708" y="98"/>
                  </a:cubicBezTo>
                  <a:cubicBezTo>
                    <a:pt x="7646" y="36"/>
                    <a:pt x="7566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2" name="Google Shape;3102;p47"/>
            <p:cNvSpPr/>
            <p:nvPr/>
          </p:nvSpPr>
          <p:spPr>
            <a:xfrm>
              <a:off x="2574300" y="4245475"/>
              <a:ext cx="16550" cy="16525"/>
            </a:xfrm>
            <a:custGeom>
              <a:avLst/>
              <a:gdLst/>
              <a:ahLst/>
              <a:cxnLst/>
              <a:rect l="l" t="t" r="r" b="b"/>
              <a:pathLst>
                <a:path w="662" h="661" extrusionOk="0">
                  <a:moveTo>
                    <a:pt x="331" y="0"/>
                  </a:moveTo>
                  <a:cubicBezTo>
                    <a:pt x="153" y="0"/>
                    <a:pt x="1" y="152"/>
                    <a:pt x="1" y="330"/>
                  </a:cubicBezTo>
                  <a:cubicBezTo>
                    <a:pt x="1" y="518"/>
                    <a:pt x="153" y="660"/>
                    <a:pt x="331" y="660"/>
                  </a:cubicBezTo>
                  <a:cubicBezTo>
                    <a:pt x="518" y="660"/>
                    <a:pt x="661" y="518"/>
                    <a:pt x="661" y="330"/>
                  </a:cubicBezTo>
                  <a:cubicBezTo>
                    <a:pt x="661" y="152"/>
                    <a:pt x="518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03" name="Google Shape;3103;p47"/>
          <p:cNvGrpSpPr/>
          <p:nvPr/>
        </p:nvGrpSpPr>
        <p:grpSpPr>
          <a:xfrm>
            <a:off x="8678607" y="-685899"/>
            <a:ext cx="282290" cy="2005722"/>
            <a:chOff x="4378150" y="1221025"/>
            <a:chExt cx="351500" cy="2497475"/>
          </a:xfrm>
        </p:grpSpPr>
        <p:sp>
          <p:nvSpPr>
            <p:cNvPr id="3104" name="Google Shape;3104;p47"/>
            <p:cNvSpPr/>
            <p:nvPr/>
          </p:nvSpPr>
          <p:spPr>
            <a:xfrm>
              <a:off x="4378150" y="3385050"/>
              <a:ext cx="351500" cy="333450"/>
            </a:xfrm>
            <a:custGeom>
              <a:avLst/>
              <a:gdLst/>
              <a:ahLst/>
              <a:cxnLst/>
              <a:rect l="l" t="t" r="r" b="b"/>
              <a:pathLst>
                <a:path w="14060" h="13338" extrusionOk="0">
                  <a:moveTo>
                    <a:pt x="7030" y="2311"/>
                  </a:moveTo>
                  <a:lnTo>
                    <a:pt x="8226" y="5076"/>
                  </a:lnTo>
                  <a:cubicBezTo>
                    <a:pt x="8324" y="5299"/>
                    <a:pt x="8529" y="5451"/>
                    <a:pt x="8770" y="5478"/>
                  </a:cubicBezTo>
                  <a:lnTo>
                    <a:pt x="11776" y="5763"/>
                  </a:lnTo>
                  <a:lnTo>
                    <a:pt x="9510" y="7752"/>
                  </a:lnTo>
                  <a:cubicBezTo>
                    <a:pt x="9332" y="7913"/>
                    <a:pt x="9251" y="8154"/>
                    <a:pt x="9305" y="8395"/>
                  </a:cubicBezTo>
                  <a:lnTo>
                    <a:pt x="9965" y="11339"/>
                  </a:lnTo>
                  <a:lnTo>
                    <a:pt x="7360" y="9804"/>
                  </a:lnTo>
                  <a:cubicBezTo>
                    <a:pt x="7262" y="9742"/>
                    <a:pt x="7146" y="9706"/>
                    <a:pt x="7030" y="9706"/>
                  </a:cubicBezTo>
                  <a:cubicBezTo>
                    <a:pt x="6914" y="9706"/>
                    <a:pt x="6798" y="9742"/>
                    <a:pt x="6691" y="9804"/>
                  </a:cubicBezTo>
                  <a:lnTo>
                    <a:pt x="4095" y="11339"/>
                  </a:lnTo>
                  <a:lnTo>
                    <a:pt x="4755" y="8395"/>
                  </a:lnTo>
                  <a:cubicBezTo>
                    <a:pt x="4809" y="8154"/>
                    <a:pt x="4729" y="7913"/>
                    <a:pt x="4550" y="7752"/>
                  </a:cubicBezTo>
                  <a:lnTo>
                    <a:pt x="2284" y="5763"/>
                  </a:lnTo>
                  <a:lnTo>
                    <a:pt x="5291" y="5478"/>
                  </a:lnTo>
                  <a:cubicBezTo>
                    <a:pt x="5531" y="5451"/>
                    <a:pt x="5737" y="5299"/>
                    <a:pt x="5835" y="5076"/>
                  </a:cubicBezTo>
                  <a:lnTo>
                    <a:pt x="7030" y="2311"/>
                  </a:lnTo>
                  <a:close/>
                  <a:moveTo>
                    <a:pt x="7030" y="0"/>
                  </a:moveTo>
                  <a:cubicBezTo>
                    <a:pt x="6771" y="0"/>
                    <a:pt x="6531" y="152"/>
                    <a:pt x="6424" y="393"/>
                  </a:cubicBezTo>
                  <a:lnTo>
                    <a:pt x="4773" y="4202"/>
                  </a:lnTo>
                  <a:lnTo>
                    <a:pt x="643" y="4594"/>
                  </a:lnTo>
                  <a:cubicBezTo>
                    <a:pt x="384" y="4612"/>
                    <a:pt x="161" y="4791"/>
                    <a:pt x="81" y="5040"/>
                  </a:cubicBezTo>
                  <a:cubicBezTo>
                    <a:pt x="0" y="5290"/>
                    <a:pt x="81" y="5567"/>
                    <a:pt x="277" y="5736"/>
                  </a:cubicBezTo>
                  <a:lnTo>
                    <a:pt x="3381" y="8484"/>
                  </a:lnTo>
                  <a:lnTo>
                    <a:pt x="2480" y="12534"/>
                  </a:lnTo>
                  <a:cubicBezTo>
                    <a:pt x="2427" y="12793"/>
                    <a:pt x="2525" y="13060"/>
                    <a:pt x="2739" y="13212"/>
                  </a:cubicBezTo>
                  <a:cubicBezTo>
                    <a:pt x="2851" y="13295"/>
                    <a:pt x="2987" y="13338"/>
                    <a:pt x="3126" y="13338"/>
                  </a:cubicBezTo>
                  <a:cubicBezTo>
                    <a:pt x="3240" y="13338"/>
                    <a:pt x="3357" y="13308"/>
                    <a:pt x="3462" y="13248"/>
                  </a:cubicBezTo>
                  <a:lnTo>
                    <a:pt x="7030" y="11134"/>
                  </a:lnTo>
                  <a:lnTo>
                    <a:pt x="10599" y="13248"/>
                  </a:lnTo>
                  <a:cubicBezTo>
                    <a:pt x="10706" y="13310"/>
                    <a:pt x="10822" y="13337"/>
                    <a:pt x="10938" y="13337"/>
                  </a:cubicBezTo>
                  <a:cubicBezTo>
                    <a:pt x="11071" y="13337"/>
                    <a:pt x="11205" y="13292"/>
                    <a:pt x="11321" y="13212"/>
                  </a:cubicBezTo>
                  <a:cubicBezTo>
                    <a:pt x="11535" y="13060"/>
                    <a:pt x="11633" y="12793"/>
                    <a:pt x="11580" y="12534"/>
                  </a:cubicBezTo>
                  <a:lnTo>
                    <a:pt x="10679" y="8484"/>
                  </a:lnTo>
                  <a:lnTo>
                    <a:pt x="13783" y="5736"/>
                  </a:lnTo>
                  <a:cubicBezTo>
                    <a:pt x="13980" y="5567"/>
                    <a:pt x="14060" y="5290"/>
                    <a:pt x="13980" y="5040"/>
                  </a:cubicBezTo>
                  <a:cubicBezTo>
                    <a:pt x="13899" y="4791"/>
                    <a:pt x="13676" y="4612"/>
                    <a:pt x="13418" y="4594"/>
                  </a:cubicBezTo>
                  <a:lnTo>
                    <a:pt x="9278" y="4202"/>
                  </a:lnTo>
                  <a:lnTo>
                    <a:pt x="7637" y="393"/>
                  </a:lnTo>
                  <a:cubicBezTo>
                    <a:pt x="7530" y="152"/>
                    <a:pt x="7289" y="0"/>
                    <a:pt x="70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5" name="Google Shape;3105;p47"/>
            <p:cNvSpPr/>
            <p:nvPr/>
          </p:nvSpPr>
          <p:spPr>
            <a:xfrm>
              <a:off x="4522450" y="2299800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63"/>
                    <a:pt x="0" y="1258"/>
                  </a:cubicBezTo>
                  <a:cubicBezTo>
                    <a:pt x="0" y="1954"/>
                    <a:pt x="562" y="2516"/>
                    <a:pt x="1258" y="2516"/>
                  </a:cubicBezTo>
                  <a:cubicBezTo>
                    <a:pt x="1954" y="2516"/>
                    <a:pt x="2516" y="1954"/>
                    <a:pt x="2516" y="1258"/>
                  </a:cubicBezTo>
                  <a:cubicBezTo>
                    <a:pt x="2516" y="563"/>
                    <a:pt x="1954" y="1"/>
                    <a:pt x="1258" y="1"/>
                  </a:cubicBezTo>
                  <a:close/>
                  <a:moveTo>
                    <a:pt x="1258" y="5487"/>
                  </a:moveTo>
                  <a:cubicBezTo>
                    <a:pt x="562" y="5487"/>
                    <a:pt x="0" y="6049"/>
                    <a:pt x="0" y="6745"/>
                  </a:cubicBezTo>
                  <a:cubicBezTo>
                    <a:pt x="0" y="7441"/>
                    <a:pt x="562" y="8003"/>
                    <a:pt x="1258" y="8003"/>
                  </a:cubicBezTo>
                  <a:cubicBezTo>
                    <a:pt x="1954" y="8003"/>
                    <a:pt x="2516" y="7441"/>
                    <a:pt x="2516" y="6745"/>
                  </a:cubicBezTo>
                  <a:cubicBezTo>
                    <a:pt x="2516" y="6049"/>
                    <a:pt x="1954" y="5487"/>
                    <a:pt x="1258" y="5487"/>
                  </a:cubicBezTo>
                  <a:close/>
                  <a:moveTo>
                    <a:pt x="1258" y="10973"/>
                  </a:moveTo>
                  <a:cubicBezTo>
                    <a:pt x="562" y="10973"/>
                    <a:pt x="0" y="11535"/>
                    <a:pt x="0" y="12231"/>
                  </a:cubicBezTo>
                  <a:cubicBezTo>
                    <a:pt x="0" y="12927"/>
                    <a:pt x="562" y="13480"/>
                    <a:pt x="1258" y="13480"/>
                  </a:cubicBezTo>
                  <a:cubicBezTo>
                    <a:pt x="1954" y="13480"/>
                    <a:pt x="2516" y="12927"/>
                    <a:pt x="2516" y="12231"/>
                  </a:cubicBezTo>
                  <a:cubicBezTo>
                    <a:pt x="2516" y="11535"/>
                    <a:pt x="1954" y="10973"/>
                    <a:pt x="1258" y="10973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22"/>
                    <a:pt x="0" y="17709"/>
                  </a:cubicBezTo>
                  <a:cubicBezTo>
                    <a:pt x="0" y="18405"/>
                    <a:pt x="562" y="18976"/>
                    <a:pt x="1258" y="18976"/>
                  </a:cubicBezTo>
                  <a:cubicBezTo>
                    <a:pt x="1954" y="18976"/>
                    <a:pt x="2516" y="18405"/>
                    <a:pt x="2516" y="17709"/>
                  </a:cubicBezTo>
                  <a:cubicBezTo>
                    <a:pt x="2516" y="17022"/>
                    <a:pt x="1954" y="16451"/>
                    <a:pt x="1258" y="16451"/>
                  </a:cubicBezTo>
                  <a:close/>
                  <a:moveTo>
                    <a:pt x="1258" y="21946"/>
                  </a:moveTo>
                  <a:cubicBezTo>
                    <a:pt x="562" y="21946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46"/>
                    <a:pt x="1258" y="21946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82"/>
                  </a:cubicBezTo>
                  <a:cubicBezTo>
                    <a:pt x="0" y="29377"/>
                    <a:pt x="562" y="29939"/>
                    <a:pt x="1258" y="29939"/>
                  </a:cubicBezTo>
                  <a:cubicBezTo>
                    <a:pt x="1954" y="29939"/>
                    <a:pt x="2516" y="29377"/>
                    <a:pt x="2516" y="28682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72"/>
                    <a:pt x="0" y="34168"/>
                  </a:cubicBezTo>
                  <a:cubicBezTo>
                    <a:pt x="0" y="34855"/>
                    <a:pt x="562" y="35426"/>
                    <a:pt x="1258" y="35426"/>
                  </a:cubicBezTo>
                  <a:cubicBezTo>
                    <a:pt x="1954" y="35426"/>
                    <a:pt x="2516" y="34855"/>
                    <a:pt x="2516" y="34168"/>
                  </a:cubicBezTo>
                  <a:cubicBezTo>
                    <a:pt x="2516" y="33472"/>
                    <a:pt x="1954" y="32910"/>
                    <a:pt x="1258" y="32910"/>
                  </a:cubicBezTo>
                  <a:close/>
                  <a:moveTo>
                    <a:pt x="1258" y="38397"/>
                  </a:moveTo>
                  <a:cubicBezTo>
                    <a:pt x="562" y="38397"/>
                    <a:pt x="0" y="38959"/>
                    <a:pt x="0" y="39654"/>
                  </a:cubicBezTo>
                  <a:cubicBezTo>
                    <a:pt x="0" y="40350"/>
                    <a:pt x="562" y="40903"/>
                    <a:pt x="1258" y="40903"/>
                  </a:cubicBezTo>
                  <a:cubicBezTo>
                    <a:pt x="1954" y="40903"/>
                    <a:pt x="2516" y="40350"/>
                    <a:pt x="2516" y="39654"/>
                  </a:cubicBezTo>
                  <a:cubicBezTo>
                    <a:pt x="2516" y="38959"/>
                    <a:pt x="1954" y="38397"/>
                    <a:pt x="1258" y="383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6" name="Google Shape;3106;p47"/>
            <p:cNvSpPr/>
            <p:nvPr/>
          </p:nvSpPr>
          <p:spPr>
            <a:xfrm>
              <a:off x="4545425" y="2331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0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7" name="Google Shape;3107;p47"/>
            <p:cNvSpPr/>
            <p:nvPr/>
          </p:nvSpPr>
          <p:spPr>
            <a:xfrm>
              <a:off x="4522450" y="1221025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54"/>
                    <a:pt x="0" y="1250"/>
                  </a:cubicBezTo>
                  <a:cubicBezTo>
                    <a:pt x="0" y="1945"/>
                    <a:pt x="562" y="2507"/>
                    <a:pt x="1258" y="2507"/>
                  </a:cubicBezTo>
                  <a:cubicBezTo>
                    <a:pt x="1954" y="2507"/>
                    <a:pt x="2516" y="1945"/>
                    <a:pt x="2516" y="1250"/>
                  </a:cubicBezTo>
                  <a:cubicBezTo>
                    <a:pt x="2516" y="554"/>
                    <a:pt x="1954" y="1"/>
                    <a:pt x="1258" y="1"/>
                  </a:cubicBezTo>
                  <a:close/>
                  <a:moveTo>
                    <a:pt x="1258" y="5478"/>
                  </a:moveTo>
                  <a:cubicBezTo>
                    <a:pt x="562" y="5478"/>
                    <a:pt x="0" y="6049"/>
                    <a:pt x="0" y="6745"/>
                  </a:cubicBezTo>
                  <a:cubicBezTo>
                    <a:pt x="0" y="7432"/>
                    <a:pt x="562" y="7994"/>
                    <a:pt x="1258" y="7994"/>
                  </a:cubicBezTo>
                  <a:cubicBezTo>
                    <a:pt x="1954" y="7994"/>
                    <a:pt x="2516" y="7432"/>
                    <a:pt x="2516" y="6745"/>
                  </a:cubicBezTo>
                  <a:cubicBezTo>
                    <a:pt x="2516" y="6049"/>
                    <a:pt x="1954" y="5478"/>
                    <a:pt x="1258" y="5478"/>
                  </a:cubicBezTo>
                  <a:close/>
                  <a:moveTo>
                    <a:pt x="1258" y="10965"/>
                  </a:moveTo>
                  <a:cubicBezTo>
                    <a:pt x="562" y="10965"/>
                    <a:pt x="0" y="11527"/>
                    <a:pt x="0" y="12222"/>
                  </a:cubicBezTo>
                  <a:cubicBezTo>
                    <a:pt x="0" y="12918"/>
                    <a:pt x="562" y="13480"/>
                    <a:pt x="1258" y="13480"/>
                  </a:cubicBezTo>
                  <a:cubicBezTo>
                    <a:pt x="1954" y="13480"/>
                    <a:pt x="2516" y="12918"/>
                    <a:pt x="2516" y="12222"/>
                  </a:cubicBezTo>
                  <a:cubicBezTo>
                    <a:pt x="2516" y="11527"/>
                    <a:pt x="1954" y="10965"/>
                    <a:pt x="1258" y="10965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13"/>
                    <a:pt x="0" y="17709"/>
                  </a:cubicBezTo>
                  <a:cubicBezTo>
                    <a:pt x="0" y="18405"/>
                    <a:pt x="562" y="18967"/>
                    <a:pt x="1258" y="18967"/>
                  </a:cubicBezTo>
                  <a:cubicBezTo>
                    <a:pt x="1954" y="18967"/>
                    <a:pt x="2516" y="18405"/>
                    <a:pt x="2516" y="17709"/>
                  </a:cubicBezTo>
                  <a:cubicBezTo>
                    <a:pt x="2516" y="17013"/>
                    <a:pt x="1954" y="16451"/>
                    <a:pt x="1258" y="16451"/>
                  </a:cubicBezTo>
                  <a:close/>
                  <a:moveTo>
                    <a:pt x="1258" y="21937"/>
                  </a:moveTo>
                  <a:cubicBezTo>
                    <a:pt x="562" y="21937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37"/>
                    <a:pt x="1258" y="21937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73"/>
                  </a:cubicBezTo>
                  <a:cubicBezTo>
                    <a:pt x="0" y="29369"/>
                    <a:pt x="562" y="29940"/>
                    <a:pt x="1258" y="29940"/>
                  </a:cubicBezTo>
                  <a:cubicBezTo>
                    <a:pt x="1954" y="29940"/>
                    <a:pt x="2516" y="29369"/>
                    <a:pt x="2516" y="28673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63"/>
                    <a:pt x="0" y="34159"/>
                  </a:cubicBezTo>
                  <a:cubicBezTo>
                    <a:pt x="0" y="34855"/>
                    <a:pt x="562" y="35417"/>
                    <a:pt x="1258" y="35417"/>
                  </a:cubicBezTo>
                  <a:cubicBezTo>
                    <a:pt x="1954" y="35417"/>
                    <a:pt x="2516" y="34855"/>
                    <a:pt x="2516" y="34159"/>
                  </a:cubicBezTo>
                  <a:cubicBezTo>
                    <a:pt x="2516" y="33463"/>
                    <a:pt x="1954" y="32910"/>
                    <a:pt x="1258" y="32910"/>
                  </a:cubicBezTo>
                  <a:close/>
                  <a:moveTo>
                    <a:pt x="1258" y="38388"/>
                  </a:moveTo>
                  <a:cubicBezTo>
                    <a:pt x="562" y="38388"/>
                    <a:pt x="0" y="38950"/>
                    <a:pt x="0" y="39646"/>
                  </a:cubicBezTo>
                  <a:cubicBezTo>
                    <a:pt x="0" y="40341"/>
                    <a:pt x="562" y="40903"/>
                    <a:pt x="1258" y="40903"/>
                  </a:cubicBezTo>
                  <a:cubicBezTo>
                    <a:pt x="1954" y="40903"/>
                    <a:pt x="2516" y="40341"/>
                    <a:pt x="2516" y="39646"/>
                  </a:cubicBezTo>
                  <a:cubicBezTo>
                    <a:pt x="2516" y="38950"/>
                    <a:pt x="1954" y="38388"/>
                    <a:pt x="1258" y="383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8" name="Google Shape;3108;p47"/>
            <p:cNvSpPr/>
            <p:nvPr/>
          </p:nvSpPr>
          <p:spPr>
            <a:xfrm>
              <a:off x="4545425" y="1252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1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09" name="Google Shape;3109;p47"/>
          <p:cNvGrpSpPr/>
          <p:nvPr/>
        </p:nvGrpSpPr>
        <p:grpSpPr>
          <a:xfrm>
            <a:off x="379924" y="210201"/>
            <a:ext cx="665361" cy="656157"/>
            <a:chOff x="379924" y="4310451"/>
            <a:chExt cx="665361" cy="656157"/>
          </a:xfrm>
        </p:grpSpPr>
        <p:sp>
          <p:nvSpPr>
            <p:cNvPr id="3110" name="Google Shape;3110;p47"/>
            <p:cNvSpPr/>
            <p:nvPr/>
          </p:nvSpPr>
          <p:spPr>
            <a:xfrm>
              <a:off x="379924" y="4310451"/>
              <a:ext cx="665361" cy="656157"/>
            </a:xfrm>
            <a:custGeom>
              <a:avLst/>
              <a:gdLst/>
              <a:ahLst/>
              <a:cxnLst/>
              <a:rect l="l" t="t" r="r" b="b"/>
              <a:pathLst>
                <a:path w="46480" h="45837" extrusionOk="0">
                  <a:moveTo>
                    <a:pt x="23240" y="0"/>
                  </a:moveTo>
                  <a:cubicBezTo>
                    <a:pt x="22455" y="0"/>
                    <a:pt x="21741" y="428"/>
                    <a:pt x="21340" y="1133"/>
                  </a:cubicBezTo>
                  <a:cubicBezTo>
                    <a:pt x="20697" y="2266"/>
                    <a:pt x="17620" y="3961"/>
                    <a:pt x="14765" y="4371"/>
                  </a:cubicBezTo>
                  <a:cubicBezTo>
                    <a:pt x="12115" y="4746"/>
                    <a:pt x="10162" y="6396"/>
                    <a:pt x="9377" y="8912"/>
                  </a:cubicBezTo>
                  <a:cubicBezTo>
                    <a:pt x="6593" y="9590"/>
                    <a:pt x="4782" y="11588"/>
                    <a:pt x="4372" y="14443"/>
                  </a:cubicBezTo>
                  <a:cubicBezTo>
                    <a:pt x="3962" y="17298"/>
                    <a:pt x="2267" y="20376"/>
                    <a:pt x="1134" y="21018"/>
                  </a:cubicBezTo>
                  <a:cubicBezTo>
                    <a:pt x="429" y="21419"/>
                    <a:pt x="1" y="22133"/>
                    <a:pt x="1" y="22918"/>
                  </a:cubicBezTo>
                  <a:cubicBezTo>
                    <a:pt x="1" y="23703"/>
                    <a:pt x="429" y="24417"/>
                    <a:pt x="1134" y="24818"/>
                  </a:cubicBezTo>
                  <a:cubicBezTo>
                    <a:pt x="2267" y="25461"/>
                    <a:pt x="3962" y="28538"/>
                    <a:pt x="4372" y="31393"/>
                  </a:cubicBezTo>
                  <a:cubicBezTo>
                    <a:pt x="4773" y="34257"/>
                    <a:pt x="6593" y="36255"/>
                    <a:pt x="9377" y="36924"/>
                  </a:cubicBezTo>
                  <a:cubicBezTo>
                    <a:pt x="10162" y="39440"/>
                    <a:pt x="12115" y="41090"/>
                    <a:pt x="14765" y="41465"/>
                  </a:cubicBezTo>
                  <a:cubicBezTo>
                    <a:pt x="17620" y="41875"/>
                    <a:pt x="20697" y="43570"/>
                    <a:pt x="21340" y="44703"/>
                  </a:cubicBezTo>
                  <a:cubicBezTo>
                    <a:pt x="21750" y="45408"/>
                    <a:pt x="22455" y="45836"/>
                    <a:pt x="23249" y="45836"/>
                  </a:cubicBezTo>
                  <a:cubicBezTo>
                    <a:pt x="24034" y="45836"/>
                    <a:pt x="24748" y="45408"/>
                    <a:pt x="25149" y="44703"/>
                  </a:cubicBezTo>
                  <a:cubicBezTo>
                    <a:pt x="25791" y="43570"/>
                    <a:pt x="28869" y="41875"/>
                    <a:pt x="31724" y="41465"/>
                  </a:cubicBezTo>
                  <a:cubicBezTo>
                    <a:pt x="34373" y="41090"/>
                    <a:pt x="36327" y="39440"/>
                    <a:pt x="37112" y="36924"/>
                  </a:cubicBezTo>
                  <a:cubicBezTo>
                    <a:pt x="39896" y="36255"/>
                    <a:pt x="41707" y="34257"/>
                    <a:pt x="42117" y="31393"/>
                  </a:cubicBezTo>
                  <a:cubicBezTo>
                    <a:pt x="42527" y="28538"/>
                    <a:pt x="44222" y="25461"/>
                    <a:pt x="45355" y="24818"/>
                  </a:cubicBezTo>
                  <a:cubicBezTo>
                    <a:pt x="46060" y="24417"/>
                    <a:pt x="46479" y="23703"/>
                    <a:pt x="46479" y="22918"/>
                  </a:cubicBezTo>
                  <a:cubicBezTo>
                    <a:pt x="46479" y="22133"/>
                    <a:pt x="46060" y="21419"/>
                    <a:pt x="45355" y="21018"/>
                  </a:cubicBezTo>
                  <a:cubicBezTo>
                    <a:pt x="44222" y="20376"/>
                    <a:pt x="42527" y="17298"/>
                    <a:pt x="42117" y="14443"/>
                  </a:cubicBezTo>
                  <a:cubicBezTo>
                    <a:pt x="41707" y="11588"/>
                    <a:pt x="39896" y="9590"/>
                    <a:pt x="37112" y="8912"/>
                  </a:cubicBezTo>
                  <a:cubicBezTo>
                    <a:pt x="36327" y="6396"/>
                    <a:pt x="34373" y="4746"/>
                    <a:pt x="31724" y="4371"/>
                  </a:cubicBezTo>
                  <a:cubicBezTo>
                    <a:pt x="28869" y="3961"/>
                    <a:pt x="25791" y="2266"/>
                    <a:pt x="25149" y="1133"/>
                  </a:cubicBezTo>
                  <a:cubicBezTo>
                    <a:pt x="24739" y="428"/>
                    <a:pt x="24034" y="0"/>
                    <a:pt x="23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1" name="Google Shape;3111;p47"/>
            <p:cNvSpPr/>
            <p:nvPr/>
          </p:nvSpPr>
          <p:spPr>
            <a:xfrm>
              <a:off x="387711" y="4318238"/>
              <a:ext cx="649915" cy="640568"/>
            </a:xfrm>
            <a:custGeom>
              <a:avLst/>
              <a:gdLst/>
              <a:ahLst/>
              <a:cxnLst/>
              <a:rect l="l" t="t" r="r" b="b"/>
              <a:pathLst>
                <a:path w="45401" h="44748" extrusionOk="0">
                  <a:moveTo>
                    <a:pt x="22696" y="0"/>
                  </a:moveTo>
                  <a:cubicBezTo>
                    <a:pt x="22107" y="0"/>
                    <a:pt x="21572" y="321"/>
                    <a:pt x="21269" y="857"/>
                  </a:cubicBezTo>
                  <a:cubicBezTo>
                    <a:pt x="20475" y="2257"/>
                    <a:pt x="17085" y="3961"/>
                    <a:pt x="14301" y="4363"/>
                  </a:cubicBezTo>
                  <a:cubicBezTo>
                    <a:pt x="11741" y="4728"/>
                    <a:pt x="9912" y="6370"/>
                    <a:pt x="9261" y="8832"/>
                  </a:cubicBezTo>
                  <a:cubicBezTo>
                    <a:pt x="6558" y="9367"/>
                    <a:pt x="4756" y="11241"/>
                    <a:pt x="4363" y="13979"/>
                  </a:cubicBezTo>
                  <a:cubicBezTo>
                    <a:pt x="3962" y="16763"/>
                    <a:pt x="2258" y="20144"/>
                    <a:pt x="857" y="20947"/>
                  </a:cubicBezTo>
                  <a:cubicBezTo>
                    <a:pt x="322" y="21250"/>
                    <a:pt x="1" y="21785"/>
                    <a:pt x="1" y="22374"/>
                  </a:cubicBezTo>
                  <a:cubicBezTo>
                    <a:pt x="1" y="22963"/>
                    <a:pt x="322" y="23498"/>
                    <a:pt x="857" y="23801"/>
                  </a:cubicBezTo>
                  <a:cubicBezTo>
                    <a:pt x="2258" y="24604"/>
                    <a:pt x="3962" y="27994"/>
                    <a:pt x="4363" y="30769"/>
                  </a:cubicBezTo>
                  <a:cubicBezTo>
                    <a:pt x="4756" y="33507"/>
                    <a:pt x="6558" y="35381"/>
                    <a:pt x="9261" y="35916"/>
                  </a:cubicBezTo>
                  <a:cubicBezTo>
                    <a:pt x="9921" y="38378"/>
                    <a:pt x="11741" y="40020"/>
                    <a:pt x="14301" y="40386"/>
                  </a:cubicBezTo>
                  <a:cubicBezTo>
                    <a:pt x="17085" y="40787"/>
                    <a:pt x="20475" y="42491"/>
                    <a:pt x="21269" y="43891"/>
                  </a:cubicBezTo>
                  <a:cubicBezTo>
                    <a:pt x="21572" y="44427"/>
                    <a:pt x="22107" y="44748"/>
                    <a:pt x="22705" y="44748"/>
                  </a:cubicBezTo>
                  <a:cubicBezTo>
                    <a:pt x="23294" y="44748"/>
                    <a:pt x="23829" y="44427"/>
                    <a:pt x="24132" y="43891"/>
                  </a:cubicBezTo>
                  <a:cubicBezTo>
                    <a:pt x="24926" y="42491"/>
                    <a:pt x="28316" y="40787"/>
                    <a:pt x="31100" y="40386"/>
                  </a:cubicBezTo>
                  <a:cubicBezTo>
                    <a:pt x="33660" y="40020"/>
                    <a:pt x="35489" y="38378"/>
                    <a:pt x="36140" y="35916"/>
                  </a:cubicBezTo>
                  <a:cubicBezTo>
                    <a:pt x="38843" y="35381"/>
                    <a:pt x="40645" y="33507"/>
                    <a:pt x="41038" y="30778"/>
                  </a:cubicBezTo>
                  <a:cubicBezTo>
                    <a:pt x="41439" y="27994"/>
                    <a:pt x="43143" y="24604"/>
                    <a:pt x="44544" y="23801"/>
                  </a:cubicBezTo>
                  <a:cubicBezTo>
                    <a:pt x="45079" y="23498"/>
                    <a:pt x="45400" y="22963"/>
                    <a:pt x="45400" y="22374"/>
                  </a:cubicBezTo>
                  <a:cubicBezTo>
                    <a:pt x="45400" y="21785"/>
                    <a:pt x="45079" y="21250"/>
                    <a:pt x="44544" y="20947"/>
                  </a:cubicBezTo>
                  <a:cubicBezTo>
                    <a:pt x="43143" y="20144"/>
                    <a:pt x="41439" y="16763"/>
                    <a:pt x="41038" y="13979"/>
                  </a:cubicBezTo>
                  <a:cubicBezTo>
                    <a:pt x="40645" y="11241"/>
                    <a:pt x="38843" y="9367"/>
                    <a:pt x="36140" y="8832"/>
                  </a:cubicBezTo>
                  <a:cubicBezTo>
                    <a:pt x="35480" y="6370"/>
                    <a:pt x="33660" y="4728"/>
                    <a:pt x="31100" y="4363"/>
                  </a:cubicBezTo>
                  <a:cubicBezTo>
                    <a:pt x="28316" y="3961"/>
                    <a:pt x="24926" y="2257"/>
                    <a:pt x="24132" y="857"/>
                  </a:cubicBezTo>
                  <a:cubicBezTo>
                    <a:pt x="23829" y="321"/>
                    <a:pt x="23294" y="0"/>
                    <a:pt x="22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2" name="Google Shape;3112;p47"/>
            <p:cNvSpPr/>
            <p:nvPr/>
          </p:nvSpPr>
          <p:spPr>
            <a:xfrm>
              <a:off x="405460" y="4336617"/>
              <a:ext cx="614414" cy="603807"/>
            </a:xfrm>
            <a:custGeom>
              <a:avLst/>
              <a:gdLst/>
              <a:ahLst/>
              <a:cxnLst/>
              <a:rect l="l" t="t" r="r" b="b"/>
              <a:pathLst>
                <a:path w="42921" h="42180" extrusionOk="0">
                  <a:moveTo>
                    <a:pt x="21460" y="1"/>
                  </a:moveTo>
                  <a:cubicBezTo>
                    <a:pt x="21351" y="1"/>
                    <a:pt x="21242" y="72"/>
                    <a:pt x="21162" y="215"/>
                  </a:cubicBezTo>
                  <a:cubicBezTo>
                    <a:pt x="20073" y="2133"/>
                    <a:pt x="16210" y="3944"/>
                    <a:pt x="13249" y="4363"/>
                  </a:cubicBezTo>
                  <a:cubicBezTo>
                    <a:pt x="10777" y="4720"/>
                    <a:pt x="9680" y="6344"/>
                    <a:pt x="9270" y="7923"/>
                  </a:cubicBezTo>
                  <a:cubicBezTo>
                    <a:pt x="9145" y="8387"/>
                    <a:pt x="8770" y="8726"/>
                    <a:pt x="8306" y="8824"/>
                  </a:cubicBezTo>
                  <a:cubicBezTo>
                    <a:pt x="6620" y="9163"/>
                    <a:pt x="4791" y="10233"/>
                    <a:pt x="4408" y="12874"/>
                  </a:cubicBezTo>
                  <a:cubicBezTo>
                    <a:pt x="3989" y="15844"/>
                    <a:pt x="2178" y="19698"/>
                    <a:pt x="260" y="20796"/>
                  </a:cubicBezTo>
                  <a:cubicBezTo>
                    <a:pt x="1" y="20947"/>
                    <a:pt x="1" y="21242"/>
                    <a:pt x="260" y="21393"/>
                  </a:cubicBezTo>
                  <a:cubicBezTo>
                    <a:pt x="2178" y="22482"/>
                    <a:pt x="3989" y="26336"/>
                    <a:pt x="4408" y="29306"/>
                  </a:cubicBezTo>
                  <a:cubicBezTo>
                    <a:pt x="4791" y="31947"/>
                    <a:pt x="6620" y="33026"/>
                    <a:pt x="8306" y="33365"/>
                  </a:cubicBezTo>
                  <a:cubicBezTo>
                    <a:pt x="8770" y="33455"/>
                    <a:pt x="9145" y="33794"/>
                    <a:pt x="9270" y="34257"/>
                  </a:cubicBezTo>
                  <a:cubicBezTo>
                    <a:pt x="9680" y="35836"/>
                    <a:pt x="10777" y="37460"/>
                    <a:pt x="13249" y="37817"/>
                  </a:cubicBezTo>
                  <a:cubicBezTo>
                    <a:pt x="16210" y="38236"/>
                    <a:pt x="20073" y="40047"/>
                    <a:pt x="21162" y="41965"/>
                  </a:cubicBezTo>
                  <a:cubicBezTo>
                    <a:pt x="21242" y="42108"/>
                    <a:pt x="21351" y="42179"/>
                    <a:pt x="21460" y="42179"/>
                  </a:cubicBezTo>
                  <a:cubicBezTo>
                    <a:pt x="21570" y="42179"/>
                    <a:pt x="21679" y="42108"/>
                    <a:pt x="21759" y="41965"/>
                  </a:cubicBezTo>
                  <a:cubicBezTo>
                    <a:pt x="22848" y="40047"/>
                    <a:pt x="26702" y="38236"/>
                    <a:pt x="29672" y="37817"/>
                  </a:cubicBezTo>
                  <a:cubicBezTo>
                    <a:pt x="32143" y="37460"/>
                    <a:pt x="33241" y="35836"/>
                    <a:pt x="33651" y="34257"/>
                  </a:cubicBezTo>
                  <a:cubicBezTo>
                    <a:pt x="33776" y="33794"/>
                    <a:pt x="34151" y="33455"/>
                    <a:pt x="34615" y="33365"/>
                  </a:cubicBezTo>
                  <a:cubicBezTo>
                    <a:pt x="36301" y="33026"/>
                    <a:pt x="38129" y="31947"/>
                    <a:pt x="38513" y="29306"/>
                  </a:cubicBezTo>
                  <a:cubicBezTo>
                    <a:pt x="38932" y="26336"/>
                    <a:pt x="40743" y="22482"/>
                    <a:pt x="42661" y="21393"/>
                  </a:cubicBezTo>
                  <a:cubicBezTo>
                    <a:pt x="42920" y="21242"/>
                    <a:pt x="42920" y="20947"/>
                    <a:pt x="42661" y="20796"/>
                  </a:cubicBezTo>
                  <a:cubicBezTo>
                    <a:pt x="40743" y="19698"/>
                    <a:pt x="38932" y="15844"/>
                    <a:pt x="38513" y="12874"/>
                  </a:cubicBezTo>
                  <a:cubicBezTo>
                    <a:pt x="38129" y="10233"/>
                    <a:pt x="36301" y="9163"/>
                    <a:pt x="34615" y="8824"/>
                  </a:cubicBezTo>
                  <a:cubicBezTo>
                    <a:pt x="34151" y="8726"/>
                    <a:pt x="33776" y="8387"/>
                    <a:pt x="33651" y="7923"/>
                  </a:cubicBezTo>
                  <a:cubicBezTo>
                    <a:pt x="33241" y="6344"/>
                    <a:pt x="32143" y="4720"/>
                    <a:pt x="29672" y="4363"/>
                  </a:cubicBezTo>
                  <a:cubicBezTo>
                    <a:pt x="26702" y="3944"/>
                    <a:pt x="22848" y="2133"/>
                    <a:pt x="21759" y="215"/>
                  </a:cubicBezTo>
                  <a:cubicBezTo>
                    <a:pt x="21679" y="72"/>
                    <a:pt x="21570" y="1"/>
                    <a:pt x="214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CUSTOM_5">
    <p:spTree>
      <p:nvGrpSpPr>
        <p:cNvPr id="3113" name="Shape 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4" name="Google Shape;3114;p48"/>
          <p:cNvGrpSpPr/>
          <p:nvPr/>
        </p:nvGrpSpPr>
        <p:grpSpPr>
          <a:xfrm>
            <a:off x="6989422" y="3033115"/>
            <a:ext cx="2883963" cy="2883963"/>
            <a:chOff x="277450" y="4273200"/>
            <a:chExt cx="870289" cy="870289"/>
          </a:xfrm>
        </p:grpSpPr>
        <p:sp>
          <p:nvSpPr>
            <p:cNvPr id="3115" name="Google Shape;3115;p48"/>
            <p:cNvSpPr/>
            <p:nvPr/>
          </p:nvSpPr>
          <p:spPr>
            <a:xfrm>
              <a:off x="325701" y="4321451"/>
              <a:ext cx="773783" cy="773783"/>
            </a:xfrm>
            <a:custGeom>
              <a:avLst/>
              <a:gdLst/>
              <a:ahLst/>
              <a:cxnLst/>
              <a:rect l="l" t="t" r="r" b="b"/>
              <a:pathLst>
                <a:path w="48076" h="48076" extrusionOk="0">
                  <a:moveTo>
                    <a:pt x="23962" y="0"/>
                  </a:moveTo>
                  <a:lnTo>
                    <a:pt x="16977" y="6985"/>
                  </a:lnTo>
                  <a:lnTo>
                    <a:pt x="7092" y="6985"/>
                  </a:lnTo>
                  <a:lnTo>
                    <a:pt x="7092" y="16870"/>
                  </a:lnTo>
                  <a:lnTo>
                    <a:pt x="0" y="23962"/>
                  </a:lnTo>
                  <a:lnTo>
                    <a:pt x="7092" y="31054"/>
                  </a:lnTo>
                  <a:lnTo>
                    <a:pt x="7092" y="41090"/>
                  </a:lnTo>
                  <a:lnTo>
                    <a:pt x="17120" y="41090"/>
                  </a:lnTo>
                  <a:lnTo>
                    <a:pt x="24114" y="48076"/>
                  </a:lnTo>
                  <a:lnTo>
                    <a:pt x="31099" y="41090"/>
                  </a:lnTo>
                  <a:lnTo>
                    <a:pt x="40983" y="41090"/>
                  </a:lnTo>
                  <a:lnTo>
                    <a:pt x="40983" y="31206"/>
                  </a:lnTo>
                  <a:lnTo>
                    <a:pt x="48076" y="24114"/>
                  </a:lnTo>
                  <a:lnTo>
                    <a:pt x="40983" y="17022"/>
                  </a:lnTo>
                  <a:lnTo>
                    <a:pt x="40983" y="6985"/>
                  </a:lnTo>
                  <a:lnTo>
                    <a:pt x="30956" y="698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6" name="Google Shape;3116;p48"/>
            <p:cNvSpPr/>
            <p:nvPr/>
          </p:nvSpPr>
          <p:spPr>
            <a:xfrm>
              <a:off x="277450" y="4273200"/>
              <a:ext cx="870289" cy="870289"/>
            </a:xfrm>
            <a:custGeom>
              <a:avLst/>
              <a:gdLst/>
              <a:ahLst/>
              <a:cxnLst/>
              <a:rect l="l" t="t" r="r" b="b"/>
              <a:pathLst>
                <a:path w="54072" h="54072" extrusionOk="0">
                  <a:moveTo>
                    <a:pt x="26960" y="1410"/>
                  </a:moveTo>
                  <a:lnTo>
                    <a:pt x="34409" y="8859"/>
                  </a:lnTo>
                  <a:lnTo>
                    <a:pt x="45097" y="8859"/>
                  </a:lnTo>
                  <a:lnTo>
                    <a:pt x="45097" y="19556"/>
                  </a:lnTo>
                  <a:lnTo>
                    <a:pt x="52662" y="27112"/>
                  </a:lnTo>
                  <a:lnTo>
                    <a:pt x="45097" y="34677"/>
                  </a:lnTo>
                  <a:lnTo>
                    <a:pt x="45097" y="45212"/>
                  </a:lnTo>
                  <a:lnTo>
                    <a:pt x="34561" y="45212"/>
                  </a:lnTo>
                  <a:lnTo>
                    <a:pt x="27112" y="52662"/>
                  </a:lnTo>
                  <a:lnTo>
                    <a:pt x="19663" y="45212"/>
                  </a:lnTo>
                  <a:lnTo>
                    <a:pt x="8975" y="45212"/>
                  </a:lnTo>
                  <a:lnTo>
                    <a:pt x="8975" y="34516"/>
                  </a:lnTo>
                  <a:lnTo>
                    <a:pt x="1410" y="26960"/>
                  </a:lnTo>
                  <a:lnTo>
                    <a:pt x="8975" y="19395"/>
                  </a:lnTo>
                  <a:lnTo>
                    <a:pt x="8975" y="8859"/>
                  </a:lnTo>
                  <a:lnTo>
                    <a:pt x="19502" y="8859"/>
                  </a:lnTo>
                  <a:lnTo>
                    <a:pt x="26960" y="1410"/>
                  </a:lnTo>
                  <a:close/>
                  <a:moveTo>
                    <a:pt x="26960" y="1"/>
                  </a:moveTo>
                  <a:lnTo>
                    <a:pt x="19092" y="7860"/>
                  </a:lnTo>
                  <a:lnTo>
                    <a:pt x="7976" y="7860"/>
                  </a:lnTo>
                  <a:lnTo>
                    <a:pt x="7976" y="18985"/>
                  </a:lnTo>
                  <a:lnTo>
                    <a:pt x="1" y="26960"/>
                  </a:lnTo>
                  <a:lnTo>
                    <a:pt x="7976" y="34927"/>
                  </a:lnTo>
                  <a:lnTo>
                    <a:pt x="7976" y="46212"/>
                  </a:lnTo>
                  <a:lnTo>
                    <a:pt x="19252" y="46212"/>
                  </a:lnTo>
                  <a:lnTo>
                    <a:pt x="27112" y="54071"/>
                  </a:lnTo>
                  <a:lnTo>
                    <a:pt x="34980" y="46212"/>
                  </a:lnTo>
                  <a:lnTo>
                    <a:pt x="46096" y="46212"/>
                  </a:lnTo>
                  <a:lnTo>
                    <a:pt x="46096" y="35087"/>
                  </a:lnTo>
                  <a:lnTo>
                    <a:pt x="54071" y="27112"/>
                  </a:lnTo>
                  <a:lnTo>
                    <a:pt x="46096" y="19136"/>
                  </a:lnTo>
                  <a:lnTo>
                    <a:pt x="46096" y="7860"/>
                  </a:lnTo>
                  <a:lnTo>
                    <a:pt x="34820" y="7860"/>
                  </a:lnTo>
                  <a:lnTo>
                    <a:pt x="26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7" name="Google Shape;3117;p48"/>
            <p:cNvSpPr/>
            <p:nvPr/>
          </p:nvSpPr>
          <p:spPr>
            <a:xfrm>
              <a:off x="354847" y="4350742"/>
              <a:ext cx="715197" cy="715053"/>
            </a:xfrm>
            <a:custGeom>
              <a:avLst/>
              <a:gdLst/>
              <a:ahLst/>
              <a:cxnLst/>
              <a:rect l="l" t="t" r="r" b="b"/>
              <a:pathLst>
                <a:path w="44436" h="44427" extrusionOk="0">
                  <a:moveTo>
                    <a:pt x="22151" y="0"/>
                  </a:moveTo>
                  <a:lnTo>
                    <a:pt x="15692" y="6459"/>
                  </a:lnTo>
                  <a:lnTo>
                    <a:pt x="6557" y="6459"/>
                  </a:lnTo>
                  <a:lnTo>
                    <a:pt x="6557" y="15594"/>
                  </a:lnTo>
                  <a:lnTo>
                    <a:pt x="0" y="22142"/>
                  </a:lnTo>
                  <a:lnTo>
                    <a:pt x="6557" y="28699"/>
                  </a:lnTo>
                  <a:lnTo>
                    <a:pt x="6557" y="37968"/>
                  </a:lnTo>
                  <a:lnTo>
                    <a:pt x="15826" y="37968"/>
                  </a:lnTo>
                  <a:lnTo>
                    <a:pt x="22285" y="44427"/>
                  </a:lnTo>
                  <a:lnTo>
                    <a:pt x="28744" y="37968"/>
                  </a:lnTo>
                  <a:lnTo>
                    <a:pt x="37879" y="37968"/>
                  </a:lnTo>
                  <a:lnTo>
                    <a:pt x="37879" y="28833"/>
                  </a:lnTo>
                  <a:lnTo>
                    <a:pt x="44436" y="22276"/>
                  </a:lnTo>
                  <a:lnTo>
                    <a:pt x="37879" y="15728"/>
                  </a:lnTo>
                  <a:lnTo>
                    <a:pt x="37879" y="6459"/>
                  </a:lnTo>
                  <a:lnTo>
                    <a:pt x="28610" y="6459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18" name="Google Shape;3118;p48"/>
          <p:cNvGrpSpPr/>
          <p:nvPr/>
        </p:nvGrpSpPr>
        <p:grpSpPr>
          <a:xfrm>
            <a:off x="7434825" y="-239606"/>
            <a:ext cx="1749716" cy="2996783"/>
            <a:chOff x="7517700" y="-239606"/>
            <a:chExt cx="1749716" cy="2996783"/>
          </a:xfrm>
        </p:grpSpPr>
        <p:sp>
          <p:nvSpPr>
            <p:cNvPr id="3119" name="Google Shape;3119;p48"/>
            <p:cNvSpPr/>
            <p:nvPr/>
          </p:nvSpPr>
          <p:spPr>
            <a:xfrm>
              <a:off x="7539768" y="-215009"/>
              <a:ext cx="1700791" cy="716431"/>
            </a:xfrm>
            <a:custGeom>
              <a:avLst/>
              <a:gdLst/>
              <a:ahLst/>
              <a:cxnLst/>
              <a:rect l="l" t="t" r="r" b="b"/>
              <a:pathLst>
                <a:path w="31600" h="13311" extrusionOk="0">
                  <a:moveTo>
                    <a:pt x="242" y="0"/>
                  </a:moveTo>
                  <a:lnTo>
                    <a:pt x="1" y="152"/>
                  </a:lnTo>
                  <a:cubicBezTo>
                    <a:pt x="28" y="197"/>
                    <a:pt x="2695" y="4434"/>
                    <a:pt x="7896" y="8056"/>
                  </a:cubicBezTo>
                  <a:cubicBezTo>
                    <a:pt x="11607" y="10643"/>
                    <a:pt x="17236" y="13311"/>
                    <a:pt x="24614" y="13311"/>
                  </a:cubicBezTo>
                  <a:cubicBezTo>
                    <a:pt x="26791" y="13311"/>
                    <a:pt x="29119" y="13079"/>
                    <a:pt x="31599" y="12543"/>
                  </a:cubicBezTo>
                  <a:lnTo>
                    <a:pt x="31537" y="12258"/>
                  </a:lnTo>
                  <a:cubicBezTo>
                    <a:pt x="29077" y="12791"/>
                    <a:pt x="26765" y="13023"/>
                    <a:pt x="24605" y="13023"/>
                  </a:cubicBezTo>
                  <a:cubicBezTo>
                    <a:pt x="17305" y="13023"/>
                    <a:pt x="11744" y="10378"/>
                    <a:pt x="8074" y="7824"/>
                  </a:cubicBezTo>
                  <a:cubicBezTo>
                    <a:pt x="2918" y="4238"/>
                    <a:pt x="268" y="36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0" name="Google Shape;3120;p48"/>
            <p:cNvSpPr/>
            <p:nvPr/>
          </p:nvSpPr>
          <p:spPr>
            <a:xfrm>
              <a:off x="7539768" y="-215009"/>
              <a:ext cx="1700791" cy="716431"/>
            </a:xfrm>
            <a:custGeom>
              <a:avLst/>
              <a:gdLst/>
              <a:ahLst/>
              <a:cxnLst/>
              <a:rect l="l" t="t" r="r" b="b"/>
              <a:pathLst>
                <a:path w="31600" h="13311" extrusionOk="0">
                  <a:moveTo>
                    <a:pt x="242" y="0"/>
                  </a:moveTo>
                  <a:lnTo>
                    <a:pt x="1" y="152"/>
                  </a:lnTo>
                  <a:cubicBezTo>
                    <a:pt x="28" y="197"/>
                    <a:pt x="2695" y="4434"/>
                    <a:pt x="7896" y="8056"/>
                  </a:cubicBezTo>
                  <a:cubicBezTo>
                    <a:pt x="11607" y="10643"/>
                    <a:pt x="17236" y="13311"/>
                    <a:pt x="24614" y="13311"/>
                  </a:cubicBezTo>
                  <a:cubicBezTo>
                    <a:pt x="26791" y="13311"/>
                    <a:pt x="29119" y="13079"/>
                    <a:pt x="31599" y="12543"/>
                  </a:cubicBezTo>
                  <a:lnTo>
                    <a:pt x="31537" y="12258"/>
                  </a:lnTo>
                  <a:cubicBezTo>
                    <a:pt x="29077" y="12791"/>
                    <a:pt x="26765" y="13023"/>
                    <a:pt x="24605" y="13023"/>
                  </a:cubicBezTo>
                  <a:cubicBezTo>
                    <a:pt x="17305" y="13023"/>
                    <a:pt x="11744" y="10378"/>
                    <a:pt x="8074" y="7824"/>
                  </a:cubicBezTo>
                  <a:cubicBezTo>
                    <a:pt x="2918" y="4238"/>
                    <a:pt x="268" y="36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1" name="Google Shape;3121;p48"/>
            <p:cNvSpPr/>
            <p:nvPr/>
          </p:nvSpPr>
          <p:spPr>
            <a:xfrm>
              <a:off x="7517700" y="-239606"/>
              <a:ext cx="57213" cy="57321"/>
            </a:xfrm>
            <a:custGeom>
              <a:avLst/>
              <a:gdLst/>
              <a:ahLst/>
              <a:cxnLst/>
              <a:rect l="l" t="t" r="r" b="b"/>
              <a:pathLst>
                <a:path w="1063" h="1065" extrusionOk="0">
                  <a:moveTo>
                    <a:pt x="534" y="1"/>
                  </a:moveTo>
                  <a:cubicBezTo>
                    <a:pt x="499" y="1"/>
                    <a:pt x="463" y="4"/>
                    <a:pt x="429" y="11"/>
                  </a:cubicBezTo>
                  <a:cubicBezTo>
                    <a:pt x="393" y="20"/>
                    <a:pt x="357" y="29"/>
                    <a:pt x="331" y="38"/>
                  </a:cubicBezTo>
                  <a:cubicBezTo>
                    <a:pt x="295" y="56"/>
                    <a:pt x="259" y="65"/>
                    <a:pt x="232" y="92"/>
                  </a:cubicBezTo>
                  <a:cubicBezTo>
                    <a:pt x="206" y="109"/>
                    <a:pt x="179" y="127"/>
                    <a:pt x="152" y="154"/>
                  </a:cubicBezTo>
                  <a:cubicBezTo>
                    <a:pt x="134" y="181"/>
                    <a:pt x="108" y="208"/>
                    <a:pt x="90" y="234"/>
                  </a:cubicBezTo>
                  <a:cubicBezTo>
                    <a:pt x="72" y="261"/>
                    <a:pt x="54" y="297"/>
                    <a:pt x="36" y="324"/>
                  </a:cubicBezTo>
                  <a:cubicBezTo>
                    <a:pt x="27" y="359"/>
                    <a:pt x="18" y="395"/>
                    <a:pt x="9" y="431"/>
                  </a:cubicBezTo>
                  <a:cubicBezTo>
                    <a:pt x="0" y="457"/>
                    <a:pt x="0" y="493"/>
                    <a:pt x="0" y="529"/>
                  </a:cubicBezTo>
                  <a:cubicBezTo>
                    <a:pt x="0" y="672"/>
                    <a:pt x="54" y="805"/>
                    <a:pt x="152" y="903"/>
                  </a:cubicBezTo>
                  <a:cubicBezTo>
                    <a:pt x="259" y="1011"/>
                    <a:pt x="393" y="1064"/>
                    <a:pt x="527" y="1064"/>
                  </a:cubicBezTo>
                  <a:cubicBezTo>
                    <a:pt x="670" y="1064"/>
                    <a:pt x="803" y="1011"/>
                    <a:pt x="910" y="903"/>
                  </a:cubicBezTo>
                  <a:cubicBezTo>
                    <a:pt x="1009" y="805"/>
                    <a:pt x="1062" y="672"/>
                    <a:pt x="1062" y="529"/>
                  </a:cubicBezTo>
                  <a:cubicBezTo>
                    <a:pt x="1062" y="493"/>
                    <a:pt x="1062" y="457"/>
                    <a:pt x="1053" y="431"/>
                  </a:cubicBezTo>
                  <a:cubicBezTo>
                    <a:pt x="1044" y="395"/>
                    <a:pt x="1035" y="359"/>
                    <a:pt x="1017" y="324"/>
                  </a:cubicBezTo>
                  <a:cubicBezTo>
                    <a:pt x="1009" y="297"/>
                    <a:pt x="991" y="261"/>
                    <a:pt x="973" y="234"/>
                  </a:cubicBezTo>
                  <a:cubicBezTo>
                    <a:pt x="955" y="208"/>
                    <a:pt x="928" y="181"/>
                    <a:pt x="910" y="154"/>
                  </a:cubicBezTo>
                  <a:cubicBezTo>
                    <a:pt x="811" y="55"/>
                    <a:pt x="672" y="1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2" name="Google Shape;3122;p48"/>
            <p:cNvSpPr/>
            <p:nvPr/>
          </p:nvSpPr>
          <p:spPr>
            <a:xfrm>
              <a:off x="7590684" y="-136267"/>
              <a:ext cx="1551918" cy="659272"/>
            </a:xfrm>
            <a:custGeom>
              <a:avLst/>
              <a:gdLst/>
              <a:ahLst/>
              <a:cxnLst/>
              <a:rect l="l" t="t" r="r" b="b"/>
              <a:pathLst>
                <a:path w="28834" h="12249" extrusionOk="0">
                  <a:moveTo>
                    <a:pt x="598" y="0"/>
                  </a:moveTo>
                  <a:cubicBezTo>
                    <a:pt x="479" y="0"/>
                    <a:pt x="360" y="39"/>
                    <a:pt x="259" y="116"/>
                  </a:cubicBezTo>
                  <a:cubicBezTo>
                    <a:pt x="36" y="304"/>
                    <a:pt x="0" y="643"/>
                    <a:pt x="188" y="875"/>
                  </a:cubicBezTo>
                  <a:cubicBezTo>
                    <a:pt x="295" y="1000"/>
                    <a:pt x="447" y="1062"/>
                    <a:pt x="598" y="1062"/>
                  </a:cubicBezTo>
                  <a:cubicBezTo>
                    <a:pt x="714" y="1062"/>
                    <a:pt x="839" y="1026"/>
                    <a:pt x="937" y="946"/>
                  </a:cubicBezTo>
                  <a:cubicBezTo>
                    <a:pt x="1160" y="759"/>
                    <a:pt x="1196" y="420"/>
                    <a:pt x="1009" y="197"/>
                  </a:cubicBezTo>
                  <a:cubicBezTo>
                    <a:pt x="903" y="66"/>
                    <a:pt x="751" y="0"/>
                    <a:pt x="598" y="0"/>
                  </a:cubicBezTo>
                  <a:close/>
                  <a:moveTo>
                    <a:pt x="2190" y="1791"/>
                  </a:moveTo>
                  <a:cubicBezTo>
                    <a:pt x="2058" y="1791"/>
                    <a:pt x="1925" y="1840"/>
                    <a:pt x="1820" y="1936"/>
                  </a:cubicBezTo>
                  <a:cubicBezTo>
                    <a:pt x="1606" y="2141"/>
                    <a:pt x="1606" y="2480"/>
                    <a:pt x="1803" y="2695"/>
                  </a:cubicBezTo>
                  <a:cubicBezTo>
                    <a:pt x="1910" y="2802"/>
                    <a:pt x="2052" y="2855"/>
                    <a:pt x="2186" y="2855"/>
                  </a:cubicBezTo>
                  <a:cubicBezTo>
                    <a:pt x="2320" y="2855"/>
                    <a:pt x="2454" y="2811"/>
                    <a:pt x="2552" y="2704"/>
                  </a:cubicBezTo>
                  <a:cubicBezTo>
                    <a:pt x="2766" y="2507"/>
                    <a:pt x="2775" y="2168"/>
                    <a:pt x="2570" y="1954"/>
                  </a:cubicBezTo>
                  <a:cubicBezTo>
                    <a:pt x="2465" y="1845"/>
                    <a:pt x="2328" y="1791"/>
                    <a:pt x="2190" y="1791"/>
                  </a:cubicBezTo>
                  <a:close/>
                  <a:moveTo>
                    <a:pt x="3906" y="3459"/>
                  </a:moveTo>
                  <a:cubicBezTo>
                    <a:pt x="3762" y="3459"/>
                    <a:pt x="3620" y="3517"/>
                    <a:pt x="3515" y="3631"/>
                  </a:cubicBezTo>
                  <a:cubicBezTo>
                    <a:pt x="3319" y="3854"/>
                    <a:pt x="3337" y="4193"/>
                    <a:pt x="3551" y="4390"/>
                  </a:cubicBezTo>
                  <a:cubicBezTo>
                    <a:pt x="3658" y="4479"/>
                    <a:pt x="3783" y="4523"/>
                    <a:pt x="3908" y="4523"/>
                  </a:cubicBezTo>
                  <a:cubicBezTo>
                    <a:pt x="4051" y="4523"/>
                    <a:pt x="4202" y="4461"/>
                    <a:pt x="4300" y="4345"/>
                  </a:cubicBezTo>
                  <a:cubicBezTo>
                    <a:pt x="4497" y="4131"/>
                    <a:pt x="4479" y="3792"/>
                    <a:pt x="4265" y="3596"/>
                  </a:cubicBezTo>
                  <a:cubicBezTo>
                    <a:pt x="4160" y="3504"/>
                    <a:pt x="4033" y="3459"/>
                    <a:pt x="3906" y="3459"/>
                  </a:cubicBezTo>
                  <a:close/>
                  <a:moveTo>
                    <a:pt x="5746" y="4994"/>
                  </a:moveTo>
                  <a:cubicBezTo>
                    <a:pt x="5588" y="4994"/>
                    <a:pt x="5431" y="5065"/>
                    <a:pt x="5326" y="5201"/>
                  </a:cubicBezTo>
                  <a:cubicBezTo>
                    <a:pt x="5139" y="5433"/>
                    <a:pt x="5184" y="5763"/>
                    <a:pt x="5416" y="5951"/>
                  </a:cubicBezTo>
                  <a:cubicBezTo>
                    <a:pt x="5514" y="6022"/>
                    <a:pt x="5630" y="6058"/>
                    <a:pt x="5746" y="6058"/>
                  </a:cubicBezTo>
                  <a:cubicBezTo>
                    <a:pt x="5906" y="6058"/>
                    <a:pt x="6058" y="5986"/>
                    <a:pt x="6165" y="5853"/>
                  </a:cubicBezTo>
                  <a:cubicBezTo>
                    <a:pt x="6343" y="5621"/>
                    <a:pt x="6299" y="5282"/>
                    <a:pt x="6067" y="5103"/>
                  </a:cubicBezTo>
                  <a:cubicBezTo>
                    <a:pt x="5971" y="5029"/>
                    <a:pt x="5858" y="4994"/>
                    <a:pt x="5746" y="4994"/>
                  </a:cubicBezTo>
                  <a:close/>
                  <a:moveTo>
                    <a:pt x="7686" y="6389"/>
                  </a:moveTo>
                  <a:cubicBezTo>
                    <a:pt x="7513" y="6389"/>
                    <a:pt x="7345" y="6472"/>
                    <a:pt x="7244" y="6629"/>
                  </a:cubicBezTo>
                  <a:cubicBezTo>
                    <a:pt x="7084" y="6870"/>
                    <a:pt x="7155" y="7200"/>
                    <a:pt x="7396" y="7360"/>
                  </a:cubicBezTo>
                  <a:cubicBezTo>
                    <a:pt x="7485" y="7423"/>
                    <a:pt x="7592" y="7449"/>
                    <a:pt x="7690" y="7449"/>
                  </a:cubicBezTo>
                  <a:cubicBezTo>
                    <a:pt x="7860" y="7449"/>
                    <a:pt x="8029" y="7369"/>
                    <a:pt x="8136" y="7209"/>
                  </a:cubicBezTo>
                  <a:cubicBezTo>
                    <a:pt x="8297" y="6968"/>
                    <a:pt x="8226" y="6638"/>
                    <a:pt x="7985" y="6477"/>
                  </a:cubicBezTo>
                  <a:cubicBezTo>
                    <a:pt x="7892" y="6418"/>
                    <a:pt x="7788" y="6389"/>
                    <a:pt x="7686" y="6389"/>
                  </a:cubicBezTo>
                  <a:close/>
                  <a:moveTo>
                    <a:pt x="9744" y="7624"/>
                  </a:moveTo>
                  <a:cubicBezTo>
                    <a:pt x="9554" y="7624"/>
                    <a:pt x="9370" y="7724"/>
                    <a:pt x="9278" y="7896"/>
                  </a:cubicBezTo>
                  <a:cubicBezTo>
                    <a:pt x="9136" y="8154"/>
                    <a:pt x="9225" y="8484"/>
                    <a:pt x="9484" y="8618"/>
                  </a:cubicBezTo>
                  <a:cubicBezTo>
                    <a:pt x="9564" y="8663"/>
                    <a:pt x="9653" y="8690"/>
                    <a:pt x="9742" y="8690"/>
                  </a:cubicBezTo>
                  <a:cubicBezTo>
                    <a:pt x="9930" y="8690"/>
                    <a:pt x="10108" y="8591"/>
                    <a:pt x="10206" y="8413"/>
                  </a:cubicBezTo>
                  <a:cubicBezTo>
                    <a:pt x="10349" y="8154"/>
                    <a:pt x="10251" y="7833"/>
                    <a:pt x="10001" y="7690"/>
                  </a:cubicBezTo>
                  <a:cubicBezTo>
                    <a:pt x="9920" y="7645"/>
                    <a:pt x="9831" y="7624"/>
                    <a:pt x="9744" y="7624"/>
                  </a:cubicBezTo>
                  <a:close/>
                  <a:moveTo>
                    <a:pt x="11880" y="8694"/>
                  </a:moveTo>
                  <a:cubicBezTo>
                    <a:pt x="11677" y="8694"/>
                    <a:pt x="11484" y="8814"/>
                    <a:pt x="11393" y="9011"/>
                  </a:cubicBezTo>
                  <a:cubicBezTo>
                    <a:pt x="11277" y="9278"/>
                    <a:pt x="11393" y="9591"/>
                    <a:pt x="11660" y="9706"/>
                  </a:cubicBezTo>
                  <a:cubicBezTo>
                    <a:pt x="11732" y="9742"/>
                    <a:pt x="11812" y="9760"/>
                    <a:pt x="11883" y="9760"/>
                  </a:cubicBezTo>
                  <a:cubicBezTo>
                    <a:pt x="12080" y="9760"/>
                    <a:pt x="12276" y="9635"/>
                    <a:pt x="12365" y="9439"/>
                  </a:cubicBezTo>
                  <a:cubicBezTo>
                    <a:pt x="12490" y="9171"/>
                    <a:pt x="12365" y="8859"/>
                    <a:pt x="12097" y="8743"/>
                  </a:cubicBezTo>
                  <a:cubicBezTo>
                    <a:pt x="12026" y="8710"/>
                    <a:pt x="11952" y="8694"/>
                    <a:pt x="11880" y="8694"/>
                  </a:cubicBezTo>
                  <a:close/>
                  <a:moveTo>
                    <a:pt x="14104" y="9578"/>
                  </a:moveTo>
                  <a:cubicBezTo>
                    <a:pt x="13886" y="9578"/>
                    <a:pt x="13674" y="9719"/>
                    <a:pt x="13596" y="9938"/>
                  </a:cubicBezTo>
                  <a:cubicBezTo>
                    <a:pt x="13507" y="10215"/>
                    <a:pt x="13650" y="10518"/>
                    <a:pt x="13926" y="10616"/>
                  </a:cubicBezTo>
                  <a:cubicBezTo>
                    <a:pt x="13989" y="10634"/>
                    <a:pt x="14042" y="10643"/>
                    <a:pt x="14105" y="10643"/>
                  </a:cubicBezTo>
                  <a:cubicBezTo>
                    <a:pt x="14319" y="10643"/>
                    <a:pt x="14524" y="10509"/>
                    <a:pt x="14604" y="10286"/>
                  </a:cubicBezTo>
                  <a:cubicBezTo>
                    <a:pt x="14702" y="10010"/>
                    <a:pt x="14560" y="9706"/>
                    <a:pt x="14274" y="9608"/>
                  </a:cubicBezTo>
                  <a:cubicBezTo>
                    <a:pt x="14219" y="9588"/>
                    <a:pt x="14161" y="9578"/>
                    <a:pt x="14104" y="9578"/>
                  </a:cubicBezTo>
                  <a:close/>
                  <a:moveTo>
                    <a:pt x="16391" y="10279"/>
                  </a:moveTo>
                  <a:cubicBezTo>
                    <a:pt x="16154" y="10279"/>
                    <a:pt x="15940" y="10437"/>
                    <a:pt x="15880" y="10679"/>
                  </a:cubicBezTo>
                  <a:cubicBezTo>
                    <a:pt x="15800" y="10955"/>
                    <a:pt x="15978" y="11250"/>
                    <a:pt x="16255" y="11321"/>
                  </a:cubicBezTo>
                  <a:cubicBezTo>
                    <a:pt x="16299" y="11339"/>
                    <a:pt x="16353" y="11339"/>
                    <a:pt x="16388" y="11339"/>
                  </a:cubicBezTo>
                  <a:cubicBezTo>
                    <a:pt x="16629" y="11339"/>
                    <a:pt x="16843" y="11178"/>
                    <a:pt x="16906" y="10938"/>
                  </a:cubicBezTo>
                  <a:cubicBezTo>
                    <a:pt x="16977" y="10661"/>
                    <a:pt x="16808" y="10367"/>
                    <a:pt x="16522" y="10295"/>
                  </a:cubicBezTo>
                  <a:cubicBezTo>
                    <a:pt x="16478" y="10284"/>
                    <a:pt x="16434" y="10279"/>
                    <a:pt x="16391" y="10279"/>
                  </a:cubicBezTo>
                  <a:close/>
                  <a:moveTo>
                    <a:pt x="18721" y="10777"/>
                  </a:moveTo>
                  <a:cubicBezTo>
                    <a:pt x="18471" y="10777"/>
                    <a:pt x="18248" y="10961"/>
                    <a:pt x="18208" y="11223"/>
                  </a:cubicBezTo>
                  <a:cubicBezTo>
                    <a:pt x="18155" y="11509"/>
                    <a:pt x="18351" y="11785"/>
                    <a:pt x="18645" y="11830"/>
                  </a:cubicBezTo>
                  <a:cubicBezTo>
                    <a:pt x="18672" y="11839"/>
                    <a:pt x="18699" y="11839"/>
                    <a:pt x="18735" y="11839"/>
                  </a:cubicBezTo>
                  <a:cubicBezTo>
                    <a:pt x="18984" y="11839"/>
                    <a:pt x="19208" y="11660"/>
                    <a:pt x="19252" y="11393"/>
                  </a:cubicBezTo>
                  <a:cubicBezTo>
                    <a:pt x="19306" y="11107"/>
                    <a:pt x="19109" y="10831"/>
                    <a:pt x="18815" y="10786"/>
                  </a:cubicBezTo>
                  <a:cubicBezTo>
                    <a:pt x="18783" y="10780"/>
                    <a:pt x="18752" y="10777"/>
                    <a:pt x="18721" y="10777"/>
                  </a:cubicBezTo>
                  <a:close/>
                  <a:moveTo>
                    <a:pt x="28269" y="10833"/>
                  </a:moveTo>
                  <a:cubicBezTo>
                    <a:pt x="28243" y="10833"/>
                    <a:pt x="28217" y="10835"/>
                    <a:pt x="28191" y="10839"/>
                  </a:cubicBezTo>
                  <a:cubicBezTo>
                    <a:pt x="27897" y="10884"/>
                    <a:pt x="27691" y="11152"/>
                    <a:pt x="27736" y="11446"/>
                  </a:cubicBezTo>
                  <a:cubicBezTo>
                    <a:pt x="27781" y="11714"/>
                    <a:pt x="28004" y="11901"/>
                    <a:pt x="28262" y="11901"/>
                  </a:cubicBezTo>
                  <a:cubicBezTo>
                    <a:pt x="28289" y="11901"/>
                    <a:pt x="28316" y="11901"/>
                    <a:pt x="28343" y="11892"/>
                  </a:cubicBezTo>
                  <a:cubicBezTo>
                    <a:pt x="28628" y="11856"/>
                    <a:pt x="28833" y="11580"/>
                    <a:pt x="28789" y="11294"/>
                  </a:cubicBezTo>
                  <a:cubicBezTo>
                    <a:pt x="28756" y="11027"/>
                    <a:pt x="28525" y="10833"/>
                    <a:pt x="28269" y="10833"/>
                  </a:cubicBezTo>
                  <a:close/>
                  <a:moveTo>
                    <a:pt x="21103" y="11078"/>
                  </a:moveTo>
                  <a:cubicBezTo>
                    <a:pt x="20829" y="11078"/>
                    <a:pt x="20598" y="11284"/>
                    <a:pt x="20572" y="11562"/>
                  </a:cubicBezTo>
                  <a:cubicBezTo>
                    <a:pt x="20546" y="11856"/>
                    <a:pt x="20769" y="12115"/>
                    <a:pt x="21063" y="12142"/>
                  </a:cubicBezTo>
                  <a:lnTo>
                    <a:pt x="21108" y="12142"/>
                  </a:lnTo>
                  <a:cubicBezTo>
                    <a:pt x="21375" y="12142"/>
                    <a:pt x="21616" y="11928"/>
                    <a:pt x="21634" y="11651"/>
                  </a:cubicBezTo>
                  <a:cubicBezTo>
                    <a:pt x="21661" y="11366"/>
                    <a:pt x="21438" y="11107"/>
                    <a:pt x="21152" y="11080"/>
                  </a:cubicBezTo>
                  <a:cubicBezTo>
                    <a:pt x="21136" y="11079"/>
                    <a:pt x="21119" y="11078"/>
                    <a:pt x="21103" y="11078"/>
                  </a:cubicBezTo>
                  <a:close/>
                  <a:moveTo>
                    <a:pt x="25879" y="11097"/>
                  </a:moveTo>
                  <a:cubicBezTo>
                    <a:pt x="25868" y="11097"/>
                    <a:pt x="25856" y="11097"/>
                    <a:pt x="25845" y="11098"/>
                  </a:cubicBezTo>
                  <a:cubicBezTo>
                    <a:pt x="25550" y="11125"/>
                    <a:pt x="25336" y="11375"/>
                    <a:pt x="25354" y="11669"/>
                  </a:cubicBezTo>
                  <a:cubicBezTo>
                    <a:pt x="25381" y="11946"/>
                    <a:pt x="25613" y="12160"/>
                    <a:pt x="25889" y="12160"/>
                  </a:cubicBezTo>
                  <a:lnTo>
                    <a:pt x="25925" y="12160"/>
                  </a:lnTo>
                  <a:cubicBezTo>
                    <a:pt x="26219" y="12142"/>
                    <a:pt x="26434" y="11883"/>
                    <a:pt x="26416" y="11589"/>
                  </a:cubicBezTo>
                  <a:cubicBezTo>
                    <a:pt x="26399" y="11306"/>
                    <a:pt x="26159" y="11097"/>
                    <a:pt x="25879" y="11097"/>
                  </a:cubicBezTo>
                  <a:close/>
                  <a:moveTo>
                    <a:pt x="23499" y="11178"/>
                  </a:moveTo>
                  <a:cubicBezTo>
                    <a:pt x="23204" y="11178"/>
                    <a:pt x="22963" y="11419"/>
                    <a:pt x="22963" y="11714"/>
                  </a:cubicBezTo>
                  <a:cubicBezTo>
                    <a:pt x="22963" y="12008"/>
                    <a:pt x="23195" y="12249"/>
                    <a:pt x="23490" y="12249"/>
                  </a:cubicBezTo>
                  <a:lnTo>
                    <a:pt x="23499" y="12249"/>
                  </a:lnTo>
                  <a:cubicBezTo>
                    <a:pt x="23784" y="12249"/>
                    <a:pt x="24025" y="12008"/>
                    <a:pt x="24025" y="11714"/>
                  </a:cubicBezTo>
                  <a:cubicBezTo>
                    <a:pt x="24025" y="11419"/>
                    <a:pt x="23793" y="11187"/>
                    <a:pt x="23499" y="111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3" name="Google Shape;3123;p48"/>
            <p:cNvSpPr/>
            <p:nvPr/>
          </p:nvSpPr>
          <p:spPr>
            <a:xfrm>
              <a:off x="9210257" y="424295"/>
              <a:ext cx="57159" cy="56944"/>
            </a:xfrm>
            <a:custGeom>
              <a:avLst/>
              <a:gdLst/>
              <a:ahLst/>
              <a:cxnLst/>
              <a:rect l="l" t="t" r="r" b="b"/>
              <a:pathLst>
                <a:path w="1062" h="1058" extrusionOk="0">
                  <a:moveTo>
                    <a:pt x="528" y="1"/>
                  </a:moveTo>
                  <a:cubicBezTo>
                    <a:pt x="388" y="1"/>
                    <a:pt x="250" y="50"/>
                    <a:pt x="152" y="148"/>
                  </a:cubicBezTo>
                  <a:cubicBezTo>
                    <a:pt x="125" y="175"/>
                    <a:pt x="107" y="201"/>
                    <a:pt x="89" y="228"/>
                  </a:cubicBezTo>
                  <a:cubicBezTo>
                    <a:pt x="72" y="264"/>
                    <a:pt x="54" y="291"/>
                    <a:pt x="36" y="326"/>
                  </a:cubicBezTo>
                  <a:cubicBezTo>
                    <a:pt x="27" y="353"/>
                    <a:pt x="18" y="389"/>
                    <a:pt x="9" y="424"/>
                  </a:cubicBezTo>
                  <a:cubicBezTo>
                    <a:pt x="0" y="460"/>
                    <a:pt x="0" y="487"/>
                    <a:pt x="0" y="523"/>
                  </a:cubicBezTo>
                  <a:cubicBezTo>
                    <a:pt x="0" y="558"/>
                    <a:pt x="0" y="594"/>
                    <a:pt x="9" y="630"/>
                  </a:cubicBezTo>
                  <a:cubicBezTo>
                    <a:pt x="18" y="665"/>
                    <a:pt x="27" y="701"/>
                    <a:pt x="36" y="728"/>
                  </a:cubicBezTo>
                  <a:cubicBezTo>
                    <a:pt x="54" y="763"/>
                    <a:pt x="72" y="790"/>
                    <a:pt x="89" y="817"/>
                  </a:cubicBezTo>
                  <a:cubicBezTo>
                    <a:pt x="107" y="853"/>
                    <a:pt x="125" y="879"/>
                    <a:pt x="152" y="906"/>
                  </a:cubicBezTo>
                  <a:cubicBezTo>
                    <a:pt x="179" y="924"/>
                    <a:pt x="205" y="951"/>
                    <a:pt x="232" y="969"/>
                  </a:cubicBezTo>
                  <a:cubicBezTo>
                    <a:pt x="268" y="986"/>
                    <a:pt x="295" y="1004"/>
                    <a:pt x="330" y="1013"/>
                  </a:cubicBezTo>
                  <a:cubicBezTo>
                    <a:pt x="357" y="1031"/>
                    <a:pt x="393" y="1040"/>
                    <a:pt x="428" y="1049"/>
                  </a:cubicBezTo>
                  <a:cubicBezTo>
                    <a:pt x="464" y="1058"/>
                    <a:pt x="491" y="1058"/>
                    <a:pt x="527" y="1058"/>
                  </a:cubicBezTo>
                  <a:cubicBezTo>
                    <a:pt x="562" y="1058"/>
                    <a:pt x="598" y="1058"/>
                    <a:pt x="634" y="1049"/>
                  </a:cubicBezTo>
                  <a:cubicBezTo>
                    <a:pt x="669" y="1040"/>
                    <a:pt x="705" y="1031"/>
                    <a:pt x="732" y="1013"/>
                  </a:cubicBezTo>
                  <a:cubicBezTo>
                    <a:pt x="767" y="1004"/>
                    <a:pt x="794" y="986"/>
                    <a:pt x="821" y="969"/>
                  </a:cubicBezTo>
                  <a:cubicBezTo>
                    <a:pt x="857" y="951"/>
                    <a:pt x="883" y="924"/>
                    <a:pt x="901" y="906"/>
                  </a:cubicBezTo>
                  <a:cubicBezTo>
                    <a:pt x="928" y="879"/>
                    <a:pt x="955" y="853"/>
                    <a:pt x="973" y="817"/>
                  </a:cubicBezTo>
                  <a:cubicBezTo>
                    <a:pt x="990" y="790"/>
                    <a:pt x="1008" y="763"/>
                    <a:pt x="1017" y="728"/>
                  </a:cubicBezTo>
                  <a:cubicBezTo>
                    <a:pt x="1035" y="701"/>
                    <a:pt x="1044" y="665"/>
                    <a:pt x="1053" y="630"/>
                  </a:cubicBezTo>
                  <a:cubicBezTo>
                    <a:pt x="1062" y="594"/>
                    <a:pt x="1062" y="558"/>
                    <a:pt x="1062" y="523"/>
                  </a:cubicBezTo>
                  <a:cubicBezTo>
                    <a:pt x="1062" y="487"/>
                    <a:pt x="1062" y="460"/>
                    <a:pt x="1053" y="424"/>
                  </a:cubicBezTo>
                  <a:cubicBezTo>
                    <a:pt x="1044" y="389"/>
                    <a:pt x="1035" y="353"/>
                    <a:pt x="1017" y="326"/>
                  </a:cubicBezTo>
                  <a:cubicBezTo>
                    <a:pt x="1008" y="291"/>
                    <a:pt x="990" y="264"/>
                    <a:pt x="973" y="228"/>
                  </a:cubicBezTo>
                  <a:cubicBezTo>
                    <a:pt x="955" y="201"/>
                    <a:pt x="928" y="175"/>
                    <a:pt x="910" y="148"/>
                  </a:cubicBezTo>
                  <a:cubicBezTo>
                    <a:pt x="808" y="50"/>
                    <a:pt x="667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4" name="Google Shape;3124;p48"/>
            <p:cNvSpPr/>
            <p:nvPr/>
          </p:nvSpPr>
          <p:spPr>
            <a:xfrm>
              <a:off x="8511156" y="1443424"/>
              <a:ext cx="320298" cy="303989"/>
            </a:xfrm>
            <a:custGeom>
              <a:avLst/>
              <a:gdLst/>
              <a:ahLst/>
              <a:cxnLst/>
              <a:rect l="l" t="t" r="r" b="b"/>
              <a:pathLst>
                <a:path w="5951" h="5648" extrusionOk="0">
                  <a:moveTo>
                    <a:pt x="2971" y="982"/>
                  </a:moveTo>
                  <a:lnTo>
                    <a:pt x="3479" y="2150"/>
                  </a:lnTo>
                  <a:cubicBezTo>
                    <a:pt x="3524" y="2240"/>
                    <a:pt x="3613" y="2311"/>
                    <a:pt x="3711" y="2320"/>
                  </a:cubicBezTo>
                  <a:lnTo>
                    <a:pt x="4987" y="2436"/>
                  </a:lnTo>
                  <a:lnTo>
                    <a:pt x="4024" y="3283"/>
                  </a:lnTo>
                  <a:cubicBezTo>
                    <a:pt x="3952" y="3346"/>
                    <a:pt x="3916" y="3453"/>
                    <a:pt x="3934" y="3551"/>
                  </a:cubicBezTo>
                  <a:lnTo>
                    <a:pt x="4220" y="4800"/>
                  </a:lnTo>
                  <a:lnTo>
                    <a:pt x="3114" y="4149"/>
                  </a:lnTo>
                  <a:cubicBezTo>
                    <a:pt x="3073" y="4122"/>
                    <a:pt x="3024" y="4109"/>
                    <a:pt x="2975" y="4109"/>
                  </a:cubicBezTo>
                  <a:cubicBezTo>
                    <a:pt x="2926" y="4109"/>
                    <a:pt x="2877" y="4122"/>
                    <a:pt x="2837" y="4149"/>
                  </a:cubicBezTo>
                  <a:lnTo>
                    <a:pt x="1731" y="4800"/>
                  </a:lnTo>
                  <a:lnTo>
                    <a:pt x="2007" y="3551"/>
                  </a:lnTo>
                  <a:cubicBezTo>
                    <a:pt x="2034" y="3453"/>
                    <a:pt x="1998" y="3346"/>
                    <a:pt x="1927" y="3283"/>
                  </a:cubicBezTo>
                  <a:lnTo>
                    <a:pt x="964" y="2436"/>
                  </a:lnTo>
                  <a:lnTo>
                    <a:pt x="2239" y="2320"/>
                  </a:lnTo>
                  <a:cubicBezTo>
                    <a:pt x="2337" y="2311"/>
                    <a:pt x="2427" y="2240"/>
                    <a:pt x="2462" y="2150"/>
                  </a:cubicBezTo>
                  <a:lnTo>
                    <a:pt x="2971" y="982"/>
                  </a:lnTo>
                  <a:close/>
                  <a:moveTo>
                    <a:pt x="2971" y="1"/>
                  </a:moveTo>
                  <a:cubicBezTo>
                    <a:pt x="2864" y="1"/>
                    <a:pt x="2766" y="63"/>
                    <a:pt x="2721" y="170"/>
                  </a:cubicBezTo>
                  <a:lnTo>
                    <a:pt x="2025" y="1776"/>
                  </a:lnTo>
                  <a:lnTo>
                    <a:pt x="277" y="1945"/>
                  </a:lnTo>
                  <a:cubicBezTo>
                    <a:pt x="161" y="1954"/>
                    <a:pt x="72" y="2026"/>
                    <a:pt x="36" y="2133"/>
                  </a:cubicBezTo>
                  <a:cubicBezTo>
                    <a:pt x="0" y="2240"/>
                    <a:pt x="36" y="2356"/>
                    <a:pt x="116" y="2427"/>
                  </a:cubicBezTo>
                  <a:lnTo>
                    <a:pt x="1428" y="3596"/>
                  </a:lnTo>
                  <a:lnTo>
                    <a:pt x="1053" y="5309"/>
                  </a:lnTo>
                  <a:cubicBezTo>
                    <a:pt x="1026" y="5416"/>
                    <a:pt x="1071" y="5523"/>
                    <a:pt x="1160" y="5594"/>
                  </a:cubicBezTo>
                  <a:cubicBezTo>
                    <a:pt x="1204" y="5630"/>
                    <a:pt x="1267" y="5648"/>
                    <a:pt x="1320" y="5648"/>
                  </a:cubicBezTo>
                  <a:cubicBezTo>
                    <a:pt x="1374" y="5648"/>
                    <a:pt x="1419" y="5630"/>
                    <a:pt x="1463" y="5603"/>
                  </a:cubicBezTo>
                  <a:lnTo>
                    <a:pt x="2971" y="4711"/>
                  </a:lnTo>
                  <a:lnTo>
                    <a:pt x="4487" y="5603"/>
                  </a:lnTo>
                  <a:cubicBezTo>
                    <a:pt x="4533" y="5632"/>
                    <a:pt x="4582" y="5646"/>
                    <a:pt x="4631" y="5646"/>
                  </a:cubicBezTo>
                  <a:cubicBezTo>
                    <a:pt x="4688" y="5646"/>
                    <a:pt x="4743" y="5627"/>
                    <a:pt x="4791" y="5594"/>
                  </a:cubicBezTo>
                  <a:cubicBezTo>
                    <a:pt x="4880" y="5523"/>
                    <a:pt x="4925" y="5416"/>
                    <a:pt x="4898" y="5309"/>
                  </a:cubicBezTo>
                  <a:lnTo>
                    <a:pt x="4514" y="3596"/>
                  </a:lnTo>
                  <a:lnTo>
                    <a:pt x="5834" y="2427"/>
                  </a:lnTo>
                  <a:cubicBezTo>
                    <a:pt x="5915" y="2356"/>
                    <a:pt x="5950" y="2240"/>
                    <a:pt x="5915" y="2133"/>
                  </a:cubicBezTo>
                  <a:cubicBezTo>
                    <a:pt x="5879" y="2026"/>
                    <a:pt x="5790" y="1954"/>
                    <a:pt x="5674" y="1945"/>
                  </a:cubicBezTo>
                  <a:lnTo>
                    <a:pt x="3925" y="1776"/>
                  </a:lnTo>
                  <a:lnTo>
                    <a:pt x="3230" y="170"/>
                  </a:lnTo>
                  <a:cubicBezTo>
                    <a:pt x="3185" y="63"/>
                    <a:pt x="3087" y="1"/>
                    <a:pt x="2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5" name="Google Shape;3125;p48"/>
            <p:cNvSpPr/>
            <p:nvPr/>
          </p:nvSpPr>
          <p:spPr>
            <a:xfrm>
              <a:off x="8642698" y="454812"/>
              <a:ext cx="57213" cy="931506"/>
            </a:xfrm>
            <a:custGeom>
              <a:avLst/>
              <a:gdLst/>
              <a:ahLst/>
              <a:cxnLst/>
              <a:rect l="l" t="t" r="r" b="b"/>
              <a:pathLst>
                <a:path w="1063" h="17307" extrusionOk="0">
                  <a:moveTo>
                    <a:pt x="527" y="0"/>
                  </a:moveTo>
                  <a:cubicBezTo>
                    <a:pt x="232" y="0"/>
                    <a:pt x="1" y="232"/>
                    <a:pt x="1" y="527"/>
                  </a:cubicBezTo>
                  <a:cubicBezTo>
                    <a:pt x="1" y="821"/>
                    <a:pt x="232" y="1062"/>
                    <a:pt x="527" y="1062"/>
                  </a:cubicBezTo>
                  <a:cubicBezTo>
                    <a:pt x="821" y="1062"/>
                    <a:pt x="1062" y="821"/>
                    <a:pt x="1062" y="527"/>
                  </a:cubicBezTo>
                  <a:cubicBezTo>
                    <a:pt x="1062" y="232"/>
                    <a:pt x="821" y="0"/>
                    <a:pt x="527" y="0"/>
                  </a:cubicBezTo>
                  <a:close/>
                  <a:moveTo>
                    <a:pt x="527" y="2320"/>
                  </a:moveTo>
                  <a:cubicBezTo>
                    <a:pt x="232" y="2320"/>
                    <a:pt x="1" y="2561"/>
                    <a:pt x="1" y="2846"/>
                  </a:cubicBezTo>
                  <a:cubicBezTo>
                    <a:pt x="1" y="3140"/>
                    <a:pt x="232" y="3381"/>
                    <a:pt x="527" y="3381"/>
                  </a:cubicBezTo>
                  <a:cubicBezTo>
                    <a:pt x="821" y="3381"/>
                    <a:pt x="1062" y="3140"/>
                    <a:pt x="1062" y="2846"/>
                  </a:cubicBezTo>
                  <a:cubicBezTo>
                    <a:pt x="1062" y="2561"/>
                    <a:pt x="821" y="2320"/>
                    <a:pt x="527" y="2320"/>
                  </a:cubicBezTo>
                  <a:close/>
                  <a:moveTo>
                    <a:pt x="527" y="4639"/>
                  </a:moveTo>
                  <a:cubicBezTo>
                    <a:pt x="232" y="4639"/>
                    <a:pt x="1" y="4880"/>
                    <a:pt x="1" y="5174"/>
                  </a:cubicBezTo>
                  <a:cubicBezTo>
                    <a:pt x="1" y="5469"/>
                    <a:pt x="232" y="5701"/>
                    <a:pt x="527" y="5701"/>
                  </a:cubicBezTo>
                  <a:cubicBezTo>
                    <a:pt x="821" y="5701"/>
                    <a:pt x="1062" y="5469"/>
                    <a:pt x="1062" y="5174"/>
                  </a:cubicBezTo>
                  <a:cubicBezTo>
                    <a:pt x="1062" y="4880"/>
                    <a:pt x="821" y="4639"/>
                    <a:pt x="527" y="4639"/>
                  </a:cubicBezTo>
                  <a:close/>
                  <a:moveTo>
                    <a:pt x="527" y="6959"/>
                  </a:moveTo>
                  <a:cubicBezTo>
                    <a:pt x="232" y="6959"/>
                    <a:pt x="1" y="7199"/>
                    <a:pt x="1" y="7494"/>
                  </a:cubicBezTo>
                  <a:cubicBezTo>
                    <a:pt x="1" y="7788"/>
                    <a:pt x="232" y="8020"/>
                    <a:pt x="527" y="8020"/>
                  </a:cubicBezTo>
                  <a:cubicBezTo>
                    <a:pt x="821" y="8020"/>
                    <a:pt x="1062" y="7788"/>
                    <a:pt x="1062" y="7494"/>
                  </a:cubicBezTo>
                  <a:cubicBezTo>
                    <a:pt x="1062" y="7199"/>
                    <a:pt x="821" y="6959"/>
                    <a:pt x="527" y="6959"/>
                  </a:cubicBezTo>
                  <a:close/>
                  <a:moveTo>
                    <a:pt x="527" y="9287"/>
                  </a:moveTo>
                  <a:cubicBezTo>
                    <a:pt x="232" y="9287"/>
                    <a:pt x="1" y="9519"/>
                    <a:pt x="1" y="9813"/>
                  </a:cubicBezTo>
                  <a:cubicBezTo>
                    <a:pt x="1" y="10108"/>
                    <a:pt x="232" y="10349"/>
                    <a:pt x="527" y="10349"/>
                  </a:cubicBezTo>
                  <a:cubicBezTo>
                    <a:pt x="821" y="10349"/>
                    <a:pt x="1062" y="10108"/>
                    <a:pt x="1062" y="9813"/>
                  </a:cubicBezTo>
                  <a:cubicBezTo>
                    <a:pt x="1062" y="9519"/>
                    <a:pt x="821" y="9287"/>
                    <a:pt x="527" y="9287"/>
                  </a:cubicBezTo>
                  <a:close/>
                  <a:moveTo>
                    <a:pt x="527" y="11606"/>
                  </a:moveTo>
                  <a:cubicBezTo>
                    <a:pt x="232" y="11606"/>
                    <a:pt x="1" y="11838"/>
                    <a:pt x="1" y="12133"/>
                  </a:cubicBezTo>
                  <a:cubicBezTo>
                    <a:pt x="1" y="12427"/>
                    <a:pt x="232" y="12668"/>
                    <a:pt x="527" y="12668"/>
                  </a:cubicBezTo>
                  <a:cubicBezTo>
                    <a:pt x="821" y="12668"/>
                    <a:pt x="1062" y="12427"/>
                    <a:pt x="1062" y="12133"/>
                  </a:cubicBezTo>
                  <a:cubicBezTo>
                    <a:pt x="1062" y="11838"/>
                    <a:pt x="821" y="11606"/>
                    <a:pt x="527" y="11606"/>
                  </a:cubicBezTo>
                  <a:close/>
                  <a:moveTo>
                    <a:pt x="527" y="13926"/>
                  </a:moveTo>
                  <a:cubicBezTo>
                    <a:pt x="232" y="13926"/>
                    <a:pt x="1" y="14167"/>
                    <a:pt x="1" y="14461"/>
                  </a:cubicBezTo>
                  <a:cubicBezTo>
                    <a:pt x="1" y="14747"/>
                    <a:pt x="232" y="14987"/>
                    <a:pt x="527" y="14987"/>
                  </a:cubicBezTo>
                  <a:cubicBezTo>
                    <a:pt x="821" y="14987"/>
                    <a:pt x="1062" y="14747"/>
                    <a:pt x="1062" y="14461"/>
                  </a:cubicBezTo>
                  <a:cubicBezTo>
                    <a:pt x="1062" y="14167"/>
                    <a:pt x="821" y="13926"/>
                    <a:pt x="527" y="13926"/>
                  </a:cubicBezTo>
                  <a:close/>
                  <a:moveTo>
                    <a:pt x="527" y="16245"/>
                  </a:moveTo>
                  <a:cubicBezTo>
                    <a:pt x="232" y="16245"/>
                    <a:pt x="1" y="16486"/>
                    <a:pt x="1" y="16781"/>
                  </a:cubicBezTo>
                  <a:cubicBezTo>
                    <a:pt x="1" y="17075"/>
                    <a:pt x="232" y="17307"/>
                    <a:pt x="527" y="17307"/>
                  </a:cubicBezTo>
                  <a:cubicBezTo>
                    <a:pt x="821" y="17307"/>
                    <a:pt x="1062" y="17075"/>
                    <a:pt x="1062" y="16781"/>
                  </a:cubicBezTo>
                  <a:cubicBezTo>
                    <a:pt x="1062" y="16486"/>
                    <a:pt x="821" y="16245"/>
                    <a:pt x="527" y="162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6" name="Google Shape;3126;p48"/>
            <p:cNvSpPr/>
            <p:nvPr/>
          </p:nvSpPr>
          <p:spPr>
            <a:xfrm>
              <a:off x="8663366" y="483123"/>
              <a:ext cx="15878" cy="983391"/>
            </a:xfrm>
            <a:custGeom>
              <a:avLst/>
              <a:gdLst/>
              <a:ahLst/>
              <a:cxnLst/>
              <a:rect l="l" t="t" r="r" b="b"/>
              <a:pathLst>
                <a:path w="295" h="18271" extrusionOk="0">
                  <a:moveTo>
                    <a:pt x="0" y="1"/>
                  </a:moveTo>
                  <a:lnTo>
                    <a:pt x="0" y="18271"/>
                  </a:lnTo>
                  <a:lnTo>
                    <a:pt x="295" y="18271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7" name="Google Shape;3127;p48"/>
            <p:cNvSpPr/>
            <p:nvPr/>
          </p:nvSpPr>
          <p:spPr>
            <a:xfrm>
              <a:off x="7847094" y="781299"/>
              <a:ext cx="320298" cy="303667"/>
            </a:xfrm>
            <a:custGeom>
              <a:avLst/>
              <a:gdLst/>
              <a:ahLst/>
              <a:cxnLst/>
              <a:rect l="l" t="t" r="r" b="b"/>
              <a:pathLst>
                <a:path w="5951" h="5642" extrusionOk="0">
                  <a:moveTo>
                    <a:pt x="2971" y="973"/>
                  </a:moveTo>
                  <a:lnTo>
                    <a:pt x="3480" y="2150"/>
                  </a:lnTo>
                  <a:cubicBezTo>
                    <a:pt x="3515" y="2240"/>
                    <a:pt x="3604" y="2302"/>
                    <a:pt x="3711" y="2311"/>
                  </a:cubicBezTo>
                  <a:lnTo>
                    <a:pt x="4978" y="2436"/>
                  </a:lnTo>
                  <a:lnTo>
                    <a:pt x="4024" y="3283"/>
                  </a:lnTo>
                  <a:cubicBezTo>
                    <a:pt x="3943" y="3346"/>
                    <a:pt x="3917" y="3453"/>
                    <a:pt x="3935" y="3551"/>
                  </a:cubicBezTo>
                  <a:lnTo>
                    <a:pt x="4211" y="4800"/>
                  </a:lnTo>
                  <a:lnTo>
                    <a:pt x="3114" y="4149"/>
                  </a:lnTo>
                  <a:cubicBezTo>
                    <a:pt x="3069" y="4122"/>
                    <a:pt x="3025" y="4113"/>
                    <a:pt x="2971" y="4113"/>
                  </a:cubicBezTo>
                  <a:cubicBezTo>
                    <a:pt x="2926" y="4113"/>
                    <a:pt x="2873" y="4122"/>
                    <a:pt x="2828" y="4149"/>
                  </a:cubicBezTo>
                  <a:lnTo>
                    <a:pt x="1731" y="4800"/>
                  </a:lnTo>
                  <a:lnTo>
                    <a:pt x="2008" y="3551"/>
                  </a:lnTo>
                  <a:cubicBezTo>
                    <a:pt x="2034" y="3453"/>
                    <a:pt x="1999" y="3346"/>
                    <a:pt x="1918" y="3283"/>
                  </a:cubicBezTo>
                  <a:lnTo>
                    <a:pt x="964" y="2436"/>
                  </a:lnTo>
                  <a:lnTo>
                    <a:pt x="2231" y="2311"/>
                  </a:lnTo>
                  <a:cubicBezTo>
                    <a:pt x="2338" y="2302"/>
                    <a:pt x="2427" y="2240"/>
                    <a:pt x="2463" y="2150"/>
                  </a:cubicBezTo>
                  <a:lnTo>
                    <a:pt x="2971" y="973"/>
                  </a:lnTo>
                  <a:close/>
                  <a:moveTo>
                    <a:pt x="2971" y="0"/>
                  </a:moveTo>
                  <a:cubicBezTo>
                    <a:pt x="2864" y="0"/>
                    <a:pt x="2757" y="63"/>
                    <a:pt x="2712" y="161"/>
                  </a:cubicBezTo>
                  <a:lnTo>
                    <a:pt x="2016" y="1776"/>
                  </a:lnTo>
                  <a:lnTo>
                    <a:pt x="268" y="1945"/>
                  </a:lnTo>
                  <a:cubicBezTo>
                    <a:pt x="161" y="1954"/>
                    <a:pt x="63" y="2026"/>
                    <a:pt x="27" y="2133"/>
                  </a:cubicBezTo>
                  <a:cubicBezTo>
                    <a:pt x="0" y="2240"/>
                    <a:pt x="27" y="2356"/>
                    <a:pt x="116" y="2427"/>
                  </a:cubicBezTo>
                  <a:lnTo>
                    <a:pt x="1428" y="3587"/>
                  </a:lnTo>
                  <a:lnTo>
                    <a:pt x="1044" y="5300"/>
                  </a:lnTo>
                  <a:cubicBezTo>
                    <a:pt x="1026" y="5416"/>
                    <a:pt x="1062" y="5523"/>
                    <a:pt x="1151" y="5594"/>
                  </a:cubicBezTo>
                  <a:cubicBezTo>
                    <a:pt x="1197" y="5626"/>
                    <a:pt x="1253" y="5642"/>
                    <a:pt x="1310" y="5642"/>
                  </a:cubicBezTo>
                  <a:cubicBezTo>
                    <a:pt x="1363" y="5642"/>
                    <a:pt x="1416" y="5629"/>
                    <a:pt x="1463" y="5603"/>
                  </a:cubicBezTo>
                  <a:lnTo>
                    <a:pt x="2971" y="4711"/>
                  </a:lnTo>
                  <a:lnTo>
                    <a:pt x="4488" y="5603"/>
                  </a:lnTo>
                  <a:cubicBezTo>
                    <a:pt x="4523" y="5630"/>
                    <a:pt x="4577" y="5639"/>
                    <a:pt x="4621" y="5639"/>
                  </a:cubicBezTo>
                  <a:cubicBezTo>
                    <a:pt x="4684" y="5639"/>
                    <a:pt x="4737" y="5621"/>
                    <a:pt x="4791" y="5594"/>
                  </a:cubicBezTo>
                  <a:cubicBezTo>
                    <a:pt x="4880" y="5523"/>
                    <a:pt x="4925" y="5416"/>
                    <a:pt x="4898" y="5300"/>
                  </a:cubicBezTo>
                  <a:lnTo>
                    <a:pt x="4514" y="3587"/>
                  </a:lnTo>
                  <a:lnTo>
                    <a:pt x="5835" y="2427"/>
                  </a:lnTo>
                  <a:cubicBezTo>
                    <a:pt x="5915" y="2356"/>
                    <a:pt x="5951" y="2240"/>
                    <a:pt x="5915" y="2133"/>
                  </a:cubicBezTo>
                  <a:cubicBezTo>
                    <a:pt x="5879" y="2026"/>
                    <a:pt x="5781" y="1954"/>
                    <a:pt x="5674" y="1945"/>
                  </a:cubicBezTo>
                  <a:lnTo>
                    <a:pt x="3926" y="1776"/>
                  </a:lnTo>
                  <a:lnTo>
                    <a:pt x="3230" y="161"/>
                  </a:lnTo>
                  <a:cubicBezTo>
                    <a:pt x="3185" y="63"/>
                    <a:pt x="3087" y="0"/>
                    <a:pt x="2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8" name="Google Shape;3128;p48"/>
            <p:cNvSpPr/>
            <p:nvPr/>
          </p:nvSpPr>
          <p:spPr>
            <a:xfrm>
              <a:off x="7978152" y="219016"/>
              <a:ext cx="57698" cy="557063"/>
            </a:xfrm>
            <a:custGeom>
              <a:avLst/>
              <a:gdLst/>
              <a:ahLst/>
              <a:cxnLst/>
              <a:rect l="l" t="t" r="r" b="b"/>
              <a:pathLst>
                <a:path w="1072" h="10350" extrusionOk="0">
                  <a:moveTo>
                    <a:pt x="536" y="1"/>
                  </a:moveTo>
                  <a:cubicBezTo>
                    <a:pt x="242" y="1"/>
                    <a:pt x="1" y="242"/>
                    <a:pt x="1" y="536"/>
                  </a:cubicBezTo>
                  <a:cubicBezTo>
                    <a:pt x="1" y="831"/>
                    <a:pt x="242" y="1063"/>
                    <a:pt x="536" y="1063"/>
                  </a:cubicBezTo>
                  <a:cubicBezTo>
                    <a:pt x="830" y="1063"/>
                    <a:pt x="1071" y="831"/>
                    <a:pt x="1071" y="536"/>
                  </a:cubicBezTo>
                  <a:cubicBezTo>
                    <a:pt x="1071" y="242"/>
                    <a:pt x="830" y="1"/>
                    <a:pt x="536" y="1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6"/>
                  </a:cubicBezTo>
                  <a:cubicBezTo>
                    <a:pt x="1" y="3150"/>
                    <a:pt x="242" y="3382"/>
                    <a:pt x="536" y="3382"/>
                  </a:cubicBezTo>
                  <a:cubicBezTo>
                    <a:pt x="830" y="3382"/>
                    <a:pt x="1071" y="3150"/>
                    <a:pt x="1071" y="2856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40"/>
                  </a:moveTo>
                  <a:cubicBezTo>
                    <a:pt x="242" y="4640"/>
                    <a:pt x="1" y="4881"/>
                    <a:pt x="1" y="5175"/>
                  </a:cubicBezTo>
                  <a:cubicBezTo>
                    <a:pt x="1" y="5470"/>
                    <a:pt x="242" y="5710"/>
                    <a:pt x="536" y="5710"/>
                  </a:cubicBezTo>
                  <a:cubicBezTo>
                    <a:pt x="830" y="5710"/>
                    <a:pt x="1071" y="5470"/>
                    <a:pt x="1071" y="5175"/>
                  </a:cubicBezTo>
                  <a:cubicBezTo>
                    <a:pt x="1071" y="4881"/>
                    <a:pt x="830" y="4640"/>
                    <a:pt x="536" y="4640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5"/>
                  </a:cubicBezTo>
                  <a:cubicBezTo>
                    <a:pt x="1" y="7789"/>
                    <a:pt x="242" y="8030"/>
                    <a:pt x="536" y="8030"/>
                  </a:cubicBezTo>
                  <a:cubicBezTo>
                    <a:pt x="830" y="8030"/>
                    <a:pt x="1071" y="7789"/>
                    <a:pt x="1071" y="7495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8"/>
                  </a:moveTo>
                  <a:cubicBezTo>
                    <a:pt x="242" y="9288"/>
                    <a:pt x="1" y="9520"/>
                    <a:pt x="1" y="9814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4"/>
                  </a:cubicBezTo>
                  <a:cubicBezTo>
                    <a:pt x="1071" y="9520"/>
                    <a:pt x="830" y="9288"/>
                    <a:pt x="536" y="92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9" name="Google Shape;3129;p48"/>
            <p:cNvSpPr/>
            <p:nvPr/>
          </p:nvSpPr>
          <p:spPr>
            <a:xfrm>
              <a:off x="7999304" y="247865"/>
              <a:ext cx="15393" cy="556040"/>
            </a:xfrm>
            <a:custGeom>
              <a:avLst/>
              <a:gdLst/>
              <a:ahLst/>
              <a:cxnLst/>
              <a:rect l="l" t="t" r="r" b="b"/>
              <a:pathLst>
                <a:path w="286" h="10331" extrusionOk="0">
                  <a:moveTo>
                    <a:pt x="0" y="0"/>
                  </a:moveTo>
                  <a:lnTo>
                    <a:pt x="0" y="10331"/>
                  </a:lnTo>
                  <a:lnTo>
                    <a:pt x="286" y="10331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0" name="Google Shape;3130;p48"/>
            <p:cNvSpPr/>
            <p:nvPr/>
          </p:nvSpPr>
          <p:spPr>
            <a:xfrm>
              <a:off x="8324823" y="381344"/>
              <a:ext cx="57698" cy="1431840"/>
            </a:xfrm>
            <a:custGeom>
              <a:avLst/>
              <a:gdLst/>
              <a:ahLst/>
              <a:cxnLst/>
              <a:rect l="l" t="t" r="r" b="b"/>
              <a:pathLst>
                <a:path w="1072" h="26603" extrusionOk="0">
                  <a:moveTo>
                    <a:pt x="536" y="0"/>
                  </a:moveTo>
                  <a:cubicBezTo>
                    <a:pt x="242" y="0"/>
                    <a:pt x="1" y="241"/>
                    <a:pt x="1" y="536"/>
                  </a:cubicBezTo>
                  <a:cubicBezTo>
                    <a:pt x="1" y="830"/>
                    <a:pt x="242" y="1062"/>
                    <a:pt x="536" y="1062"/>
                  </a:cubicBezTo>
                  <a:cubicBezTo>
                    <a:pt x="830" y="1062"/>
                    <a:pt x="1071" y="830"/>
                    <a:pt x="1071" y="536"/>
                  </a:cubicBezTo>
                  <a:cubicBezTo>
                    <a:pt x="1071" y="241"/>
                    <a:pt x="830" y="0"/>
                    <a:pt x="536" y="0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5"/>
                  </a:cubicBezTo>
                  <a:cubicBezTo>
                    <a:pt x="1" y="3149"/>
                    <a:pt x="242" y="3381"/>
                    <a:pt x="536" y="3381"/>
                  </a:cubicBezTo>
                  <a:cubicBezTo>
                    <a:pt x="830" y="3381"/>
                    <a:pt x="1071" y="3149"/>
                    <a:pt x="1071" y="2855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39"/>
                  </a:moveTo>
                  <a:cubicBezTo>
                    <a:pt x="242" y="4639"/>
                    <a:pt x="1" y="4880"/>
                    <a:pt x="1" y="5174"/>
                  </a:cubicBezTo>
                  <a:cubicBezTo>
                    <a:pt x="1" y="5469"/>
                    <a:pt x="242" y="5710"/>
                    <a:pt x="536" y="5710"/>
                  </a:cubicBezTo>
                  <a:cubicBezTo>
                    <a:pt x="830" y="5710"/>
                    <a:pt x="1071" y="5469"/>
                    <a:pt x="1071" y="5174"/>
                  </a:cubicBezTo>
                  <a:cubicBezTo>
                    <a:pt x="1071" y="4880"/>
                    <a:pt x="830" y="4639"/>
                    <a:pt x="536" y="4639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4"/>
                  </a:cubicBezTo>
                  <a:cubicBezTo>
                    <a:pt x="1" y="7788"/>
                    <a:pt x="242" y="8029"/>
                    <a:pt x="536" y="8029"/>
                  </a:cubicBezTo>
                  <a:cubicBezTo>
                    <a:pt x="830" y="8029"/>
                    <a:pt x="1071" y="7788"/>
                    <a:pt x="1071" y="7494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7"/>
                  </a:moveTo>
                  <a:cubicBezTo>
                    <a:pt x="242" y="9287"/>
                    <a:pt x="1" y="9519"/>
                    <a:pt x="1" y="9813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3"/>
                  </a:cubicBezTo>
                  <a:cubicBezTo>
                    <a:pt x="1071" y="9519"/>
                    <a:pt x="830" y="9287"/>
                    <a:pt x="536" y="9287"/>
                  </a:cubicBezTo>
                  <a:close/>
                  <a:moveTo>
                    <a:pt x="536" y="11607"/>
                  </a:moveTo>
                  <a:cubicBezTo>
                    <a:pt x="242" y="11607"/>
                    <a:pt x="1" y="11847"/>
                    <a:pt x="1" y="12142"/>
                  </a:cubicBezTo>
                  <a:cubicBezTo>
                    <a:pt x="1" y="12436"/>
                    <a:pt x="242" y="12668"/>
                    <a:pt x="536" y="12668"/>
                  </a:cubicBezTo>
                  <a:cubicBezTo>
                    <a:pt x="830" y="12668"/>
                    <a:pt x="1071" y="12436"/>
                    <a:pt x="1071" y="12142"/>
                  </a:cubicBezTo>
                  <a:cubicBezTo>
                    <a:pt x="1071" y="11847"/>
                    <a:pt x="830" y="11607"/>
                    <a:pt x="536" y="11607"/>
                  </a:cubicBezTo>
                  <a:close/>
                  <a:moveTo>
                    <a:pt x="536" y="13926"/>
                  </a:moveTo>
                  <a:cubicBezTo>
                    <a:pt x="242" y="13926"/>
                    <a:pt x="1" y="14167"/>
                    <a:pt x="1" y="14461"/>
                  </a:cubicBezTo>
                  <a:cubicBezTo>
                    <a:pt x="1" y="14756"/>
                    <a:pt x="242" y="14988"/>
                    <a:pt x="536" y="14988"/>
                  </a:cubicBezTo>
                  <a:cubicBezTo>
                    <a:pt x="830" y="14988"/>
                    <a:pt x="1071" y="14756"/>
                    <a:pt x="1071" y="14461"/>
                  </a:cubicBezTo>
                  <a:cubicBezTo>
                    <a:pt x="1071" y="14167"/>
                    <a:pt x="830" y="13926"/>
                    <a:pt x="536" y="13926"/>
                  </a:cubicBezTo>
                  <a:close/>
                  <a:moveTo>
                    <a:pt x="536" y="16245"/>
                  </a:moveTo>
                  <a:cubicBezTo>
                    <a:pt x="242" y="16245"/>
                    <a:pt x="1" y="16486"/>
                    <a:pt x="1" y="16781"/>
                  </a:cubicBezTo>
                  <a:cubicBezTo>
                    <a:pt x="1" y="17075"/>
                    <a:pt x="242" y="17316"/>
                    <a:pt x="536" y="17316"/>
                  </a:cubicBezTo>
                  <a:cubicBezTo>
                    <a:pt x="830" y="17316"/>
                    <a:pt x="1071" y="17075"/>
                    <a:pt x="1071" y="16781"/>
                  </a:cubicBezTo>
                  <a:cubicBezTo>
                    <a:pt x="1071" y="16486"/>
                    <a:pt x="830" y="16245"/>
                    <a:pt x="536" y="16245"/>
                  </a:cubicBezTo>
                  <a:close/>
                  <a:moveTo>
                    <a:pt x="536" y="18574"/>
                  </a:moveTo>
                  <a:cubicBezTo>
                    <a:pt x="242" y="18574"/>
                    <a:pt x="1" y="18806"/>
                    <a:pt x="1" y="19100"/>
                  </a:cubicBezTo>
                  <a:cubicBezTo>
                    <a:pt x="1" y="19395"/>
                    <a:pt x="242" y="19635"/>
                    <a:pt x="536" y="19635"/>
                  </a:cubicBezTo>
                  <a:cubicBezTo>
                    <a:pt x="830" y="19635"/>
                    <a:pt x="1071" y="19395"/>
                    <a:pt x="1071" y="19100"/>
                  </a:cubicBezTo>
                  <a:cubicBezTo>
                    <a:pt x="1071" y="18806"/>
                    <a:pt x="830" y="18574"/>
                    <a:pt x="536" y="18574"/>
                  </a:cubicBezTo>
                  <a:close/>
                  <a:moveTo>
                    <a:pt x="536" y="20893"/>
                  </a:moveTo>
                  <a:cubicBezTo>
                    <a:pt x="242" y="20893"/>
                    <a:pt x="1" y="21134"/>
                    <a:pt x="1" y="21420"/>
                  </a:cubicBezTo>
                  <a:cubicBezTo>
                    <a:pt x="1" y="21714"/>
                    <a:pt x="242" y="21955"/>
                    <a:pt x="536" y="21955"/>
                  </a:cubicBezTo>
                  <a:cubicBezTo>
                    <a:pt x="830" y="21955"/>
                    <a:pt x="1071" y="21714"/>
                    <a:pt x="1071" y="21420"/>
                  </a:cubicBezTo>
                  <a:cubicBezTo>
                    <a:pt x="1071" y="21134"/>
                    <a:pt x="830" y="20893"/>
                    <a:pt x="536" y="20893"/>
                  </a:cubicBezTo>
                  <a:close/>
                  <a:moveTo>
                    <a:pt x="536" y="23213"/>
                  </a:moveTo>
                  <a:cubicBezTo>
                    <a:pt x="242" y="23213"/>
                    <a:pt x="1" y="23454"/>
                    <a:pt x="1" y="23748"/>
                  </a:cubicBezTo>
                  <a:cubicBezTo>
                    <a:pt x="1" y="24042"/>
                    <a:pt x="242" y="24274"/>
                    <a:pt x="536" y="24274"/>
                  </a:cubicBezTo>
                  <a:cubicBezTo>
                    <a:pt x="830" y="24274"/>
                    <a:pt x="1071" y="24042"/>
                    <a:pt x="1071" y="23748"/>
                  </a:cubicBezTo>
                  <a:cubicBezTo>
                    <a:pt x="1071" y="23454"/>
                    <a:pt x="830" y="23213"/>
                    <a:pt x="536" y="23213"/>
                  </a:cubicBezTo>
                  <a:close/>
                  <a:moveTo>
                    <a:pt x="536" y="25532"/>
                  </a:moveTo>
                  <a:cubicBezTo>
                    <a:pt x="242" y="25532"/>
                    <a:pt x="1" y="25773"/>
                    <a:pt x="1" y="26067"/>
                  </a:cubicBezTo>
                  <a:cubicBezTo>
                    <a:pt x="1" y="26362"/>
                    <a:pt x="242" y="26603"/>
                    <a:pt x="536" y="26603"/>
                  </a:cubicBezTo>
                  <a:cubicBezTo>
                    <a:pt x="830" y="26603"/>
                    <a:pt x="1071" y="26362"/>
                    <a:pt x="1071" y="26067"/>
                  </a:cubicBezTo>
                  <a:cubicBezTo>
                    <a:pt x="1071" y="25773"/>
                    <a:pt x="830" y="25532"/>
                    <a:pt x="536" y="255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1" name="Google Shape;3131;p48"/>
            <p:cNvSpPr/>
            <p:nvPr/>
          </p:nvSpPr>
          <p:spPr>
            <a:xfrm>
              <a:off x="8345975" y="410139"/>
              <a:ext cx="15393" cy="1481787"/>
            </a:xfrm>
            <a:custGeom>
              <a:avLst/>
              <a:gdLst/>
              <a:ahLst/>
              <a:cxnLst/>
              <a:rect l="l" t="t" r="r" b="b"/>
              <a:pathLst>
                <a:path w="286" h="27531" extrusionOk="0">
                  <a:moveTo>
                    <a:pt x="0" y="1"/>
                  </a:moveTo>
                  <a:lnTo>
                    <a:pt x="0" y="27531"/>
                  </a:lnTo>
                  <a:lnTo>
                    <a:pt x="286" y="27531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2" name="Google Shape;3132;p48"/>
            <p:cNvSpPr/>
            <p:nvPr/>
          </p:nvSpPr>
          <p:spPr>
            <a:xfrm>
              <a:off x="8124119" y="1872658"/>
              <a:ext cx="459590" cy="239672"/>
            </a:xfrm>
            <a:custGeom>
              <a:avLst/>
              <a:gdLst/>
              <a:ahLst/>
              <a:cxnLst/>
              <a:rect l="l" t="t" r="r" b="b"/>
              <a:pathLst>
                <a:path w="8539" h="4453" extrusionOk="0">
                  <a:moveTo>
                    <a:pt x="4265" y="376"/>
                  </a:moveTo>
                  <a:cubicBezTo>
                    <a:pt x="4729" y="724"/>
                    <a:pt x="6094" y="1446"/>
                    <a:pt x="7048" y="1749"/>
                  </a:cubicBezTo>
                  <a:cubicBezTo>
                    <a:pt x="7566" y="1910"/>
                    <a:pt x="7941" y="2311"/>
                    <a:pt x="8065" y="2847"/>
                  </a:cubicBezTo>
                  <a:cubicBezTo>
                    <a:pt x="8181" y="3320"/>
                    <a:pt x="8074" y="3810"/>
                    <a:pt x="7798" y="4122"/>
                  </a:cubicBezTo>
                  <a:lnTo>
                    <a:pt x="741" y="4122"/>
                  </a:lnTo>
                  <a:cubicBezTo>
                    <a:pt x="465" y="3810"/>
                    <a:pt x="358" y="3320"/>
                    <a:pt x="465" y="2847"/>
                  </a:cubicBezTo>
                  <a:cubicBezTo>
                    <a:pt x="598" y="2311"/>
                    <a:pt x="964" y="1910"/>
                    <a:pt x="1482" y="1749"/>
                  </a:cubicBezTo>
                  <a:cubicBezTo>
                    <a:pt x="2436" y="1446"/>
                    <a:pt x="3810" y="724"/>
                    <a:pt x="4265" y="376"/>
                  </a:cubicBezTo>
                  <a:close/>
                  <a:moveTo>
                    <a:pt x="4265" y="1"/>
                  </a:moveTo>
                  <a:cubicBezTo>
                    <a:pt x="4220" y="10"/>
                    <a:pt x="4167" y="28"/>
                    <a:pt x="4140" y="72"/>
                  </a:cubicBezTo>
                  <a:cubicBezTo>
                    <a:pt x="3988" y="188"/>
                    <a:pt x="2588" y="1054"/>
                    <a:pt x="1384" y="1428"/>
                  </a:cubicBezTo>
                  <a:cubicBezTo>
                    <a:pt x="750" y="1633"/>
                    <a:pt x="295" y="2115"/>
                    <a:pt x="144" y="2766"/>
                  </a:cubicBezTo>
                  <a:cubicBezTo>
                    <a:pt x="1" y="3382"/>
                    <a:pt x="161" y="4024"/>
                    <a:pt x="554" y="4408"/>
                  </a:cubicBezTo>
                  <a:cubicBezTo>
                    <a:pt x="590" y="4435"/>
                    <a:pt x="625" y="4452"/>
                    <a:pt x="670" y="4452"/>
                  </a:cubicBezTo>
                  <a:lnTo>
                    <a:pt x="7860" y="4452"/>
                  </a:lnTo>
                  <a:cubicBezTo>
                    <a:pt x="7905" y="4452"/>
                    <a:pt x="7949" y="4435"/>
                    <a:pt x="7976" y="4408"/>
                  </a:cubicBezTo>
                  <a:cubicBezTo>
                    <a:pt x="8369" y="4024"/>
                    <a:pt x="8538" y="3382"/>
                    <a:pt x="8387" y="2775"/>
                  </a:cubicBezTo>
                  <a:cubicBezTo>
                    <a:pt x="8235" y="2115"/>
                    <a:pt x="7789" y="1633"/>
                    <a:pt x="7147" y="1428"/>
                  </a:cubicBezTo>
                  <a:cubicBezTo>
                    <a:pt x="5951" y="1054"/>
                    <a:pt x="4542" y="188"/>
                    <a:pt x="4399" y="72"/>
                  </a:cubicBezTo>
                  <a:cubicBezTo>
                    <a:pt x="4372" y="28"/>
                    <a:pt x="4319" y="1"/>
                    <a:pt x="42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3" name="Google Shape;3133;p48"/>
            <p:cNvSpPr/>
            <p:nvPr/>
          </p:nvSpPr>
          <p:spPr>
            <a:xfrm>
              <a:off x="8222560" y="1872658"/>
              <a:ext cx="262708" cy="239672"/>
            </a:xfrm>
            <a:custGeom>
              <a:avLst/>
              <a:gdLst/>
              <a:ahLst/>
              <a:cxnLst/>
              <a:rect l="l" t="t" r="r" b="b"/>
              <a:pathLst>
                <a:path w="4881" h="4453" extrusionOk="0">
                  <a:moveTo>
                    <a:pt x="2436" y="456"/>
                  </a:moveTo>
                  <a:cubicBezTo>
                    <a:pt x="2730" y="822"/>
                    <a:pt x="3373" y="1446"/>
                    <a:pt x="3846" y="1732"/>
                  </a:cubicBezTo>
                  <a:cubicBezTo>
                    <a:pt x="4381" y="2053"/>
                    <a:pt x="4532" y="3435"/>
                    <a:pt x="4229" y="4122"/>
                  </a:cubicBezTo>
                  <a:lnTo>
                    <a:pt x="643" y="4122"/>
                  </a:lnTo>
                  <a:cubicBezTo>
                    <a:pt x="349" y="3435"/>
                    <a:pt x="491" y="2053"/>
                    <a:pt x="1027" y="1732"/>
                  </a:cubicBezTo>
                  <a:cubicBezTo>
                    <a:pt x="1508" y="1446"/>
                    <a:pt x="2142" y="822"/>
                    <a:pt x="2436" y="456"/>
                  </a:cubicBezTo>
                  <a:close/>
                  <a:moveTo>
                    <a:pt x="2436" y="1"/>
                  </a:moveTo>
                  <a:cubicBezTo>
                    <a:pt x="2374" y="1"/>
                    <a:pt x="2311" y="46"/>
                    <a:pt x="2284" y="108"/>
                  </a:cubicBezTo>
                  <a:cubicBezTo>
                    <a:pt x="2204" y="233"/>
                    <a:pt x="1473" y="1080"/>
                    <a:pt x="857" y="1446"/>
                  </a:cubicBezTo>
                  <a:cubicBezTo>
                    <a:pt x="81" y="1910"/>
                    <a:pt x="1" y="3632"/>
                    <a:pt x="393" y="4363"/>
                  </a:cubicBezTo>
                  <a:cubicBezTo>
                    <a:pt x="429" y="4417"/>
                    <a:pt x="482" y="4452"/>
                    <a:pt x="545" y="4452"/>
                  </a:cubicBezTo>
                  <a:lnTo>
                    <a:pt x="4336" y="4452"/>
                  </a:lnTo>
                  <a:cubicBezTo>
                    <a:pt x="4399" y="4452"/>
                    <a:pt x="4452" y="4417"/>
                    <a:pt x="4479" y="4363"/>
                  </a:cubicBezTo>
                  <a:cubicBezTo>
                    <a:pt x="4880" y="3632"/>
                    <a:pt x="4800" y="1910"/>
                    <a:pt x="4015" y="1446"/>
                  </a:cubicBezTo>
                  <a:cubicBezTo>
                    <a:pt x="3400" y="1080"/>
                    <a:pt x="2668" y="233"/>
                    <a:pt x="2597" y="108"/>
                  </a:cubicBezTo>
                  <a:cubicBezTo>
                    <a:pt x="2570" y="46"/>
                    <a:pt x="2507" y="1"/>
                    <a:pt x="2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4" name="Google Shape;3134;p48"/>
            <p:cNvSpPr/>
            <p:nvPr/>
          </p:nvSpPr>
          <p:spPr>
            <a:xfrm>
              <a:off x="8124119" y="2517990"/>
              <a:ext cx="459590" cy="239187"/>
            </a:xfrm>
            <a:custGeom>
              <a:avLst/>
              <a:gdLst/>
              <a:ahLst/>
              <a:cxnLst/>
              <a:rect l="l" t="t" r="r" b="b"/>
              <a:pathLst>
                <a:path w="8539" h="4444" extrusionOk="0">
                  <a:moveTo>
                    <a:pt x="7798" y="331"/>
                  </a:moveTo>
                  <a:cubicBezTo>
                    <a:pt x="8074" y="634"/>
                    <a:pt x="8181" y="1125"/>
                    <a:pt x="8065" y="1606"/>
                  </a:cubicBezTo>
                  <a:cubicBezTo>
                    <a:pt x="7941" y="2142"/>
                    <a:pt x="7566" y="2543"/>
                    <a:pt x="7048" y="2704"/>
                  </a:cubicBezTo>
                  <a:cubicBezTo>
                    <a:pt x="6103" y="3007"/>
                    <a:pt x="4729" y="3730"/>
                    <a:pt x="4265" y="4069"/>
                  </a:cubicBezTo>
                  <a:cubicBezTo>
                    <a:pt x="3801" y="3721"/>
                    <a:pt x="2436" y="3007"/>
                    <a:pt x="1482" y="2704"/>
                  </a:cubicBezTo>
                  <a:cubicBezTo>
                    <a:pt x="964" y="2543"/>
                    <a:pt x="598" y="2142"/>
                    <a:pt x="465" y="1606"/>
                  </a:cubicBezTo>
                  <a:cubicBezTo>
                    <a:pt x="358" y="1134"/>
                    <a:pt x="465" y="643"/>
                    <a:pt x="741" y="331"/>
                  </a:cubicBezTo>
                  <a:close/>
                  <a:moveTo>
                    <a:pt x="670" y="1"/>
                  </a:moveTo>
                  <a:cubicBezTo>
                    <a:pt x="625" y="1"/>
                    <a:pt x="590" y="19"/>
                    <a:pt x="554" y="45"/>
                  </a:cubicBezTo>
                  <a:cubicBezTo>
                    <a:pt x="161" y="429"/>
                    <a:pt x="1" y="1071"/>
                    <a:pt x="144" y="1678"/>
                  </a:cubicBezTo>
                  <a:cubicBezTo>
                    <a:pt x="295" y="2329"/>
                    <a:pt x="750" y="2820"/>
                    <a:pt x="1384" y="3025"/>
                  </a:cubicBezTo>
                  <a:cubicBezTo>
                    <a:pt x="2588" y="3400"/>
                    <a:pt x="3988" y="4256"/>
                    <a:pt x="4140" y="4381"/>
                  </a:cubicBezTo>
                  <a:cubicBezTo>
                    <a:pt x="4167" y="4417"/>
                    <a:pt x="4212" y="4443"/>
                    <a:pt x="4265" y="4443"/>
                  </a:cubicBezTo>
                  <a:cubicBezTo>
                    <a:pt x="4319" y="4443"/>
                    <a:pt x="4363" y="4426"/>
                    <a:pt x="4399" y="4381"/>
                  </a:cubicBezTo>
                  <a:cubicBezTo>
                    <a:pt x="4542" y="4265"/>
                    <a:pt x="5951" y="3400"/>
                    <a:pt x="7147" y="3025"/>
                  </a:cubicBezTo>
                  <a:cubicBezTo>
                    <a:pt x="7789" y="2820"/>
                    <a:pt x="8235" y="2329"/>
                    <a:pt x="8387" y="1678"/>
                  </a:cubicBezTo>
                  <a:cubicBezTo>
                    <a:pt x="8538" y="1071"/>
                    <a:pt x="8369" y="429"/>
                    <a:pt x="7976" y="45"/>
                  </a:cubicBezTo>
                  <a:cubicBezTo>
                    <a:pt x="7949" y="19"/>
                    <a:pt x="7905" y="1"/>
                    <a:pt x="7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5" name="Google Shape;3135;p48"/>
            <p:cNvSpPr/>
            <p:nvPr/>
          </p:nvSpPr>
          <p:spPr>
            <a:xfrm>
              <a:off x="8222560" y="2517990"/>
              <a:ext cx="262708" cy="239187"/>
            </a:xfrm>
            <a:custGeom>
              <a:avLst/>
              <a:gdLst/>
              <a:ahLst/>
              <a:cxnLst/>
              <a:rect l="l" t="t" r="r" b="b"/>
              <a:pathLst>
                <a:path w="4881" h="4444" extrusionOk="0">
                  <a:moveTo>
                    <a:pt x="4229" y="331"/>
                  </a:moveTo>
                  <a:cubicBezTo>
                    <a:pt x="4532" y="1018"/>
                    <a:pt x="4381" y="2400"/>
                    <a:pt x="3846" y="2722"/>
                  </a:cubicBezTo>
                  <a:cubicBezTo>
                    <a:pt x="3373" y="3007"/>
                    <a:pt x="2730" y="3632"/>
                    <a:pt x="2436" y="3997"/>
                  </a:cubicBezTo>
                  <a:cubicBezTo>
                    <a:pt x="2142" y="3632"/>
                    <a:pt x="1508" y="3007"/>
                    <a:pt x="1027" y="2722"/>
                  </a:cubicBezTo>
                  <a:cubicBezTo>
                    <a:pt x="491" y="2400"/>
                    <a:pt x="349" y="1018"/>
                    <a:pt x="643" y="331"/>
                  </a:cubicBezTo>
                  <a:close/>
                  <a:moveTo>
                    <a:pt x="545" y="1"/>
                  </a:moveTo>
                  <a:cubicBezTo>
                    <a:pt x="482" y="1"/>
                    <a:pt x="429" y="36"/>
                    <a:pt x="393" y="90"/>
                  </a:cubicBezTo>
                  <a:cubicBezTo>
                    <a:pt x="1" y="821"/>
                    <a:pt x="81" y="2534"/>
                    <a:pt x="857" y="3007"/>
                  </a:cubicBezTo>
                  <a:cubicBezTo>
                    <a:pt x="1473" y="3373"/>
                    <a:pt x="2204" y="4220"/>
                    <a:pt x="2284" y="4345"/>
                  </a:cubicBezTo>
                  <a:cubicBezTo>
                    <a:pt x="2311" y="4408"/>
                    <a:pt x="2374" y="4443"/>
                    <a:pt x="2436" y="4443"/>
                  </a:cubicBezTo>
                  <a:cubicBezTo>
                    <a:pt x="2507" y="4443"/>
                    <a:pt x="2570" y="4408"/>
                    <a:pt x="2597" y="4345"/>
                  </a:cubicBezTo>
                  <a:cubicBezTo>
                    <a:pt x="2668" y="4220"/>
                    <a:pt x="3400" y="3373"/>
                    <a:pt x="4015" y="3007"/>
                  </a:cubicBezTo>
                  <a:cubicBezTo>
                    <a:pt x="4800" y="2534"/>
                    <a:pt x="4880" y="821"/>
                    <a:pt x="4479" y="90"/>
                  </a:cubicBezTo>
                  <a:cubicBezTo>
                    <a:pt x="4452" y="36"/>
                    <a:pt x="4399" y="1"/>
                    <a:pt x="4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6" name="Google Shape;3136;p48"/>
            <p:cNvSpPr/>
            <p:nvPr/>
          </p:nvSpPr>
          <p:spPr>
            <a:xfrm>
              <a:off x="8089565" y="2117066"/>
              <a:ext cx="528698" cy="395703"/>
            </a:xfrm>
            <a:custGeom>
              <a:avLst/>
              <a:gdLst/>
              <a:ahLst/>
              <a:cxnLst/>
              <a:rect l="l" t="t" r="r" b="b"/>
              <a:pathLst>
                <a:path w="9823" h="7352" extrusionOk="0">
                  <a:moveTo>
                    <a:pt x="8217" y="340"/>
                  </a:moveTo>
                  <a:cubicBezTo>
                    <a:pt x="8235" y="375"/>
                    <a:pt x="8270" y="429"/>
                    <a:pt x="8306" y="491"/>
                  </a:cubicBezTo>
                  <a:cubicBezTo>
                    <a:pt x="8377" y="598"/>
                    <a:pt x="8449" y="714"/>
                    <a:pt x="8538" y="839"/>
                  </a:cubicBezTo>
                  <a:cubicBezTo>
                    <a:pt x="8939" y="1419"/>
                    <a:pt x="9484" y="2213"/>
                    <a:pt x="9484" y="3676"/>
                  </a:cubicBezTo>
                  <a:cubicBezTo>
                    <a:pt x="9484" y="5139"/>
                    <a:pt x="8939" y="5942"/>
                    <a:pt x="8538" y="6522"/>
                  </a:cubicBezTo>
                  <a:cubicBezTo>
                    <a:pt x="8449" y="6647"/>
                    <a:pt x="8377" y="6763"/>
                    <a:pt x="8306" y="6870"/>
                  </a:cubicBezTo>
                  <a:cubicBezTo>
                    <a:pt x="8270" y="6932"/>
                    <a:pt x="8235" y="6986"/>
                    <a:pt x="8217" y="7022"/>
                  </a:cubicBezTo>
                  <a:lnTo>
                    <a:pt x="1606" y="7022"/>
                  </a:lnTo>
                  <a:cubicBezTo>
                    <a:pt x="1579" y="6986"/>
                    <a:pt x="1544" y="6932"/>
                    <a:pt x="1508" y="6870"/>
                  </a:cubicBezTo>
                  <a:cubicBezTo>
                    <a:pt x="1446" y="6763"/>
                    <a:pt x="1365" y="6647"/>
                    <a:pt x="1285" y="6522"/>
                  </a:cubicBezTo>
                  <a:cubicBezTo>
                    <a:pt x="884" y="5942"/>
                    <a:pt x="331" y="5139"/>
                    <a:pt x="331" y="3676"/>
                  </a:cubicBezTo>
                  <a:cubicBezTo>
                    <a:pt x="331" y="2213"/>
                    <a:pt x="884" y="1419"/>
                    <a:pt x="1285" y="839"/>
                  </a:cubicBezTo>
                  <a:cubicBezTo>
                    <a:pt x="1365" y="714"/>
                    <a:pt x="1446" y="598"/>
                    <a:pt x="1508" y="491"/>
                  </a:cubicBezTo>
                  <a:cubicBezTo>
                    <a:pt x="1544" y="429"/>
                    <a:pt x="1579" y="375"/>
                    <a:pt x="1606" y="340"/>
                  </a:cubicBezTo>
                  <a:close/>
                  <a:moveTo>
                    <a:pt x="1517" y="1"/>
                  </a:moveTo>
                  <a:cubicBezTo>
                    <a:pt x="1464" y="1"/>
                    <a:pt x="1410" y="27"/>
                    <a:pt x="1374" y="81"/>
                  </a:cubicBezTo>
                  <a:cubicBezTo>
                    <a:pt x="1374" y="81"/>
                    <a:pt x="1321" y="161"/>
                    <a:pt x="1223" y="322"/>
                  </a:cubicBezTo>
                  <a:cubicBezTo>
                    <a:pt x="1169" y="420"/>
                    <a:pt x="1089" y="527"/>
                    <a:pt x="1009" y="652"/>
                  </a:cubicBezTo>
                  <a:cubicBezTo>
                    <a:pt x="607" y="1232"/>
                    <a:pt x="0" y="2115"/>
                    <a:pt x="0" y="3676"/>
                  </a:cubicBezTo>
                  <a:cubicBezTo>
                    <a:pt x="0" y="5246"/>
                    <a:pt x="607" y="6129"/>
                    <a:pt x="1009" y="6709"/>
                  </a:cubicBezTo>
                  <a:cubicBezTo>
                    <a:pt x="1089" y="6834"/>
                    <a:pt x="1169" y="6941"/>
                    <a:pt x="1223" y="7039"/>
                  </a:cubicBezTo>
                  <a:cubicBezTo>
                    <a:pt x="1321" y="7191"/>
                    <a:pt x="1374" y="7280"/>
                    <a:pt x="1374" y="7280"/>
                  </a:cubicBezTo>
                  <a:cubicBezTo>
                    <a:pt x="1410" y="7325"/>
                    <a:pt x="1464" y="7352"/>
                    <a:pt x="1517" y="7352"/>
                  </a:cubicBezTo>
                  <a:lnTo>
                    <a:pt x="8306" y="7352"/>
                  </a:lnTo>
                  <a:cubicBezTo>
                    <a:pt x="8359" y="7352"/>
                    <a:pt x="8413" y="7325"/>
                    <a:pt x="8440" y="7280"/>
                  </a:cubicBezTo>
                  <a:cubicBezTo>
                    <a:pt x="8440" y="7280"/>
                    <a:pt x="8502" y="7191"/>
                    <a:pt x="8591" y="7039"/>
                  </a:cubicBezTo>
                  <a:cubicBezTo>
                    <a:pt x="8654" y="6941"/>
                    <a:pt x="8725" y="6834"/>
                    <a:pt x="8814" y="6709"/>
                  </a:cubicBezTo>
                  <a:cubicBezTo>
                    <a:pt x="9216" y="6129"/>
                    <a:pt x="9823" y="5246"/>
                    <a:pt x="9823" y="3676"/>
                  </a:cubicBezTo>
                  <a:cubicBezTo>
                    <a:pt x="9823" y="2115"/>
                    <a:pt x="9216" y="1232"/>
                    <a:pt x="8814" y="652"/>
                  </a:cubicBezTo>
                  <a:cubicBezTo>
                    <a:pt x="8725" y="527"/>
                    <a:pt x="8654" y="420"/>
                    <a:pt x="8591" y="322"/>
                  </a:cubicBezTo>
                  <a:cubicBezTo>
                    <a:pt x="8502" y="161"/>
                    <a:pt x="8440" y="72"/>
                    <a:pt x="8440" y="72"/>
                  </a:cubicBezTo>
                  <a:cubicBezTo>
                    <a:pt x="8413" y="27"/>
                    <a:pt x="8359" y="1"/>
                    <a:pt x="8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7" name="Google Shape;3137;p48"/>
            <p:cNvSpPr/>
            <p:nvPr/>
          </p:nvSpPr>
          <p:spPr>
            <a:xfrm>
              <a:off x="8205283" y="2117066"/>
              <a:ext cx="297262" cy="395703"/>
            </a:xfrm>
            <a:custGeom>
              <a:avLst/>
              <a:gdLst/>
              <a:ahLst/>
              <a:cxnLst/>
              <a:rect l="l" t="t" r="r" b="b"/>
              <a:pathLst>
                <a:path w="5523" h="7352" extrusionOk="0">
                  <a:moveTo>
                    <a:pt x="4523" y="340"/>
                  </a:moveTo>
                  <a:cubicBezTo>
                    <a:pt x="4675" y="634"/>
                    <a:pt x="5192" y="1776"/>
                    <a:pt x="5192" y="3676"/>
                  </a:cubicBezTo>
                  <a:cubicBezTo>
                    <a:pt x="5192" y="5585"/>
                    <a:pt x="4675" y="6727"/>
                    <a:pt x="4523" y="7022"/>
                  </a:cubicBezTo>
                  <a:lnTo>
                    <a:pt x="1000" y="7022"/>
                  </a:lnTo>
                  <a:cubicBezTo>
                    <a:pt x="848" y="6727"/>
                    <a:pt x="331" y="5585"/>
                    <a:pt x="331" y="3676"/>
                  </a:cubicBezTo>
                  <a:cubicBezTo>
                    <a:pt x="331" y="1776"/>
                    <a:pt x="848" y="634"/>
                    <a:pt x="1000" y="340"/>
                  </a:cubicBezTo>
                  <a:close/>
                  <a:moveTo>
                    <a:pt x="901" y="1"/>
                  </a:moveTo>
                  <a:cubicBezTo>
                    <a:pt x="839" y="1"/>
                    <a:pt x="785" y="36"/>
                    <a:pt x="759" y="81"/>
                  </a:cubicBezTo>
                  <a:cubicBezTo>
                    <a:pt x="732" y="135"/>
                    <a:pt x="0" y="1348"/>
                    <a:pt x="0" y="3676"/>
                  </a:cubicBezTo>
                  <a:cubicBezTo>
                    <a:pt x="0" y="6013"/>
                    <a:pt x="732" y="7227"/>
                    <a:pt x="759" y="7271"/>
                  </a:cubicBezTo>
                  <a:cubicBezTo>
                    <a:pt x="785" y="7325"/>
                    <a:pt x="839" y="7352"/>
                    <a:pt x="901" y="7352"/>
                  </a:cubicBezTo>
                  <a:lnTo>
                    <a:pt x="4622" y="7352"/>
                  </a:lnTo>
                  <a:cubicBezTo>
                    <a:pt x="4675" y="7352"/>
                    <a:pt x="4729" y="7325"/>
                    <a:pt x="4755" y="7271"/>
                  </a:cubicBezTo>
                  <a:cubicBezTo>
                    <a:pt x="4791" y="7227"/>
                    <a:pt x="5523" y="6013"/>
                    <a:pt x="5523" y="3676"/>
                  </a:cubicBezTo>
                  <a:cubicBezTo>
                    <a:pt x="5523" y="1348"/>
                    <a:pt x="4791" y="135"/>
                    <a:pt x="4755" y="81"/>
                  </a:cubicBezTo>
                  <a:cubicBezTo>
                    <a:pt x="4729" y="36"/>
                    <a:pt x="4675" y="1"/>
                    <a:pt x="4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8" name="Google Shape;3138;p48"/>
            <p:cNvSpPr/>
            <p:nvPr/>
          </p:nvSpPr>
          <p:spPr>
            <a:xfrm>
              <a:off x="8143818" y="2097852"/>
              <a:ext cx="420192" cy="35577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1"/>
                  </a:moveTo>
                  <a:cubicBezTo>
                    <a:pt x="143" y="1"/>
                    <a:pt x="1" y="144"/>
                    <a:pt x="1" y="331"/>
                  </a:cubicBezTo>
                  <a:cubicBezTo>
                    <a:pt x="1" y="420"/>
                    <a:pt x="36" y="500"/>
                    <a:pt x="99" y="563"/>
                  </a:cubicBezTo>
                  <a:cubicBezTo>
                    <a:pt x="152" y="625"/>
                    <a:pt x="241" y="661"/>
                    <a:pt x="331" y="661"/>
                  </a:cubicBezTo>
                  <a:lnTo>
                    <a:pt x="7476" y="661"/>
                  </a:lnTo>
                  <a:cubicBezTo>
                    <a:pt x="7655" y="661"/>
                    <a:pt x="7806" y="509"/>
                    <a:pt x="7806" y="331"/>
                  </a:cubicBezTo>
                  <a:cubicBezTo>
                    <a:pt x="7806" y="242"/>
                    <a:pt x="7771" y="153"/>
                    <a:pt x="7708" y="99"/>
                  </a:cubicBezTo>
                  <a:cubicBezTo>
                    <a:pt x="7646" y="37"/>
                    <a:pt x="7566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9" name="Google Shape;3139;p48"/>
            <p:cNvSpPr/>
            <p:nvPr/>
          </p:nvSpPr>
          <p:spPr>
            <a:xfrm>
              <a:off x="8143818" y="2497860"/>
              <a:ext cx="420192" cy="35577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0"/>
                  </a:moveTo>
                  <a:cubicBezTo>
                    <a:pt x="143" y="0"/>
                    <a:pt x="1" y="143"/>
                    <a:pt x="1" y="330"/>
                  </a:cubicBezTo>
                  <a:cubicBezTo>
                    <a:pt x="1" y="419"/>
                    <a:pt x="36" y="509"/>
                    <a:pt x="99" y="562"/>
                  </a:cubicBezTo>
                  <a:cubicBezTo>
                    <a:pt x="152" y="625"/>
                    <a:pt x="241" y="660"/>
                    <a:pt x="331" y="660"/>
                  </a:cubicBezTo>
                  <a:lnTo>
                    <a:pt x="7476" y="660"/>
                  </a:lnTo>
                  <a:cubicBezTo>
                    <a:pt x="7655" y="660"/>
                    <a:pt x="7806" y="517"/>
                    <a:pt x="7806" y="330"/>
                  </a:cubicBezTo>
                  <a:cubicBezTo>
                    <a:pt x="7806" y="241"/>
                    <a:pt x="7771" y="152"/>
                    <a:pt x="7708" y="98"/>
                  </a:cubicBezTo>
                  <a:cubicBezTo>
                    <a:pt x="7646" y="36"/>
                    <a:pt x="7566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0" name="Google Shape;3140;p48"/>
            <p:cNvSpPr/>
            <p:nvPr/>
          </p:nvSpPr>
          <p:spPr>
            <a:xfrm>
              <a:off x="8335856" y="1864047"/>
              <a:ext cx="35630" cy="35577"/>
            </a:xfrm>
            <a:custGeom>
              <a:avLst/>
              <a:gdLst/>
              <a:ahLst/>
              <a:cxnLst/>
              <a:rect l="l" t="t" r="r" b="b"/>
              <a:pathLst>
                <a:path w="662" h="661" extrusionOk="0">
                  <a:moveTo>
                    <a:pt x="331" y="0"/>
                  </a:moveTo>
                  <a:cubicBezTo>
                    <a:pt x="153" y="0"/>
                    <a:pt x="1" y="152"/>
                    <a:pt x="1" y="330"/>
                  </a:cubicBezTo>
                  <a:cubicBezTo>
                    <a:pt x="1" y="518"/>
                    <a:pt x="153" y="660"/>
                    <a:pt x="331" y="660"/>
                  </a:cubicBezTo>
                  <a:cubicBezTo>
                    <a:pt x="518" y="660"/>
                    <a:pt x="661" y="518"/>
                    <a:pt x="661" y="330"/>
                  </a:cubicBezTo>
                  <a:cubicBezTo>
                    <a:pt x="661" y="152"/>
                    <a:pt x="518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41" name="Google Shape;3141;p48"/>
          <p:cNvGrpSpPr/>
          <p:nvPr/>
        </p:nvGrpSpPr>
        <p:grpSpPr>
          <a:xfrm>
            <a:off x="379924" y="4277151"/>
            <a:ext cx="665361" cy="656157"/>
            <a:chOff x="379924" y="4310451"/>
            <a:chExt cx="665361" cy="656157"/>
          </a:xfrm>
        </p:grpSpPr>
        <p:sp>
          <p:nvSpPr>
            <p:cNvPr id="3142" name="Google Shape;3142;p48"/>
            <p:cNvSpPr/>
            <p:nvPr/>
          </p:nvSpPr>
          <p:spPr>
            <a:xfrm>
              <a:off x="379924" y="4310451"/>
              <a:ext cx="665361" cy="656157"/>
            </a:xfrm>
            <a:custGeom>
              <a:avLst/>
              <a:gdLst/>
              <a:ahLst/>
              <a:cxnLst/>
              <a:rect l="l" t="t" r="r" b="b"/>
              <a:pathLst>
                <a:path w="46480" h="45837" extrusionOk="0">
                  <a:moveTo>
                    <a:pt x="23240" y="0"/>
                  </a:moveTo>
                  <a:cubicBezTo>
                    <a:pt x="22455" y="0"/>
                    <a:pt x="21741" y="428"/>
                    <a:pt x="21340" y="1133"/>
                  </a:cubicBezTo>
                  <a:cubicBezTo>
                    <a:pt x="20697" y="2266"/>
                    <a:pt x="17620" y="3961"/>
                    <a:pt x="14765" y="4371"/>
                  </a:cubicBezTo>
                  <a:cubicBezTo>
                    <a:pt x="12115" y="4746"/>
                    <a:pt x="10162" y="6396"/>
                    <a:pt x="9377" y="8912"/>
                  </a:cubicBezTo>
                  <a:cubicBezTo>
                    <a:pt x="6593" y="9590"/>
                    <a:pt x="4782" y="11588"/>
                    <a:pt x="4372" y="14443"/>
                  </a:cubicBezTo>
                  <a:cubicBezTo>
                    <a:pt x="3962" y="17298"/>
                    <a:pt x="2267" y="20376"/>
                    <a:pt x="1134" y="21018"/>
                  </a:cubicBezTo>
                  <a:cubicBezTo>
                    <a:pt x="429" y="21419"/>
                    <a:pt x="1" y="22133"/>
                    <a:pt x="1" y="22918"/>
                  </a:cubicBezTo>
                  <a:cubicBezTo>
                    <a:pt x="1" y="23703"/>
                    <a:pt x="429" y="24417"/>
                    <a:pt x="1134" y="24818"/>
                  </a:cubicBezTo>
                  <a:cubicBezTo>
                    <a:pt x="2267" y="25461"/>
                    <a:pt x="3962" y="28538"/>
                    <a:pt x="4372" y="31393"/>
                  </a:cubicBezTo>
                  <a:cubicBezTo>
                    <a:pt x="4773" y="34257"/>
                    <a:pt x="6593" y="36255"/>
                    <a:pt x="9377" y="36924"/>
                  </a:cubicBezTo>
                  <a:cubicBezTo>
                    <a:pt x="10162" y="39440"/>
                    <a:pt x="12115" y="41090"/>
                    <a:pt x="14765" y="41465"/>
                  </a:cubicBezTo>
                  <a:cubicBezTo>
                    <a:pt x="17620" y="41875"/>
                    <a:pt x="20697" y="43570"/>
                    <a:pt x="21340" y="44703"/>
                  </a:cubicBezTo>
                  <a:cubicBezTo>
                    <a:pt x="21750" y="45408"/>
                    <a:pt x="22455" y="45836"/>
                    <a:pt x="23249" y="45836"/>
                  </a:cubicBezTo>
                  <a:cubicBezTo>
                    <a:pt x="24034" y="45836"/>
                    <a:pt x="24748" y="45408"/>
                    <a:pt x="25149" y="44703"/>
                  </a:cubicBezTo>
                  <a:cubicBezTo>
                    <a:pt x="25791" y="43570"/>
                    <a:pt x="28869" y="41875"/>
                    <a:pt x="31724" y="41465"/>
                  </a:cubicBezTo>
                  <a:cubicBezTo>
                    <a:pt x="34373" y="41090"/>
                    <a:pt x="36327" y="39440"/>
                    <a:pt x="37112" y="36924"/>
                  </a:cubicBezTo>
                  <a:cubicBezTo>
                    <a:pt x="39896" y="36255"/>
                    <a:pt x="41707" y="34257"/>
                    <a:pt x="42117" y="31393"/>
                  </a:cubicBezTo>
                  <a:cubicBezTo>
                    <a:pt x="42527" y="28538"/>
                    <a:pt x="44222" y="25461"/>
                    <a:pt x="45355" y="24818"/>
                  </a:cubicBezTo>
                  <a:cubicBezTo>
                    <a:pt x="46060" y="24417"/>
                    <a:pt x="46479" y="23703"/>
                    <a:pt x="46479" y="22918"/>
                  </a:cubicBezTo>
                  <a:cubicBezTo>
                    <a:pt x="46479" y="22133"/>
                    <a:pt x="46060" y="21419"/>
                    <a:pt x="45355" y="21018"/>
                  </a:cubicBezTo>
                  <a:cubicBezTo>
                    <a:pt x="44222" y="20376"/>
                    <a:pt x="42527" y="17298"/>
                    <a:pt x="42117" y="14443"/>
                  </a:cubicBezTo>
                  <a:cubicBezTo>
                    <a:pt x="41707" y="11588"/>
                    <a:pt x="39896" y="9590"/>
                    <a:pt x="37112" y="8912"/>
                  </a:cubicBezTo>
                  <a:cubicBezTo>
                    <a:pt x="36327" y="6396"/>
                    <a:pt x="34373" y="4746"/>
                    <a:pt x="31724" y="4371"/>
                  </a:cubicBezTo>
                  <a:cubicBezTo>
                    <a:pt x="28869" y="3961"/>
                    <a:pt x="25791" y="2266"/>
                    <a:pt x="25149" y="1133"/>
                  </a:cubicBezTo>
                  <a:cubicBezTo>
                    <a:pt x="24739" y="428"/>
                    <a:pt x="24034" y="0"/>
                    <a:pt x="23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3" name="Google Shape;3143;p48"/>
            <p:cNvSpPr/>
            <p:nvPr/>
          </p:nvSpPr>
          <p:spPr>
            <a:xfrm>
              <a:off x="387711" y="4318238"/>
              <a:ext cx="649915" cy="640568"/>
            </a:xfrm>
            <a:custGeom>
              <a:avLst/>
              <a:gdLst/>
              <a:ahLst/>
              <a:cxnLst/>
              <a:rect l="l" t="t" r="r" b="b"/>
              <a:pathLst>
                <a:path w="45401" h="44748" extrusionOk="0">
                  <a:moveTo>
                    <a:pt x="22696" y="0"/>
                  </a:moveTo>
                  <a:cubicBezTo>
                    <a:pt x="22107" y="0"/>
                    <a:pt x="21572" y="321"/>
                    <a:pt x="21269" y="857"/>
                  </a:cubicBezTo>
                  <a:cubicBezTo>
                    <a:pt x="20475" y="2257"/>
                    <a:pt x="17085" y="3961"/>
                    <a:pt x="14301" y="4363"/>
                  </a:cubicBezTo>
                  <a:cubicBezTo>
                    <a:pt x="11741" y="4728"/>
                    <a:pt x="9912" y="6370"/>
                    <a:pt x="9261" y="8832"/>
                  </a:cubicBezTo>
                  <a:cubicBezTo>
                    <a:pt x="6558" y="9367"/>
                    <a:pt x="4756" y="11241"/>
                    <a:pt x="4363" y="13979"/>
                  </a:cubicBezTo>
                  <a:cubicBezTo>
                    <a:pt x="3962" y="16763"/>
                    <a:pt x="2258" y="20144"/>
                    <a:pt x="857" y="20947"/>
                  </a:cubicBezTo>
                  <a:cubicBezTo>
                    <a:pt x="322" y="21250"/>
                    <a:pt x="1" y="21785"/>
                    <a:pt x="1" y="22374"/>
                  </a:cubicBezTo>
                  <a:cubicBezTo>
                    <a:pt x="1" y="22963"/>
                    <a:pt x="322" y="23498"/>
                    <a:pt x="857" y="23801"/>
                  </a:cubicBezTo>
                  <a:cubicBezTo>
                    <a:pt x="2258" y="24604"/>
                    <a:pt x="3962" y="27994"/>
                    <a:pt x="4363" y="30769"/>
                  </a:cubicBezTo>
                  <a:cubicBezTo>
                    <a:pt x="4756" y="33507"/>
                    <a:pt x="6558" y="35381"/>
                    <a:pt x="9261" y="35916"/>
                  </a:cubicBezTo>
                  <a:cubicBezTo>
                    <a:pt x="9921" y="38378"/>
                    <a:pt x="11741" y="40020"/>
                    <a:pt x="14301" y="40386"/>
                  </a:cubicBezTo>
                  <a:cubicBezTo>
                    <a:pt x="17085" y="40787"/>
                    <a:pt x="20475" y="42491"/>
                    <a:pt x="21269" y="43891"/>
                  </a:cubicBezTo>
                  <a:cubicBezTo>
                    <a:pt x="21572" y="44427"/>
                    <a:pt x="22107" y="44748"/>
                    <a:pt x="22705" y="44748"/>
                  </a:cubicBezTo>
                  <a:cubicBezTo>
                    <a:pt x="23294" y="44748"/>
                    <a:pt x="23829" y="44427"/>
                    <a:pt x="24132" y="43891"/>
                  </a:cubicBezTo>
                  <a:cubicBezTo>
                    <a:pt x="24926" y="42491"/>
                    <a:pt x="28316" y="40787"/>
                    <a:pt x="31100" y="40386"/>
                  </a:cubicBezTo>
                  <a:cubicBezTo>
                    <a:pt x="33660" y="40020"/>
                    <a:pt x="35489" y="38378"/>
                    <a:pt x="36140" y="35916"/>
                  </a:cubicBezTo>
                  <a:cubicBezTo>
                    <a:pt x="38843" y="35381"/>
                    <a:pt x="40645" y="33507"/>
                    <a:pt x="41038" y="30778"/>
                  </a:cubicBezTo>
                  <a:cubicBezTo>
                    <a:pt x="41439" y="27994"/>
                    <a:pt x="43143" y="24604"/>
                    <a:pt x="44544" y="23801"/>
                  </a:cubicBezTo>
                  <a:cubicBezTo>
                    <a:pt x="45079" y="23498"/>
                    <a:pt x="45400" y="22963"/>
                    <a:pt x="45400" y="22374"/>
                  </a:cubicBezTo>
                  <a:cubicBezTo>
                    <a:pt x="45400" y="21785"/>
                    <a:pt x="45079" y="21250"/>
                    <a:pt x="44544" y="20947"/>
                  </a:cubicBezTo>
                  <a:cubicBezTo>
                    <a:pt x="43143" y="20144"/>
                    <a:pt x="41439" y="16763"/>
                    <a:pt x="41038" y="13979"/>
                  </a:cubicBezTo>
                  <a:cubicBezTo>
                    <a:pt x="40645" y="11241"/>
                    <a:pt x="38843" y="9367"/>
                    <a:pt x="36140" y="8832"/>
                  </a:cubicBezTo>
                  <a:cubicBezTo>
                    <a:pt x="35480" y="6370"/>
                    <a:pt x="33660" y="4728"/>
                    <a:pt x="31100" y="4363"/>
                  </a:cubicBezTo>
                  <a:cubicBezTo>
                    <a:pt x="28316" y="3961"/>
                    <a:pt x="24926" y="2257"/>
                    <a:pt x="24132" y="857"/>
                  </a:cubicBezTo>
                  <a:cubicBezTo>
                    <a:pt x="23829" y="321"/>
                    <a:pt x="23294" y="0"/>
                    <a:pt x="22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4" name="Google Shape;3144;p48"/>
            <p:cNvSpPr/>
            <p:nvPr/>
          </p:nvSpPr>
          <p:spPr>
            <a:xfrm>
              <a:off x="405460" y="4336617"/>
              <a:ext cx="614414" cy="603807"/>
            </a:xfrm>
            <a:custGeom>
              <a:avLst/>
              <a:gdLst/>
              <a:ahLst/>
              <a:cxnLst/>
              <a:rect l="l" t="t" r="r" b="b"/>
              <a:pathLst>
                <a:path w="42921" h="42180" extrusionOk="0">
                  <a:moveTo>
                    <a:pt x="21460" y="1"/>
                  </a:moveTo>
                  <a:cubicBezTo>
                    <a:pt x="21351" y="1"/>
                    <a:pt x="21242" y="72"/>
                    <a:pt x="21162" y="215"/>
                  </a:cubicBezTo>
                  <a:cubicBezTo>
                    <a:pt x="20073" y="2133"/>
                    <a:pt x="16210" y="3944"/>
                    <a:pt x="13249" y="4363"/>
                  </a:cubicBezTo>
                  <a:cubicBezTo>
                    <a:pt x="10777" y="4720"/>
                    <a:pt x="9680" y="6344"/>
                    <a:pt x="9270" y="7923"/>
                  </a:cubicBezTo>
                  <a:cubicBezTo>
                    <a:pt x="9145" y="8387"/>
                    <a:pt x="8770" y="8726"/>
                    <a:pt x="8306" y="8824"/>
                  </a:cubicBezTo>
                  <a:cubicBezTo>
                    <a:pt x="6620" y="9163"/>
                    <a:pt x="4791" y="10233"/>
                    <a:pt x="4408" y="12874"/>
                  </a:cubicBezTo>
                  <a:cubicBezTo>
                    <a:pt x="3989" y="15844"/>
                    <a:pt x="2178" y="19698"/>
                    <a:pt x="260" y="20796"/>
                  </a:cubicBezTo>
                  <a:cubicBezTo>
                    <a:pt x="1" y="20947"/>
                    <a:pt x="1" y="21242"/>
                    <a:pt x="260" y="21393"/>
                  </a:cubicBezTo>
                  <a:cubicBezTo>
                    <a:pt x="2178" y="22482"/>
                    <a:pt x="3989" y="26336"/>
                    <a:pt x="4408" y="29306"/>
                  </a:cubicBezTo>
                  <a:cubicBezTo>
                    <a:pt x="4791" y="31947"/>
                    <a:pt x="6620" y="33026"/>
                    <a:pt x="8306" y="33365"/>
                  </a:cubicBezTo>
                  <a:cubicBezTo>
                    <a:pt x="8770" y="33455"/>
                    <a:pt x="9145" y="33794"/>
                    <a:pt x="9270" y="34257"/>
                  </a:cubicBezTo>
                  <a:cubicBezTo>
                    <a:pt x="9680" y="35836"/>
                    <a:pt x="10777" y="37460"/>
                    <a:pt x="13249" y="37817"/>
                  </a:cubicBezTo>
                  <a:cubicBezTo>
                    <a:pt x="16210" y="38236"/>
                    <a:pt x="20073" y="40047"/>
                    <a:pt x="21162" y="41965"/>
                  </a:cubicBezTo>
                  <a:cubicBezTo>
                    <a:pt x="21242" y="42108"/>
                    <a:pt x="21351" y="42179"/>
                    <a:pt x="21460" y="42179"/>
                  </a:cubicBezTo>
                  <a:cubicBezTo>
                    <a:pt x="21570" y="42179"/>
                    <a:pt x="21679" y="42108"/>
                    <a:pt x="21759" y="41965"/>
                  </a:cubicBezTo>
                  <a:cubicBezTo>
                    <a:pt x="22848" y="40047"/>
                    <a:pt x="26702" y="38236"/>
                    <a:pt x="29672" y="37817"/>
                  </a:cubicBezTo>
                  <a:cubicBezTo>
                    <a:pt x="32143" y="37460"/>
                    <a:pt x="33241" y="35836"/>
                    <a:pt x="33651" y="34257"/>
                  </a:cubicBezTo>
                  <a:cubicBezTo>
                    <a:pt x="33776" y="33794"/>
                    <a:pt x="34151" y="33455"/>
                    <a:pt x="34615" y="33365"/>
                  </a:cubicBezTo>
                  <a:cubicBezTo>
                    <a:pt x="36301" y="33026"/>
                    <a:pt x="38129" y="31947"/>
                    <a:pt x="38513" y="29306"/>
                  </a:cubicBezTo>
                  <a:cubicBezTo>
                    <a:pt x="38932" y="26336"/>
                    <a:pt x="40743" y="22482"/>
                    <a:pt x="42661" y="21393"/>
                  </a:cubicBezTo>
                  <a:cubicBezTo>
                    <a:pt x="42920" y="21242"/>
                    <a:pt x="42920" y="20947"/>
                    <a:pt x="42661" y="20796"/>
                  </a:cubicBezTo>
                  <a:cubicBezTo>
                    <a:pt x="40743" y="19698"/>
                    <a:pt x="38932" y="15844"/>
                    <a:pt x="38513" y="12874"/>
                  </a:cubicBezTo>
                  <a:cubicBezTo>
                    <a:pt x="38129" y="10233"/>
                    <a:pt x="36301" y="9163"/>
                    <a:pt x="34615" y="8824"/>
                  </a:cubicBezTo>
                  <a:cubicBezTo>
                    <a:pt x="34151" y="8726"/>
                    <a:pt x="33776" y="8387"/>
                    <a:pt x="33651" y="7923"/>
                  </a:cubicBezTo>
                  <a:cubicBezTo>
                    <a:pt x="33241" y="6344"/>
                    <a:pt x="32143" y="4720"/>
                    <a:pt x="29672" y="4363"/>
                  </a:cubicBezTo>
                  <a:cubicBezTo>
                    <a:pt x="26702" y="3944"/>
                    <a:pt x="22848" y="2133"/>
                    <a:pt x="21759" y="215"/>
                  </a:cubicBezTo>
                  <a:cubicBezTo>
                    <a:pt x="21679" y="72"/>
                    <a:pt x="21570" y="1"/>
                    <a:pt x="214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45" name="Google Shape;3145;p48"/>
          <p:cNvGrpSpPr/>
          <p:nvPr/>
        </p:nvGrpSpPr>
        <p:grpSpPr>
          <a:xfrm>
            <a:off x="-1102288" y="-1104765"/>
            <a:ext cx="2415313" cy="2415313"/>
            <a:chOff x="277450" y="4273200"/>
            <a:chExt cx="870289" cy="870289"/>
          </a:xfrm>
        </p:grpSpPr>
        <p:sp>
          <p:nvSpPr>
            <p:cNvPr id="3146" name="Google Shape;3146;p48"/>
            <p:cNvSpPr/>
            <p:nvPr/>
          </p:nvSpPr>
          <p:spPr>
            <a:xfrm>
              <a:off x="325701" y="4321451"/>
              <a:ext cx="773783" cy="773783"/>
            </a:xfrm>
            <a:custGeom>
              <a:avLst/>
              <a:gdLst/>
              <a:ahLst/>
              <a:cxnLst/>
              <a:rect l="l" t="t" r="r" b="b"/>
              <a:pathLst>
                <a:path w="48076" h="48076" extrusionOk="0">
                  <a:moveTo>
                    <a:pt x="23962" y="0"/>
                  </a:moveTo>
                  <a:lnTo>
                    <a:pt x="16977" y="6985"/>
                  </a:lnTo>
                  <a:lnTo>
                    <a:pt x="7092" y="6985"/>
                  </a:lnTo>
                  <a:lnTo>
                    <a:pt x="7092" y="16870"/>
                  </a:lnTo>
                  <a:lnTo>
                    <a:pt x="0" y="23962"/>
                  </a:lnTo>
                  <a:lnTo>
                    <a:pt x="7092" y="31054"/>
                  </a:lnTo>
                  <a:lnTo>
                    <a:pt x="7092" y="41090"/>
                  </a:lnTo>
                  <a:lnTo>
                    <a:pt x="17120" y="41090"/>
                  </a:lnTo>
                  <a:lnTo>
                    <a:pt x="24114" y="48076"/>
                  </a:lnTo>
                  <a:lnTo>
                    <a:pt x="31099" y="41090"/>
                  </a:lnTo>
                  <a:lnTo>
                    <a:pt x="40983" y="41090"/>
                  </a:lnTo>
                  <a:lnTo>
                    <a:pt x="40983" y="31206"/>
                  </a:lnTo>
                  <a:lnTo>
                    <a:pt x="48076" y="24114"/>
                  </a:lnTo>
                  <a:lnTo>
                    <a:pt x="40983" y="17022"/>
                  </a:lnTo>
                  <a:lnTo>
                    <a:pt x="40983" y="6985"/>
                  </a:lnTo>
                  <a:lnTo>
                    <a:pt x="30956" y="698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7" name="Google Shape;3147;p48"/>
            <p:cNvSpPr/>
            <p:nvPr/>
          </p:nvSpPr>
          <p:spPr>
            <a:xfrm>
              <a:off x="277450" y="4273200"/>
              <a:ext cx="870289" cy="870289"/>
            </a:xfrm>
            <a:custGeom>
              <a:avLst/>
              <a:gdLst/>
              <a:ahLst/>
              <a:cxnLst/>
              <a:rect l="l" t="t" r="r" b="b"/>
              <a:pathLst>
                <a:path w="54072" h="54072" extrusionOk="0">
                  <a:moveTo>
                    <a:pt x="26960" y="1410"/>
                  </a:moveTo>
                  <a:lnTo>
                    <a:pt x="34409" y="8859"/>
                  </a:lnTo>
                  <a:lnTo>
                    <a:pt x="45097" y="8859"/>
                  </a:lnTo>
                  <a:lnTo>
                    <a:pt x="45097" y="19556"/>
                  </a:lnTo>
                  <a:lnTo>
                    <a:pt x="52662" y="27112"/>
                  </a:lnTo>
                  <a:lnTo>
                    <a:pt x="45097" y="34677"/>
                  </a:lnTo>
                  <a:lnTo>
                    <a:pt x="45097" y="45212"/>
                  </a:lnTo>
                  <a:lnTo>
                    <a:pt x="34561" y="45212"/>
                  </a:lnTo>
                  <a:lnTo>
                    <a:pt x="27112" y="52662"/>
                  </a:lnTo>
                  <a:lnTo>
                    <a:pt x="19663" y="45212"/>
                  </a:lnTo>
                  <a:lnTo>
                    <a:pt x="8975" y="45212"/>
                  </a:lnTo>
                  <a:lnTo>
                    <a:pt x="8975" y="34516"/>
                  </a:lnTo>
                  <a:lnTo>
                    <a:pt x="1410" y="26960"/>
                  </a:lnTo>
                  <a:lnTo>
                    <a:pt x="8975" y="19395"/>
                  </a:lnTo>
                  <a:lnTo>
                    <a:pt x="8975" y="8859"/>
                  </a:lnTo>
                  <a:lnTo>
                    <a:pt x="19502" y="8859"/>
                  </a:lnTo>
                  <a:lnTo>
                    <a:pt x="26960" y="1410"/>
                  </a:lnTo>
                  <a:close/>
                  <a:moveTo>
                    <a:pt x="26960" y="1"/>
                  </a:moveTo>
                  <a:lnTo>
                    <a:pt x="19092" y="7860"/>
                  </a:lnTo>
                  <a:lnTo>
                    <a:pt x="7976" y="7860"/>
                  </a:lnTo>
                  <a:lnTo>
                    <a:pt x="7976" y="18985"/>
                  </a:lnTo>
                  <a:lnTo>
                    <a:pt x="1" y="26960"/>
                  </a:lnTo>
                  <a:lnTo>
                    <a:pt x="7976" y="34927"/>
                  </a:lnTo>
                  <a:lnTo>
                    <a:pt x="7976" y="46212"/>
                  </a:lnTo>
                  <a:lnTo>
                    <a:pt x="19252" y="46212"/>
                  </a:lnTo>
                  <a:lnTo>
                    <a:pt x="27112" y="54071"/>
                  </a:lnTo>
                  <a:lnTo>
                    <a:pt x="34980" y="46212"/>
                  </a:lnTo>
                  <a:lnTo>
                    <a:pt x="46096" y="46212"/>
                  </a:lnTo>
                  <a:lnTo>
                    <a:pt x="46096" y="35087"/>
                  </a:lnTo>
                  <a:lnTo>
                    <a:pt x="54071" y="27112"/>
                  </a:lnTo>
                  <a:lnTo>
                    <a:pt x="46096" y="19136"/>
                  </a:lnTo>
                  <a:lnTo>
                    <a:pt x="46096" y="7860"/>
                  </a:lnTo>
                  <a:lnTo>
                    <a:pt x="34820" y="7860"/>
                  </a:lnTo>
                  <a:lnTo>
                    <a:pt x="26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8" name="Google Shape;3148;p48"/>
            <p:cNvSpPr/>
            <p:nvPr/>
          </p:nvSpPr>
          <p:spPr>
            <a:xfrm>
              <a:off x="354847" y="4350742"/>
              <a:ext cx="715197" cy="715053"/>
            </a:xfrm>
            <a:custGeom>
              <a:avLst/>
              <a:gdLst/>
              <a:ahLst/>
              <a:cxnLst/>
              <a:rect l="l" t="t" r="r" b="b"/>
              <a:pathLst>
                <a:path w="44436" h="44427" extrusionOk="0">
                  <a:moveTo>
                    <a:pt x="22151" y="0"/>
                  </a:moveTo>
                  <a:lnTo>
                    <a:pt x="15692" y="6459"/>
                  </a:lnTo>
                  <a:lnTo>
                    <a:pt x="6557" y="6459"/>
                  </a:lnTo>
                  <a:lnTo>
                    <a:pt x="6557" y="15594"/>
                  </a:lnTo>
                  <a:lnTo>
                    <a:pt x="0" y="22142"/>
                  </a:lnTo>
                  <a:lnTo>
                    <a:pt x="6557" y="28699"/>
                  </a:lnTo>
                  <a:lnTo>
                    <a:pt x="6557" y="37968"/>
                  </a:lnTo>
                  <a:lnTo>
                    <a:pt x="15826" y="37968"/>
                  </a:lnTo>
                  <a:lnTo>
                    <a:pt x="22285" y="44427"/>
                  </a:lnTo>
                  <a:lnTo>
                    <a:pt x="28744" y="37968"/>
                  </a:lnTo>
                  <a:lnTo>
                    <a:pt x="37879" y="37968"/>
                  </a:lnTo>
                  <a:lnTo>
                    <a:pt x="37879" y="28833"/>
                  </a:lnTo>
                  <a:lnTo>
                    <a:pt x="44436" y="22276"/>
                  </a:lnTo>
                  <a:lnTo>
                    <a:pt x="37879" y="15728"/>
                  </a:lnTo>
                  <a:lnTo>
                    <a:pt x="37879" y="6459"/>
                  </a:lnTo>
                  <a:lnTo>
                    <a:pt x="28610" y="6459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49" name="Google Shape;3149;p48"/>
          <p:cNvGrpSpPr/>
          <p:nvPr/>
        </p:nvGrpSpPr>
        <p:grpSpPr>
          <a:xfrm>
            <a:off x="6684807" y="-829274"/>
            <a:ext cx="282290" cy="2005722"/>
            <a:chOff x="4378150" y="1221025"/>
            <a:chExt cx="351500" cy="2497475"/>
          </a:xfrm>
        </p:grpSpPr>
        <p:sp>
          <p:nvSpPr>
            <p:cNvPr id="3150" name="Google Shape;3150;p48"/>
            <p:cNvSpPr/>
            <p:nvPr/>
          </p:nvSpPr>
          <p:spPr>
            <a:xfrm>
              <a:off x="4378150" y="3385050"/>
              <a:ext cx="351500" cy="333450"/>
            </a:xfrm>
            <a:custGeom>
              <a:avLst/>
              <a:gdLst/>
              <a:ahLst/>
              <a:cxnLst/>
              <a:rect l="l" t="t" r="r" b="b"/>
              <a:pathLst>
                <a:path w="14060" h="13338" extrusionOk="0">
                  <a:moveTo>
                    <a:pt x="7030" y="2311"/>
                  </a:moveTo>
                  <a:lnTo>
                    <a:pt x="8226" y="5076"/>
                  </a:lnTo>
                  <a:cubicBezTo>
                    <a:pt x="8324" y="5299"/>
                    <a:pt x="8529" y="5451"/>
                    <a:pt x="8770" y="5478"/>
                  </a:cubicBezTo>
                  <a:lnTo>
                    <a:pt x="11776" y="5763"/>
                  </a:lnTo>
                  <a:lnTo>
                    <a:pt x="9510" y="7752"/>
                  </a:lnTo>
                  <a:cubicBezTo>
                    <a:pt x="9332" y="7913"/>
                    <a:pt x="9251" y="8154"/>
                    <a:pt x="9305" y="8395"/>
                  </a:cubicBezTo>
                  <a:lnTo>
                    <a:pt x="9965" y="11339"/>
                  </a:lnTo>
                  <a:lnTo>
                    <a:pt x="7360" y="9804"/>
                  </a:lnTo>
                  <a:cubicBezTo>
                    <a:pt x="7262" y="9742"/>
                    <a:pt x="7146" y="9706"/>
                    <a:pt x="7030" y="9706"/>
                  </a:cubicBezTo>
                  <a:cubicBezTo>
                    <a:pt x="6914" y="9706"/>
                    <a:pt x="6798" y="9742"/>
                    <a:pt x="6691" y="9804"/>
                  </a:cubicBezTo>
                  <a:lnTo>
                    <a:pt x="4095" y="11339"/>
                  </a:lnTo>
                  <a:lnTo>
                    <a:pt x="4755" y="8395"/>
                  </a:lnTo>
                  <a:cubicBezTo>
                    <a:pt x="4809" y="8154"/>
                    <a:pt x="4729" y="7913"/>
                    <a:pt x="4550" y="7752"/>
                  </a:cubicBezTo>
                  <a:lnTo>
                    <a:pt x="2284" y="5763"/>
                  </a:lnTo>
                  <a:lnTo>
                    <a:pt x="5291" y="5478"/>
                  </a:lnTo>
                  <a:cubicBezTo>
                    <a:pt x="5531" y="5451"/>
                    <a:pt x="5737" y="5299"/>
                    <a:pt x="5835" y="5076"/>
                  </a:cubicBezTo>
                  <a:lnTo>
                    <a:pt x="7030" y="2311"/>
                  </a:lnTo>
                  <a:close/>
                  <a:moveTo>
                    <a:pt x="7030" y="0"/>
                  </a:moveTo>
                  <a:cubicBezTo>
                    <a:pt x="6771" y="0"/>
                    <a:pt x="6531" y="152"/>
                    <a:pt x="6424" y="393"/>
                  </a:cubicBezTo>
                  <a:lnTo>
                    <a:pt x="4773" y="4202"/>
                  </a:lnTo>
                  <a:lnTo>
                    <a:pt x="643" y="4594"/>
                  </a:lnTo>
                  <a:cubicBezTo>
                    <a:pt x="384" y="4612"/>
                    <a:pt x="161" y="4791"/>
                    <a:pt x="81" y="5040"/>
                  </a:cubicBezTo>
                  <a:cubicBezTo>
                    <a:pt x="0" y="5290"/>
                    <a:pt x="81" y="5567"/>
                    <a:pt x="277" y="5736"/>
                  </a:cubicBezTo>
                  <a:lnTo>
                    <a:pt x="3381" y="8484"/>
                  </a:lnTo>
                  <a:lnTo>
                    <a:pt x="2480" y="12534"/>
                  </a:lnTo>
                  <a:cubicBezTo>
                    <a:pt x="2427" y="12793"/>
                    <a:pt x="2525" y="13060"/>
                    <a:pt x="2739" y="13212"/>
                  </a:cubicBezTo>
                  <a:cubicBezTo>
                    <a:pt x="2851" y="13295"/>
                    <a:pt x="2987" y="13338"/>
                    <a:pt x="3126" y="13338"/>
                  </a:cubicBezTo>
                  <a:cubicBezTo>
                    <a:pt x="3240" y="13338"/>
                    <a:pt x="3357" y="13308"/>
                    <a:pt x="3462" y="13248"/>
                  </a:cubicBezTo>
                  <a:lnTo>
                    <a:pt x="7030" y="11134"/>
                  </a:lnTo>
                  <a:lnTo>
                    <a:pt x="10599" y="13248"/>
                  </a:lnTo>
                  <a:cubicBezTo>
                    <a:pt x="10706" y="13310"/>
                    <a:pt x="10822" y="13337"/>
                    <a:pt x="10938" y="13337"/>
                  </a:cubicBezTo>
                  <a:cubicBezTo>
                    <a:pt x="11071" y="13337"/>
                    <a:pt x="11205" y="13292"/>
                    <a:pt x="11321" y="13212"/>
                  </a:cubicBezTo>
                  <a:cubicBezTo>
                    <a:pt x="11535" y="13060"/>
                    <a:pt x="11633" y="12793"/>
                    <a:pt x="11580" y="12534"/>
                  </a:cubicBezTo>
                  <a:lnTo>
                    <a:pt x="10679" y="8484"/>
                  </a:lnTo>
                  <a:lnTo>
                    <a:pt x="13783" y="5736"/>
                  </a:lnTo>
                  <a:cubicBezTo>
                    <a:pt x="13980" y="5567"/>
                    <a:pt x="14060" y="5290"/>
                    <a:pt x="13980" y="5040"/>
                  </a:cubicBezTo>
                  <a:cubicBezTo>
                    <a:pt x="13899" y="4791"/>
                    <a:pt x="13676" y="4612"/>
                    <a:pt x="13418" y="4594"/>
                  </a:cubicBezTo>
                  <a:lnTo>
                    <a:pt x="9278" y="4202"/>
                  </a:lnTo>
                  <a:lnTo>
                    <a:pt x="7637" y="393"/>
                  </a:lnTo>
                  <a:cubicBezTo>
                    <a:pt x="7530" y="152"/>
                    <a:pt x="7289" y="0"/>
                    <a:pt x="70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1" name="Google Shape;3151;p48"/>
            <p:cNvSpPr/>
            <p:nvPr/>
          </p:nvSpPr>
          <p:spPr>
            <a:xfrm>
              <a:off x="4522450" y="2299800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63"/>
                    <a:pt x="0" y="1258"/>
                  </a:cubicBezTo>
                  <a:cubicBezTo>
                    <a:pt x="0" y="1954"/>
                    <a:pt x="562" y="2516"/>
                    <a:pt x="1258" y="2516"/>
                  </a:cubicBezTo>
                  <a:cubicBezTo>
                    <a:pt x="1954" y="2516"/>
                    <a:pt x="2516" y="1954"/>
                    <a:pt x="2516" y="1258"/>
                  </a:cubicBezTo>
                  <a:cubicBezTo>
                    <a:pt x="2516" y="563"/>
                    <a:pt x="1954" y="1"/>
                    <a:pt x="1258" y="1"/>
                  </a:cubicBezTo>
                  <a:close/>
                  <a:moveTo>
                    <a:pt x="1258" y="5487"/>
                  </a:moveTo>
                  <a:cubicBezTo>
                    <a:pt x="562" y="5487"/>
                    <a:pt x="0" y="6049"/>
                    <a:pt x="0" y="6745"/>
                  </a:cubicBezTo>
                  <a:cubicBezTo>
                    <a:pt x="0" y="7441"/>
                    <a:pt x="562" y="8003"/>
                    <a:pt x="1258" y="8003"/>
                  </a:cubicBezTo>
                  <a:cubicBezTo>
                    <a:pt x="1954" y="8003"/>
                    <a:pt x="2516" y="7441"/>
                    <a:pt x="2516" y="6745"/>
                  </a:cubicBezTo>
                  <a:cubicBezTo>
                    <a:pt x="2516" y="6049"/>
                    <a:pt x="1954" y="5487"/>
                    <a:pt x="1258" y="5487"/>
                  </a:cubicBezTo>
                  <a:close/>
                  <a:moveTo>
                    <a:pt x="1258" y="10973"/>
                  </a:moveTo>
                  <a:cubicBezTo>
                    <a:pt x="562" y="10973"/>
                    <a:pt x="0" y="11535"/>
                    <a:pt x="0" y="12231"/>
                  </a:cubicBezTo>
                  <a:cubicBezTo>
                    <a:pt x="0" y="12927"/>
                    <a:pt x="562" y="13480"/>
                    <a:pt x="1258" y="13480"/>
                  </a:cubicBezTo>
                  <a:cubicBezTo>
                    <a:pt x="1954" y="13480"/>
                    <a:pt x="2516" y="12927"/>
                    <a:pt x="2516" y="12231"/>
                  </a:cubicBezTo>
                  <a:cubicBezTo>
                    <a:pt x="2516" y="11535"/>
                    <a:pt x="1954" y="10973"/>
                    <a:pt x="1258" y="10973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22"/>
                    <a:pt x="0" y="17709"/>
                  </a:cubicBezTo>
                  <a:cubicBezTo>
                    <a:pt x="0" y="18405"/>
                    <a:pt x="562" y="18976"/>
                    <a:pt x="1258" y="18976"/>
                  </a:cubicBezTo>
                  <a:cubicBezTo>
                    <a:pt x="1954" y="18976"/>
                    <a:pt x="2516" y="18405"/>
                    <a:pt x="2516" y="17709"/>
                  </a:cubicBezTo>
                  <a:cubicBezTo>
                    <a:pt x="2516" y="17022"/>
                    <a:pt x="1954" y="16451"/>
                    <a:pt x="1258" y="16451"/>
                  </a:cubicBezTo>
                  <a:close/>
                  <a:moveTo>
                    <a:pt x="1258" y="21946"/>
                  </a:moveTo>
                  <a:cubicBezTo>
                    <a:pt x="562" y="21946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46"/>
                    <a:pt x="1258" y="21946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82"/>
                  </a:cubicBezTo>
                  <a:cubicBezTo>
                    <a:pt x="0" y="29377"/>
                    <a:pt x="562" y="29939"/>
                    <a:pt x="1258" y="29939"/>
                  </a:cubicBezTo>
                  <a:cubicBezTo>
                    <a:pt x="1954" y="29939"/>
                    <a:pt x="2516" y="29377"/>
                    <a:pt x="2516" y="28682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72"/>
                    <a:pt x="0" y="34168"/>
                  </a:cubicBezTo>
                  <a:cubicBezTo>
                    <a:pt x="0" y="34855"/>
                    <a:pt x="562" y="35426"/>
                    <a:pt x="1258" y="35426"/>
                  </a:cubicBezTo>
                  <a:cubicBezTo>
                    <a:pt x="1954" y="35426"/>
                    <a:pt x="2516" y="34855"/>
                    <a:pt x="2516" y="34168"/>
                  </a:cubicBezTo>
                  <a:cubicBezTo>
                    <a:pt x="2516" y="33472"/>
                    <a:pt x="1954" y="32910"/>
                    <a:pt x="1258" y="32910"/>
                  </a:cubicBezTo>
                  <a:close/>
                  <a:moveTo>
                    <a:pt x="1258" y="38397"/>
                  </a:moveTo>
                  <a:cubicBezTo>
                    <a:pt x="562" y="38397"/>
                    <a:pt x="0" y="38959"/>
                    <a:pt x="0" y="39654"/>
                  </a:cubicBezTo>
                  <a:cubicBezTo>
                    <a:pt x="0" y="40350"/>
                    <a:pt x="562" y="40903"/>
                    <a:pt x="1258" y="40903"/>
                  </a:cubicBezTo>
                  <a:cubicBezTo>
                    <a:pt x="1954" y="40903"/>
                    <a:pt x="2516" y="40350"/>
                    <a:pt x="2516" y="39654"/>
                  </a:cubicBezTo>
                  <a:cubicBezTo>
                    <a:pt x="2516" y="38959"/>
                    <a:pt x="1954" y="38397"/>
                    <a:pt x="1258" y="383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2" name="Google Shape;3152;p48"/>
            <p:cNvSpPr/>
            <p:nvPr/>
          </p:nvSpPr>
          <p:spPr>
            <a:xfrm>
              <a:off x="4545425" y="2331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0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3" name="Google Shape;3153;p48"/>
            <p:cNvSpPr/>
            <p:nvPr/>
          </p:nvSpPr>
          <p:spPr>
            <a:xfrm>
              <a:off x="4522450" y="1221025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54"/>
                    <a:pt x="0" y="1250"/>
                  </a:cubicBezTo>
                  <a:cubicBezTo>
                    <a:pt x="0" y="1945"/>
                    <a:pt x="562" y="2507"/>
                    <a:pt x="1258" y="2507"/>
                  </a:cubicBezTo>
                  <a:cubicBezTo>
                    <a:pt x="1954" y="2507"/>
                    <a:pt x="2516" y="1945"/>
                    <a:pt x="2516" y="1250"/>
                  </a:cubicBezTo>
                  <a:cubicBezTo>
                    <a:pt x="2516" y="554"/>
                    <a:pt x="1954" y="1"/>
                    <a:pt x="1258" y="1"/>
                  </a:cubicBezTo>
                  <a:close/>
                  <a:moveTo>
                    <a:pt x="1258" y="5478"/>
                  </a:moveTo>
                  <a:cubicBezTo>
                    <a:pt x="562" y="5478"/>
                    <a:pt x="0" y="6049"/>
                    <a:pt x="0" y="6745"/>
                  </a:cubicBezTo>
                  <a:cubicBezTo>
                    <a:pt x="0" y="7432"/>
                    <a:pt x="562" y="7994"/>
                    <a:pt x="1258" y="7994"/>
                  </a:cubicBezTo>
                  <a:cubicBezTo>
                    <a:pt x="1954" y="7994"/>
                    <a:pt x="2516" y="7432"/>
                    <a:pt x="2516" y="6745"/>
                  </a:cubicBezTo>
                  <a:cubicBezTo>
                    <a:pt x="2516" y="6049"/>
                    <a:pt x="1954" y="5478"/>
                    <a:pt x="1258" y="5478"/>
                  </a:cubicBezTo>
                  <a:close/>
                  <a:moveTo>
                    <a:pt x="1258" y="10965"/>
                  </a:moveTo>
                  <a:cubicBezTo>
                    <a:pt x="562" y="10965"/>
                    <a:pt x="0" y="11527"/>
                    <a:pt x="0" y="12222"/>
                  </a:cubicBezTo>
                  <a:cubicBezTo>
                    <a:pt x="0" y="12918"/>
                    <a:pt x="562" y="13480"/>
                    <a:pt x="1258" y="13480"/>
                  </a:cubicBezTo>
                  <a:cubicBezTo>
                    <a:pt x="1954" y="13480"/>
                    <a:pt x="2516" y="12918"/>
                    <a:pt x="2516" y="12222"/>
                  </a:cubicBezTo>
                  <a:cubicBezTo>
                    <a:pt x="2516" y="11527"/>
                    <a:pt x="1954" y="10965"/>
                    <a:pt x="1258" y="10965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13"/>
                    <a:pt x="0" y="17709"/>
                  </a:cubicBezTo>
                  <a:cubicBezTo>
                    <a:pt x="0" y="18405"/>
                    <a:pt x="562" y="18967"/>
                    <a:pt x="1258" y="18967"/>
                  </a:cubicBezTo>
                  <a:cubicBezTo>
                    <a:pt x="1954" y="18967"/>
                    <a:pt x="2516" y="18405"/>
                    <a:pt x="2516" y="17709"/>
                  </a:cubicBezTo>
                  <a:cubicBezTo>
                    <a:pt x="2516" y="17013"/>
                    <a:pt x="1954" y="16451"/>
                    <a:pt x="1258" y="16451"/>
                  </a:cubicBezTo>
                  <a:close/>
                  <a:moveTo>
                    <a:pt x="1258" y="21937"/>
                  </a:moveTo>
                  <a:cubicBezTo>
                    <a:pt x="562" y="21937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37"/>
                    <a:pt x="1258" y="21937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73"/>
                  </a:cubicBezTo>
                  <a:cubicBezTo>
                    <a:pt x="0" y="29369"/>
                    <a:pt x="562" y="29940"/>
                    <a:pt x="1258" y="29940"/>
                  </a:cubicBezTo>
                  <a:cubicBezTo>
                    <a:pt x="1954" y="29940"/>
                    <a:pt x="2516" y="29369"/>
                    <a:pt x="2516" y="28673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63"/>
                    <a:pt x="0" y="34159"/>
                  </a:cubicBezTo>
                  <a:cubicBezTo>
                    <a:pt x="0" y="34855"/>
                    <a:pt x="562" y="35417"/>
                    <a:pt x="1258" y="35417"/>
                  </a:cubicBezTo>
                  <a:cubicBezTo>
                    <a:pt x="1954" y="35417"/>
                    <a:pt x="2516" y="34855"/>
                    <a:pt x="2516" y="34159"/>
                  </a:cubicBezTo>
                  <a:cubicBezTo>
                    <a:pt x="2516" y="33463"/>
                    <a:pt x="1954" y="32910"/>
                    <a:pt x="1258" y="32910"/>
                  </a:cubicBezTo>
                  <a:close/>
                  <a:moveTo>
                    <a:pt x="1258" y="38388"/>
                  </a:moveTo>
                  <a:cubicBezTo>
                    <a:pt x="562" y="38388"/>
                    <a:pt x="0" y="38950"/>
                    <a:pt x="0" y="39646"/>
                  </a:cubicBezTo>
                  <a:cubicBezTo>
                    <a:pt x="0" y="40341"/>
                    <a:pt x="562" y="40903"/>
                    <a:pt x="1258" y="40903"/>
                  </a:cubicBezTo>
                  <a:cubicBezTo>
                    <a:pt x="1954" y="40903"/>
                    <a:pt x="2516" y="40341"/>
                    <a:pt x="2516" y="39646"/>
                  </a:cubicBezTo>
                  <a:cubicBezTo>
                    <a:pt x="2516" y="38950"/>
                    <a:pt x="1954" y="38388"/>
                    <a:pt x="1258" y="383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4" name="Google Shape;3154;p48"/>
            <p:cNvSpPr/>
            <p:nvPr/>
          </p:nvSpPr>
          <p:spPr>
            <a:xfrm>
              <a:off x="4545425" y="1252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1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155" name="Google Shape;3155;p48"/>
          <p:cNvSpPr txBox="1"/>
          <p:nvPr>
            <p:ph type="title"/>
          </p:nvPr>
        </p:nvSpPr>
        <p:spPr>
          <a:xfrm>
            <a:off x="712600" y="1258625"/>
            <a:ext cx="5887200" cy="25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5_1">
    <p:spTree>
      <p:nvGrpSpPr>
        <p:cNvPr id="3156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7" name="Google Shape;3157;p49"/>
          <p:cNvGrpSpPr/>
          <p:nvPr/>
        </p:nvGrpSpPr>
        <p:grpSpPr>
          <a:xfrm>
            <a:off x="-1102288" y="-1104765"/>
            <a:ext cx="2415313" cy="2415313"/>
            <a:chOff x="277450" y="4273200"/>
            <a:chExt cx="870289" cy="870289"/>
          </a:xfrm>
        </p:grpSpPr>
        <p:sp>
          <p:nvSpPr>
            <p:cNvPr id="3158" name="Google Shape;3158;p49"/>
            <p:cNvSpPr/>
            <p:nvPr/>
          </p:nvSpPr>
          <p:spPr>
            <a:xfrm>
              <a:off x="325701" y="4321451"/>
              <a:ext cx="773783" cy="773783"/>
            </a:xfrm>
            <a:custGeom>
              <a:avLst/>
              <a:gdLst/>
              <a:ahLst/>
              <a:cxnLst/>
              <a:rect l="l" t="t" r="r" b="b"/>
              <a:pathLst>
                <a:path w="48076" h="48076" extrusionOk="0">
                  <a:moveTo>
                    <a:pt x="23962" y="0"/>
                  </a:moveTo>
                  <a:lnTo>
                    <a:pt x="16977" y="6985"/>
                  </a:lnTo>
                  <a:lnTo>
                    <a:pt x="7092" y="6985"/>
                  </a:lnTo>
                  <a:lnTo>
                    <a:pt x="7092" y="16870"/>
                  </a:lnTo>
                  <a:lnTo>
                    <a:pt x="0" y="23962"/>
                  </a:lnTo>
                  <a:lnTo>
                    <a:pt x="7092" y="31054"/>
                  </a:lnTo>
                  <a:lnTo>
                    <a:pt x="7092" y="41090"/>
                  </a:lnTo>
                  <a:lnTo>
                    <a:pt x="17120" y="41090"/>
                  </a:lnTo>
                  <a:lnTo>
                    <a:pt x="24114" y="48076"/>
                  </a:lnTo>
                  <a:lnTo>
                    <a:pt x="31099" y="41090"/>
                  </a:lnTo>
                  <a:lnTo>
                    <a:pt x="40983" y="41090"/>
                  </a:lnTo>
                  <a:lnTo>
                    <a:pt x="40983" y="31206"/>
                  </a:lnTo>
                  <a:lnTo>
                    <a:pt x="48076" y="24114"/>
                  </a:lnTo>
                  <a:lnTo>
                    <a:pt x="40983" y="17022"/>
                  </a:lnTo>
                  <a:lnTo>
                    <a:pt x="40983" y="6985"/>
                  </a:lnTo>
                  <a:lnTo>
                    <a:pt x="30956" y="698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9" name="Google Shape;3159;p49"/>
            <p:cNvSpPr/>
            <p:nvPr/>
          </p:nvSpPr>
          <p:spPr>
            <a:xfrm>
              <a:off x="277450" y="4273200"/>
              <a:ext cx="870289" cy="870289"/>
            </a:xfrm>
            <a:custGeom>
              <a:avLst/>
              <a:gdLst/>
              <a:ahLst/>
              <a:cxnLst/>
              <a:rect l="l" t="t" r="r" b="b"/>
              <a:pathLst>
                <a:path w="54072" h="54072" extrusionOk="0">
                  <a:moveTo>
                    <a:pt x="26960" y="1410"/>
                  </a:moveTo>
                  <a:lnTo>
                    <a:pt x="34409" y="8859"/>
                  </a:lnTo>
                  <a:lnTo>
                    <a:pt x="45097" y="8859"/>
                  </a:lnTo>
                  <a:lnTo>
                    <a:pt x="45097" y="19556"/>
                  </a:lnTo>
                  <a:lnTo>
                    <a:pt x="52662" y="27112"/>
                  </a:lnTo>
                  <a:lnTo>
                    <a:pt x="45097" y="34677"/>
                  </a:lnTo>
                  <a:lnTo>
                    <a:pt x="45097" y="45212"/>
                  </a:lnTo>
                  <a:lnTo>
                    <a:pt x="34561" y="45212"/>
                  </a:lnTo>
                  <a:lnTo>
                    <a:pt x="27112" y="52662"/>
                  </a:lnTo>
                  <a:lnTo>
                    <a:pt x="19663" y="45212"/>
                  </a:lnTo>
                  <a:lnTo>
                    <a:pt x="8975" y="45212"/>
                  </a:lnTo>
                  <a:lnTo>
                    <a:pt x="8975" y="34516"/>
                  </a:lnTo>
                  <a:lnTo>
                    <a:pt x="1410" y="26960"/>
                  </a:lnTo>
                  <a:lnTo>
                    <a:pt x="8975" y="19395"/>
                  </a:lnTo>
                  <a:lnTo>
                    <a:pt x="8975" y="8859"/>
                  </a:lnTo>
                  <a:lnTo>
                    <a:pt x="19502" y="8859"/>
                  </a:lnTo>
                  <a:lnTo>
                    <a:pt x="26960" y="1410"/>
                  </a:lnTo>
                  <a:close/>
                  <a:moveTo>
                    <a:pt x="26960" y="1"/>
                  </a:moveTo>
                  <a:lnTo>
                    <a:pt x="19092" y="7860"/>
                  </a:lnTo>
                  <a:lnTo>
                    <a:pt x="7976" y="7860"/>
                  </a:lnTo>
                  <a:lnTo>
                    <a:pt x="7976" y="18985"/>
                  </a:lnTo>
                  <a:lnTo>
                    <a:pt x="1" y="26960"/>
                  </a:lnTo>
                  <a:lnTo>
                    <a:pt x="7976" y="34927"/>
                  </a:lnTo>
                  <a:lnTo>
                    <a:pt x="7976" y="46212"/>
                  </a:lnTo>
                  <a:lnTo>
                    <a:pt x="19252" y="46212"/>
                  </a:lnTo>
                  <a:lnTo>
                    <a:pt x="27112" y="54071"/>
                  </a:lnTo>
                  <a:lnTo>
                    <a:pt x="34980" y="46212"/>
                  </a:lnTo>
                  <a:lnTo>
                    <a:pt x="46096" y="46212"/>
                  </a:lnTo>
                  <a:lnTo>
                    <a:pt x="46096" y="35087"/>
                  </a:lnTo>
                  <a:lnTo>
                    <a:pt x="54071" y="27112"/>
                  </a:lnTo>
                  <a:lnTo>
                    <a:pt x="46096" y="19136"/>
                  </a:lnTo>
                  <a:lnTo>
                    <a:pt x="46096" y="7860"/>
                  </a:lnTo>
                  <a:lnTo>
                    <a:pt x="34820" y="7860"/>
                  </a:lnTo>
                  <a:lnTo>
                    <a:pt x="26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0" name="Google Shape;3160;p49"/>
            <p:cNvSpPr/>
            <p:nvPr/>
          </p:nvSpPr>
          <p:spPr>
            <a:xfrm>
              <a:off x="354847" y="4350742"/>
              <a:ext cx="715197" cy="715053"/>
            </a:xfrm>
            <a:custGeom>
              <a:avLst/>
              <a:gdLst/>
              <a:ahLst/>
              <a:cxnLst/>
              <a:rect l="l" t="t" r="r" b="b"/>
              <a:pathLst>
                <a:path w="44436" h="44427" extrusionOk="0">
                  <a:moveTo>
                    <a:pt x="22151" y="0"/>
                  </a:moveTo>
                  <a:lnTo>
                    <a:pt x="15692" y="6459"/>
                  </a:lnTo>
                  <a:lnTo>
                    <a:pt x="6557" y="6459"/>
                  </a:lnTo>
                  <a:lnTo>
                    <a:pt x="6557" y="15594"/>
                  </a:lnTo>
                  <a:lnTo>
                    <a:pt x="0" y="22142"/>
                  </a:lnTo>
                  <a:lnTo>
                    <a:pt x="6557" y="28699"/>
                  </a:lnTo>
                  <a:lnTo>
                    <a:pt x="6557" y="37968"/>
                  </a:lnTo>
                  <a:lnTo>
                    <a:pt x="15826" y="37968"/>
                  </a:lnTo>
                  <a:lnTo>
                    <a:pt x="22285" y="44427"/>
                  </a:lnTo>
                  <a:lnTo>
                    <a:pt x="28744" y="37968"/>
                  </a:lnTo>
                  <a:lnTo>
                    <a:pt x="37879" y="37968"/>
                  </a:lnTo>
                  <a:lnTo>
                    <a:pt x="37879" y="28833"/>
                  </a:lnTo>
                  <a:lnTo>
                    <a:pt x="44436" y="22276"/>
                  </a:lnTo>
                  <a:lnTo>
                    <a:pt x="37879" y="15728"/>
                  </a:lnTo>
                  <a:lnTo>
                    <a:pt x="37879" y="6459"/>
                  </a:lnTo>
                  <a:lnTo>
                    <a:pt x="28610" y="6459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61" name="Google Shape;3161;p49"/>
          <p:cNvGrpSpPr/>
          <p:nvPr/>
        </p:nvGrpSpPr>
        <p:grpSpPr>
          <a:xfrm>
            <a:off x="8098724" y="210201"/>
            <a:ext cx="665361" cy="656157"/>
            <a:chOff x="379924" y="4310451"/>
            <a:chExt cx="665361" cy="656157"/>
          </a:xfrm>
        </p:grpSpPr>
        <p:sp>
          <p:nvSpPr>
            <p:cNvPr id="3162" name="Google Shape;3162;p49"/>
            <p:cNvSpPr/>
            <p:nvPr/>
          </p:nvSpPr>
          <p:spPr>
            <a:xfrm>
              <a:off x="379924" y="4310451"/>
              <a:ext cx="665361" cy="656157"/>
            </a:xfrm>
            <a:custGeom>
              <a:avLst/>
              <a:gdLst/>
              <a:ahLst/>
              <a:cxnLst/>
              <a:rect l="l" t="t" r="r" b="b"/>
              <a:pathLst>
                <a:path w="46480" h="45837" extrusionOk="0">
                  <a:moveTo>
                    <a:pt x="23240" y="0"/>
                  </a:moveTo>
                  <a:cubicBezTo>
                    <a:pt x="22455" y="0"/>
                    <a:pt x="21741" y="428"/>
                    <a:pt x="21340" y="1133"/>
                  </a:cubicBezTo>
                  <a:cubicBezTo>
                    <a:pt x="20697" y="2266"/>
                    <a:pt x="17620" y="3961"/>
                    <a:pt x="14765" y="4371"/>
                  </a:cubicBezTo>
                  <a:cubicBezTo>
                    <a:pt x="12115" y="4746"/>
                    <a:pt x="10162" y="6396"/>
                    <a:pt x="9377" y="8912"/>
                  </a:cubicBezTo>
                  <a:cubicBezTo>
                    <a:pt x="6593" y="9590"/>
                    <a:pt x="4782" y="11588"/>
                    <a:pt x="4372" y="14443"/>
                  </a:cubicBezTo>
                  <a:cubicBezTo>
                    <a:pt x="3962" y="17298"/>
                    <a:pt x="2267" y="20376"/>
                    <a:pt x="1134" y="21018"/>
                  </a:cubicBezTo>
                  <a:cubicBezTo>
                    <a:pt x="429" y="21419"/>
                    <a:pt x="1" y="22133"/>
                    <a:pt x="1" y="22918"/>
                  </a:cubicBezTo>
                  <a:cubicBezTo>
                    <a:pt x="1" y="23703"/>
                    <a:pt x="429" y="24417"/>
                    <a:pt x="1134" y="24818"/>
                  </a:cubicBezTo>
                  <a:cubicBezTo>
                    <a:pt x="2267" y="25461"/>
                    <a:pt x="3962" y="28538"/>
                    <a:pt x="4372" y="31393"/>
                  </a:cubicBezTo>
                  <a:cubicBezTo>
                    <a:pt x="4773" y="34257"/>
                    <a:pt x="6593" y="36255"/>
                    <a:pt x="9377" y="36924"/>
                  </a:cubicBezTo>
                  <a:cubicBezTo>
                    <a:pt x="10162" y="39440"/>
                    <a:pt x="12115" y="41090"/>
                    <a:pt x="14765" y="41465"/>
                  </a:cubicBezTo>
                  <a:cubicBezTo>
                    <a:pt x="17620" y="41875"/>
                    <a:pt x="20697" y="43570"/>
                    <a:pt x="21340" y="44703"/>
                  </a:cubicBezTo>
                  <a:cubicBezTo>
                    <a:pt x="21750" y="45408"/>
                    <a:pt x="22455" y="45836"/>
                    <a:pt x="23249" y="45836"/>
                  </a:cubicBezTo>
                  <a:cubicBezTo>
                    <a:pt x="24034" y="45836"/>
                    <a:pt x="24748" y="45408"/>
                    <a:pt x="25149" y="44703"/>
                  </a:cubicBezTo>
                  <a:cubicBezTo>
                    <a:pt x="25791" y="43570"/>
                    <a:pt x="28869" y="41875"/>
                    <a:pt x="31724" y="41465"/>
                  </a:cubicBezTo>
                  <a:cubicBezTo>
                    <a:pt x="34373" y="41090"/>
                    <a:pt x="36327" y="39440"/>
                    <a:pt x="37112" y="36924"/>
                  </a:cubicBezTo>
                  <a:cubicBezTo>
                    <a:pt x="39896" y="36255"/>
                    <a:pt x="41707" y="34257"/>
                    <a:pt x="42117" y="31393"/>
                  </a:cubicBezTo>
                  <a:cubicBezTo>
                    <a:pt x="42527" y="28538"/>
                    <a:pt x="44222" y="25461"/>
                    <a:pt x="45355" y="24818"/>
                  </a:cubicBezTo>
                  <a:cubicBezTo>
                    <a:pt x="46060" y="24417"/>
                    <a:pt x="46479" y="23703"/>
                    <a:pt x="46479" y="22918"/>
                  </a:cubicBezTo>
                  <a:cubicBezTo>
                    <a:pt x="46479" y="22133"/>
                    <a:pt x="46060" y="21419"/>
                    <a:pt x="45355" y="21018"/>
                  </a:cubicBezTo>
                  <a:cubicBezTo>
                    <a:pt x="44222" y="20376"/>
                    <a:pt x="42527" y="17298"/>
                    <a:pt x="42117" y="14443"/>
                  </a:cubicBezTo>
                  <a:cubicBezTo>
                    <a:pt x="41707" y="11588"/>
                    <a:pt x="39896" y="9590"/>
                    <a:pt x="37112" y="8912"/>
                  </a:cubicBezTo>
                  <a:cubicBezTo>
                    <a:pt x="36327" y="6396"/>
                    <a:pt x="34373" y="4746"/>
                    <a:pt x="31724" y="4371"/>
                  </a:cubicBezTo>
                  <a:cubicBezTo>
                    <a:pt x="28869" y="3961"/>
                    <a:pt x="25791" y="2266"/>
                    <a:pt x="25149" y="1133"/>
                  </a:cubicBezTo>
                  <a:cubicBezTo>
                    <a:pt x="24739" y="428"/>
                    <a:pt x="24034" y="0"/>
                    <a:pt x="23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3" name="Google Shape;3163;p49"/>
            <p:cNvSpPr/>
            <p:nvPr/>
          </p:nvSpPr>
          <p:spPr>
            <a:xfrm>
              <a:off x="387711" y="4318238"/>
              <a:ext cx="649915" cy="640568"/>
            </a:xfrm>
            <a:custGeom>
              <a:avLst/>
              <a:gdLst/>
              <a:ahLst/>
              <a:cxnLst/>
              <a:rect l="l" t="t" r="r" b="b"/>
              <a:pathLst>
                <a:path w="45401" h="44748" extrusionOk="0">
                  <a:moveTo>
                    <a:pt x="22696" y="0"/>
                  </a:moveTo>
                  <a:cubicBezTo>
                    <a:pt x="22107" y="0"/>
                    <a:pt x="21572" y="321"/>
                    <a:pt x="21269" y="857"/>
                  </a:cubicBezTo>
                  <a:cubicBezTo>
                    <a:pt x="20475" y="2257"/>
                    <a:pt x="17085" y="3961"/>
                    <a:pt x="14301" y="4363"/>
                  </a:cubicBezTo>
                  <a:cubicBezTo>
                    <a:pt x="11741" y="4728"/>
                    <a:pt x="9912" y="6370"/>
                    <a:pt x="9261" y="8832"/>
                  </a:cubicBezTo>
                  <a:cubicBezTo>
                    <a:pt x="6558" y="9367"/>
                    <a:pt x="4756" y="11241"/>
                    <a:pt x="4363" y="13979"/>
                  </a:cubicBezTo>
                  <a:cubicBezTo>
                    <a:pt x="3962" y="16763"/>
                    <a:pt x="2258" y="20144"/>
                    <a:pt x="857" y="20947"/>
                  </a:cubicBezTo>
                  <a:cubicBezTo>
                    <a:pt x="322" y="21250"/>
                    <a:pt x="1" y="21785"/>
                    <a:pt x="1" y="22374"/>
                  </a:cubicBezTo>
                  <a:cubicBezTo>
                    <a:pt x="1" y="22963"/>
                    <a:pt x="322" y="23498"/>
                    <a:pt x="857" y="23801"/>
                  </a:cubicBezTo>
                  <a:cubicBezTo>
                    <a:pt x="2258" y="24604"/>
                    <a:pt x="3962" y="27994"/>
                    <a:pt x="4363" y="30769"/>
                  </a:cubicBezTo>
                  <a:cubicBezTo>
                    <a:pt x="4756" y="33507"/>
                    <a:pt x="6558" y="35381"/>
                    <a:pt x="9261" y="35916"/>
                  </a:cubicBezTo>
                  <a:cubicBezTo>
                    <a:pt x="9921" y="38378"/>
                    <a:pt x="11741" y="40020"/>
                    <a:pt x="14301" y="40386"/>
                  </a:cubicBezTo>
                  <a:cubicBezTo>
                    <a:pt x="17085" y="40787"/>
                    <a:pt x="20475" y="42491"/>
                    <a:pt x="21269" y="43891"/>
                  </a:cubicBezTo>
                  <a:cubicBezTo>
                    <a:pt x="21572" y="44427"/>
                    <a:pt x="22107" y="44748"/>
                    <a:pt x="22705" y="44748"/>
                  </a:cubicBezTo>
                  <a:cubicBezTo>
                    <a:pt x="23294" y="44748"/>
                    <a:pt x="23829" y="44427"/>
                    <a:pt x="24132" y="43891"/>
                  </a:cubicBezTo>
                  <a:cubicBezTo>
                    <a:pt x="24926" y="42491"/>
                    <a:pt x="28316" y="40787"/>
                    <a:pt x="31100" y="40386"/>
                  </a:cubicBezTo>
                  <a:cubicBezTo>
                    <a:pt x="33660" y="40020"/>
                    <a:pt x="35489" y="38378"/>
                    <a:pt x="36140" y="35916"/>
                  </a:cubicBezTo>
                  <a:cubicBezTo>
                    <a:pt x="38843" y="35381"/>
                    <a:pt x="40645" y="33507"/>
                    <a:pt x="41038" y="30778"/>
                  </a:cubicBezTo>
                  <a:cubicBezTo>
                    <a:pt x="41439" y="27994"/>
                    <a:pt x="43143" y="24604"/>
                    <a:pt x="44544" y="23801"/>
                  </a:cubicBezTo>
                  <a:cubicBezTo>
                    <a:pt x="45079" y="23498"/>
                    <a:pt x="45400" y="22963"/>
                    <a:pt x="45400" y="22374"/>
                  </a:cubicBezTo>
                  <a:cubicBezTo>
                    <a:pt x="45400" y="21785"/>
                    <a:pt x="45079" y="21250"/>
                    <a:pt x="44544" y="20947"/>
                  </a:cubicBezTo>
                  <a:cubicBezTo>
                    <a:pt x="43143" y="20144"/>
                    <a:pt x="41439" y="16763"/>
                    <a:pt x="41038" y="13979"/>
                  </a:cubicBezTo>
                  <a:cubicBezTo>
                    <a:pt x="40645" y="11241"/>
                    <a:pt x="38843" y="9367"/>
                    <a:pt x="36140" y="8832"/>
                  </a:cubicBezTo>
                  <a:cubicBezTo>
                    <a:pt x="35480" y="6370"/>
                    <a:pt x="33660" y="4728"/>
                    <a:pt x="31100" y="4363"/>
                  </a:cubicBezTo>
                  <a:cubicBezTo>
                    <a:pt x="28316" y="3961"/>
                    <a:pt x="24926" y="2257"/>
                    <a:pt x="24132" y="857"/>
                  </a:cubicBezTo>
                  <a:cubicBezTo>
                    <a:pt x="23829" y="321"/>
                    <a:pt x="23294" y="0"/>
                    <a:pt x="22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4" name="Google Shape;3164;p49"/>
            <p:cNvSpPr/>
            <p:nvPr/>
          </p:nvSpPr>
          <p:spPr>
            <a:xfrm>
              <a:off x="405460" y="4336617"/>
              <a:ext cx="614414" cy="603807"/>
            </a:xfrm>
            <a:custGeom>
              <a:avLst/>
              <a:gdLst/>
              <a:ahLst/>
              <a:cxnLst/>
              <a:rect l="l" t="t" r="r" b="b"/>
              <a:pathLst>
                <a:path w="42921" h="42180" extrusionOk="0">
                  <a:moveTo>
                    <a:pt x="21460" y="1"/>
                  </a:moveTo>
                  <a:cubicBezTo>
                    <a:pt x="21351" y="1"/>
                    <a:pt x="21242" y="72"/>
                    <a:pt x="21162" y="215"/>
                  </a:cubicBezTo>
                  <a:cubicBezTo>
                    <a:pt x="20073" y="2133"/>
                    <a:pt x="16210" y="3944"/>
                    <a:pt x="13249" y="4363"/>
                  </a:cubicBezTo>
                  <a:cubicBezTo>
                    <a:pt x="10777" y="4720"/>
                    <a:pt x="9680" y="6344"/>
                    <a:pt x="9270" y="7923"/>
                  </a:cubicBezTo>
                  <a:cubicBezTo>
                    <a:pt x="9145" y="8387"/>
                    <a:pt x="8770" y="8726"/>
                    <a:pt x="8306" y="8824"/>
                  </a:cubicBezTo>
                  <a:cubicBezTo>
                    <a:pt x="6620" y="9163"/>
                    <a:pt x="4791" y="10233"/>
                    <a:pt x="4408" y="12874"/>
                  </a:cubicBezTo>
                  <a:cubicBezTo>
                    <a:pt x="3989" y="15844"/>
                    <a:pt x="2178" y="19698"/>
                    <a:pt x="260" y="20796"/>
                  </a:cubicBezTo>
                  <a:cubicBezTo>
                    <a:pt x="1" y="20947"/>
                    <a:pt x="1" y="21242"/>
                    <a:pt x="260" y="21393"/>
                  </a:cubicBezTo>
                  <a:cubicBezTo>
                    <a:pt x="2178" y="22482"/>
                    <a:pt x="3989" y="26336"/>
                    <a:pt x="4408" y="29306"/>
                  </a:cubicBezTo>
                  <a:cubicBezTo>
                    <a:pt x="4791" y="31947"/>
                    <a:pt x="6620" y="33026"/>
                    <a:pt x="8306" y="33365"/>
                  </a:cubicBezTo>
                  <a:cubicBezTo>
                    <a:pt x="8770" y="33455"/>
                    <a:pt x="9145" y="33794"/>
                    <a:pt x="9270" y="34257"/>
                  </a:cubicBezTo>
                  <a:cubicBezTo>
                    <a:pt x="9680" y="35836"/>
                    <a:pt x="10777" y="37460"/>
                    <a:pt x="13249" y="37817"/>
                  </a:cubicBezTo>
                  <a:cubicBezTo>
                    <a:pt x="16210" y="38236"/>
                    <a:pt x="20073" y="40047"/>
                    <a:pt x="21162" y="41965"/>
                  </a:cubicBezTo>
                  <a:cubicBezTo>
                    <a:pt x="21242" y="42108"/>
                    <a:pt x="21351" y="42179"/>
                    <a:pt x="21460" y="42179"/>
                  </a:cubicBezTo>
                  <a:cubicBezTo>
                    <a:pt x="21570" y="42179"/>
                    <a:pt x="21679" y="42108"/>
                    <a:pt x="21759" y="41965"/>
                  </a:cubicBezTo>
                  <a:cubicBezTo>
                    <a:pt x="22848" y="40047"/>
                    <a:pt x="26702" y="38236"/>
                    <a:pt x="29672" y="37817"/>
                  </a:cubicBezTo>
                  <a:cubicBezTo>
                    <a:pt x="32143" y="37460"/>
                    <a:pt x="33241" y="35836"/>
                    <a:pt x="33651" y="34257"/>
                  </a:cubicBezTo>
                  <a:cubicBezTo>
                    <a:pt x="33776" y="33794"/>
                    <a:pt x="34151" y="33455"/>
                    <a:pt x="34615" y="33365"/>
                  </a:cubicBezTo>
                  <a:cubicBezTo>
                    <a:pt x="36301" y="33026"/>
                    <a:pt x="38129" y="31947"/>
                    <a:pt x="38513" y="29306"/>
                  </a:cubicBezTo>
                  <a:cubicBezTo>
                    <a:pt x="38932" y="26336"/>
                    <a:pt x="40743" y="22482"/>
                    <a:pt x="42661" y="21393"/>
                  </a:cubicBezTo>
                  <a:cubicBezTo>
                    <a:pt x="42920" y="21242"/>
                    <a:pt x="42920" y="20947"/>
                    <a:pt x="42661" y="20796"/>
                  </a:cubicBezTo>
                  <a:cubicBezTo>
                    <a:pt x="40743" y="19698"/>
                    <a:pt x="38932" y="15844"/>
                    <a:pt x="38513" y="12874"/>
                  </a:cubicBezTo>
                  <a:cubicBezTo>
                    <a:pt x="38129" y="10233"/>
                    <a:pt x="36301" y="9163"/>
                    <a:pt x="34615" y="8824"/>
                  </a:cubicBezTo>
                  <a:cubicBezTo>
                    <a:pt x="34151" y="8726"/>
                    <a:pt x="33776" y="8387"/>
                    <a:pt x="33651" y="7923"/>
                  </a:cubicBezTo>
                  <a:cubicBezTo>
                    <a:pt x="33241" y="6344"/>
                    <a:pt x="32143" y="4720"/>
                    <a:pt x="29672" y="4363"/>
                  </a:cubicBezTo>
                  <a:cubicBezTo>
                    <a:pt x="26702" y="3944"/>
                    <a:pt x="22848" y="2133"/>
                    <a:pt x="21759" y="215"/>
                  </a:cubicBezTo>
                  <a:cubicBezTo>
                    <a:pt x="21679" y="72"/>
                    <a:pt x="21570" y="1"/>
                    <a:pt x="214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65" name="Google Shape;3165;p49"/>
          <p:cNvGrpSpPr/>
          <p:nvPr/>
        </p:nvGrpSpPr>
        <p:grpSpPr>
          <a:xfrm>
            <a:off x="-1102288" y="3798860"/>
            <a:ext cx="2415313" cy="2415313"/>
            <a:chOff x="277450" y="4273200"/>
            <a:chExt cx="870289" cy="870289"/>
          </a:xfrm>
        </p:grpSpPr>
        <p:sp>
          <p:nvSpPr>
            <p:cNvPr id="3166" name="Google Shape;3166;p49"/>
            <p:cNvSpPr/>
            <p:nvPr/>
          </p:nvSpPr>
          <p:spPr>
            <a:xfrm>
              <a:off x="325701" y="4321451"/>
              <a:ext cx="773783" cy="773783"/>
            </a:xfrm>
            <a:custGeom>
              <a:avLst/>
              <a:gdLst/>
              <a:ahLst/>
              <a:cxnLst/>
              <a:rect l="l" t="t" r="r" b="b"/>
              <a:pathLst>
                <a:path w="48076" h="48076" extrusionOk="0">
                  <a:moveTo>
                    <a:pt x="23962" y="0"/>
                  </a:moveTo>
                  <a:lnTo>
                    <a:pt x="16977" y="6985"/>
                  </a:lnTo>
                  <a:lnTo>
                    <a:pt x="7092" y="6985"/>
                  </a:lnTo>
                  <a:lnTo>
                    <a:pt x="7092" y="16870"/>
                  </a:lnTo>
                  <a:lnTo>
                    <a:pt x="0" y="23962"/>
                  </a:lnTo>
                  <a:lnTo>
                    <a:pt x="7092" y="31054"/>
                  </a:lnTo>
                  <a:lnTo>
                    <a:pt x="7092" y="41090"/>
                  </a:lnTo>
                  <a:lnTo>
                    <a:pt x="17120" y="41090"/>
                  </a:lnTo>
                  <a:lnTo>
                    <a:pt x="24114" y="48076"/>
                  </a:lnTo>
                  <a:lnTo>
                    <a:pt x="31099" y="41090"/>
                  </a:lnTo>
                  <a:lnTo>
                    <a:pt x="40983" y="41090"/>
                  </a:lnTo>
                  <a:lnTo>
                    <a:pt x="40983" y="31206"/>
                  </a:lnTo>
                  <a:lnTo>
                    <a:pt x="48076" y="24114"/>
                  </a:lnTo>
                  <a:lnTo>
                    <a:pt x="40983" y="17022"/>
                  </a:lnTo>
                  <a:lnTo>
                    <a:pt x="40983" y="6985"/>
                  </a:lnTo>
                  <a:lnTo>
                    <a:pt x="30956" y="698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7" name="Google Shape;3167;p49"/>
            <p:cNvSpPr/>
            <p:nvPr/>
          </p:nvSpPr>
          <p:spPr>
            <a:xfrm>
              <a:off x="277450" y="4273200"/>
              <a:ext cx="870289" cy="870289"/>
            </a:xfrm>
            <a:custGeom>
              <a:avLst/>
              <a:gdLst/>
              <a:ahLst/>
              <a:cxnLst/>
              <a:rect l="l" t="t" r="r" b="b"/>
              <a:pathLst>
                <a:path w="54072" h="54072" extrusionOk="0">
                  <a:moveTo>
                    <a:pt x="26960" y="1410"/>
                  </a:moveTo>
                  <a:lnTo>
                    <a:pt x="34409" y="8859"/>
                  </a:lnTo>
                  <a:lnTo>
                    <a:pt x="45097" y="8859"/>
                  </a:lnTo>
                  <a:lnTo>
                    <a:pt x="45097" y="19556"/>
                  </a:lnTo>
                  <a:lnTo>
                    <a:pt x="52662" y="27112"/>
                  </a:lnTo>
                  <a:lnTo>
                    <a:pt x="45097" y="34677"/>
                  </a:lnTo>
                  <a:lnTo>
                    <a:pt x="45097" y="45212"/>
                  </a:lnTo>
                  <a:lnTo>
                    <a:pt x="34561" y="45212"/>
                  </a:lnTo>
                  <a:lnTo>
                    <a:pt x="27112" y="52662"/>
                  </a:lnTo>
                  <a:lnTo>
                    <a:pt x="19663" y="45212"/>
                  </a:lnTo>
                  <a:lnTo>
                    <a:pt x="8975" y="45212"/>
                  </a:lnTo>
                  <a:lnTo>
                    <a:pt x="8975" y="34516"/>
                  </a:lnTo>
                  <a:lnTo>
                    <a:pt x="1410" y="26960"/>
                  </a:lnTo>
                  <a:lnTo>
                    <a:pt x="8975" y="19395"/>
                  </a:lnTo>
                  <a:lnTo>
                    <a:pt x="8975" y="8859"/>
                  </a:lnTo>
                  <a:lnTo>
                    <a:pt x="19502" y="8859"/>
                  </a:lnTo>
                  <a:lnTo>
                    <a:pt x="26960" y="1410"/>
                  </a:lnTo>
                  <a:close/>
                  <a:moveTo>
                    <a:pt x="26960" y="1"/>
                  </a:moveTo>
                  <a:lnTo>
                    <a:pt x="19092" y="7860"/>
                  </a:lnTo>
                  <a:lnTo>
                    <a:pt x="7976" y="7860"/>
                  </a:lnTo>
                  <a:lnTo>
                    <a:pt x="7976" y="18985"/>
                  </a:lnTo>
                  <a:lnTo>
                    <a:pt x="1" y="26960"/>
                  </a:lnTo>
                  <a:lnTo>
                    <a:pt x="7976" y="34927"/>
                  </a:lnTo>
                  <a:lnTo>
                    <a:pt x="7976" y="46212"/>
                  </a:lnTo>
                  <a:lnTo>
                    <a:pt x="19252" y="46212"/>
                  </a:lnTo>
                  <a:lnTo>
                    <a:pt x="27112" y="54071"/>
                  </a:lnTo>
                  <a:lnTo>
                    <a:pt x="34980" y="46212"/>
                  </a:lnTo>
                  <a:lnTo>
                    <a:pt x="46096" y="46212"/>
                  </a:lnTo>
                  <a:lnTo>
                    <a:pt x="46096" y="35087"/>
                  </a:lnTo>
                  <a:lnTo>
                    <a:pt x="54071" y="27112"/>
                  </a:lnTo>
                  <a:lnTo>
                    <a:pt x="46096" y="19136"/>
                  </a:lnTo>
                  <a:lnTo>
                    <a:pt x="46096" y="7860"/>
                  </a:lnTo>
                  <a:lnTo>
                    <a:pt x="34820" y="7860"/>
                  </a:lnTo>
                  <a:lnTo>
                    <a:pt x="26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8" name="Google Shape;3168;p49"/>
            <p:cNvSpPr/>
            <p:nvPr/>
          </p:nvSpPr>
          <p:spPr>
            <a:xfrm>
              <a:off x="354847" y="4350742"/>
              <a:ext cx="715197" cy="715053"/>
            </a:xfrm>
            <a:custGeom>
              <a:avLst/>
              <a:gdLst/>
              <a:ahLst/>
              <a:cxnLst/>
              <a:rect l="l" t="t" r="r" b="b"/>
              <a:pathLst>
                <a:path w="44436" h="44427" extrusionOk="0">
                  <a:moveTo>
                    <a:pt x="22151" y="0"/>
                  </a:moveTo>
                  <a:lnTo>
                    <a:pt x="15692" y="6459"/>
                  </a:lnTo>
                  <a:lnTo>
                    <a:pt x="6557" y="6459"/>
                  </a:lnTo>
                  <a:lnTo>
                    <a:pt x="6557" y="15594"/>
                  </a:lnTo>
                  <a:lnTo>
                    <a:pt x="0" y="22142"/>
                  </a:lnTo>
                  <a:lnTo>
                    <a:pt x="6557" y="28699"/>
                  </a:lnTo>
                  <a:lnTo>
                    <a:pt x="6557" y="37968"/>
                  </a:lnTo>
                  <a:lnTo>
                    <a:pt x="15826" y="37968"/>
                  </a:lnTo>
                  <a:lnTo>
                    <a:pt x="22285" y="44427"/>
                  </a:lnTo>
                  <a:lnTo>
                    <a:pt x="28744" y="37968"/>
                  </a:lnTo>
                  <a:lnTo>
                    <a:pt x="37879" y="37968"/>
                  </a:lnTo>
                  <a:lnTo>
                    <a:pt x="37879" y="28833"/>
                  </a:lnTo>
                  <a:lnTo>
                    <a:pt x="44436" y="22276"/>
                  </a:lnTo>
                  <a:lnTo>
                    <a:pt x="37879" y="15728"/>
                  </a:lnTo>
                  <a:lnTo>
                    <a:pt x="37879" y="6459"/>
                  </a:lnTo>
                  <a:lnTo>
                    <a:pt x="28610" y="6459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69" name="Google Shape;3169;p49"/>
          <p:cNvGrpSpPr/>
          <p:nvPr/>
        </p:nvGrpSpPr>
        <p:grpSpPr>
          <a:xfrm>
            <a:off x="-247661" y="-453748"/>
            <a:ext cx="3269645" cy="3638804"/>
            <a:chOff x="5179217" y="-358190"/>
            <a:chExt cx="2223341" cy="2474367"/>
          </a:xfrm>
        </p:grpSpPr>
        <p:sp>
          <p:nvSpPr>
            <p:cNvPr id="3170" name="Google Shape;3170;p49"/>
            <p:cNvSpPr/>
            <p:nvPr/>
          </p:nvSpPr>
          <p:spPr>
            <a:xfrm>
              <a:off x="6237289" y="1066355"/>
              <a:ext cx="255953" cy="242920"/>
            </a:xfrm>
            <a:custGeom>
              <a:avLst/>
              <a:gdLst/>
              <a:ahLst/>
              <a:cxnLst/>
              <a:rect l="l" t="t" r="r" b="b"/>
              <a:pathLst>
                <a:path w="5951" h="5648" extrusionOk="0">
                  <a:moveTo>
                    <a:pt x="2971" y="982"/>
                  </a:moveTo>
                  <a:lnTo>
                    <a:pt x="3479" y="2150"/>
                  </a:lnTo>
                  <a:cubicBezTo>
                    <a:pt x="3524" y="2240"/>
                    <a:pt x="3613" y="2311"/>
                    <a:pt x="3711" y="2320"/>
                  </a:cubicBezTo>
                  <a:lnTo>
                    <a:pt x="4987" y="2436"/>
                  </a:lnTo>
                  <a:lnTo>
                    <a:pt x="4024" y="3283"/>
                  </a:lnTo>
                  <a:cubicBezTo>
                    <a:pt x="3952" y="3346"/>
                    <a:pt x="3916" y="3453"/>
                    <a:pt x="3934" y="3551"/>
                  </a:cubicBezTo>
                  <a:lnTo>
                    <a:pt x="4220" y="4800"/>
                  </a:lnTo>
                  <a:lnTo>
                    <a:pt x="3114" y="4149"/>
                  </a:lnTo>
                  <a:cubicBezTo>
                    <a:pt x="3073" y="4122"/>
                    <a:pt x="3024" y="4109"/>
                    <a:pt x="2975" y="4109"/>
                  </a:cubicBezTo>
                  <a:cubicBezTo>
                    <a:pt x="2926" y="4109"/>
                    <a:pt x="2877" y="4122"/>
                    <a:pt x="2837" y="4149"/>
                  </a:cubicBezTo>
                  <a:lnTo>
                    <a:pt x="1731" y="4800"/>
                  </a:lnTo>
                  <a:lnTo>
                    <a:pt x="2007" y="3551"/>
                  </a:lnTo>
                  <a:cubicBezTo>
                    <a:pt x="2034" y="3453"/>
                    <a:pt x="1998" y="3346"/>
                    <a:pt x="1927" y="3283"/>
                  </a:cubicBezTo>
                  <a:lnTo>
                    <a:pt x="964" y="2436"/>
                  </a:lnTo>
                  <a:lnTo>
                    <a:pt x="2239" y="2320"/>
                  </a:lnTo>
                  <a:cubicBezTo>
                    <a:pt x="2337" y="2311"/>
                    <a:pt x="2427" y="2240"/>
                    <a:pt x="2462" y="2150"/>
                  </a:cubicBezTo>
                  <a:lnTo>
                    <a:pt x="2971" y="982"/>
                  </a:lnTo>
                  <a:close/>
                  <a:moveTo>
                    <a:pt x="2971" y="1"/>
                  </a:moveTo>
                  <a:cubicBezTo>
                    <a:pt x="2864" y="1"/>
                    <a:pt x="2766" y="63"/>
                    <a:pt x="2721" y="170"/>
                  </a:cubicBezTo>
                  <a:lnTo>
                    <a:pt x="2025" y="1776"/>
                  </a:lnTo>
                  <a:lnTo>
                    <a:pt x="277" y="1945"/>
                  </a:lnTo>
                  <a:cubicBezTo>
                    <a:pt x="161" y="1954"/>
                    <a:pt x="72" y="2026"/>
                    <a:pt x="36" y="2133"/>
                  </a:cubicBezTo>
                  <a:cubicBezTo>
                    <a:pt x="0" y="2240"/>
                    <a:pt x="36" y="2356"/>
                    <a:pt x="116" y="2427"/>
                  </a:cubicBezTo>
                  <a:lnTo>
                    <a:pt x="1428" y="3596"/>
                  </a:lnTo>
                  <a:lnTo>
                    <a:pt x="1053" y="5309"/>
                  </a:lnTo>
                  <a:cubicBezTo>
                    <a:pt x="1026" y="5416"/>
                    <a:pt x="1071" y="5523"/>
                    <a:pt x="1160" y="5594"/>
                  </a:cubicBezTo>
                  <a:cubicBezTo>
                    <a:pt x="1204" y="5630"/>
                    <a:pt x="1267" y="5648"/>
                    <a:pt x="1320" y="5648"/>
                  </a:cubicBezTo>
                  <a:cubicBezTo>
                    <a:pt x="1374" y="5648"/>
                    <a:pt x="1419" y="5630"/>
                    <a:pt x="1463" y="5603"/>
                  </a:cubicBezTo>
                  <a:lnTo>
                    <a:pt x="2971" y="4711"/>
                  </a:lnTo>
                  <a:lnTo>
                    <a:pt x="4487" y="5603"/>
                  </a:lnTo>
                  <a:cubicBezTo>
                    <a:pt x="4533" y="5632"/>
                    <a:pt x="4582" y="5646"/>
                    <a:pt x="4631" y="5646"/>
                  </a:cubicBezTo>
                  <a:cubicBezTo>
                    <a:pt x="4688" y="5646"/>
                    <a:pt x="4743" y="5627"/>
                    <a:pt x="4791" y="5594"/>
                  </a:cubicBezTo>
                  <a:cubicBezTo>
                    <a:pt x="4880" y="5523"/>
                    <a:pt x="4925" y="5416"/>
                    <a:pt x="4898" y="5309"/>
                  </a:cubicBezTo>
                  <a:lnTo>
                    <a:pt x="4514" y="3596"/>
                  </a:lnTo>
                  <a:lnTo>
                    <a:pt x="5834" y="2427"/>
                  </a:lnTo>
                  <a:cubicBezTo>
                    <a:pt x="5915" y="2356"/>
                    <a:pt x="5950" y="2240"/>
                    <a:pt x="5915" y="2133"/>
                  </a:cubicBezTo>
                  <a:cubicBezTo>
                    <a:pt x="5879" y="2026"/>
                    <a:pt x="5790" y="1954"/>
                    <a:pt x="5674" y="1945"/>
                  </a:cubicBezTo>
                  <a:lnTo>
                    <a:pt x="3925" y="1776"/>
                  </a:lnTo>
                  <a:lnTo>
                    <a:pt x="3230" y="170"/>
                  </a:lnTo>
                  <a:cubicBezTo>
                    <a:pt x="3185" y="63"/>
                    <a:pt x="3087" y="1"/>
                    <a:pt x="2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1" name="Google Shape;3171;p49"/>
            <p:cNvSpPr/>
            <p:nvPr/>
          </p:nvSpPr>
          <p:spPr>
            <a:xfrm>
              <a:off x="6342404" y="276355"/>
              <a:ext cx="45720" cy="744374"/>
            </a:xfrm>
            <a:custGeom>
              <a:avLst/>
              <a:gdLst/>
              <a:ahLst/>
              <a:cxnLst/>
              <a:rect l="l" t="t" r="r" b="b"/>
              <a:pathLst>
                <a:path w="1063" h="17307" extrusionOk="0">
                  <a:moveTo>
                    <a:pt x="527" y="0"/>
                  </a:moveTo>
                  <a:cubicBezTo>
                    <a:pt x="232" y="0"/>
                    <a:pt x="1" y="232"/>
                    <a:pt x="1" y="527"/>
                  </a:cubicBezTo>
                  <a:cubicBezTo>
                    <a:pt x="1" y="821"/>
                    <a:pt x="232" y="1062"/>
                    <a:pt x="527" y="1062"/>
                  </a:cubicBezTo>
                  <a:cubicBezTo>
                    <a:pt x="821" y="1062"/>
                    <a:pt x="1062" y="821"/>
                    <a:pt x="1062" y="527"/>
                  </a:cubicBezTo>
                  <a:cubicBezTo>
                    <a:pt x="1062" y="232"/>
                    <a:pt x="821" y="0"/>
                    <a:pt x="527" y="0"/>
                  </a:cubicBezTo>
                  <a:close/>
                  <a:moveTo>
                    <a:pt x="527" y="2320"/>
                  </a:moveTo>
                  <a:cubicBezTo>
                    <a:pt x="232" y="2320"/>
                    <a:pt x="1" y="2561"/>
                    <a:pt x="1" y="2846"/>
                  </a:cubicBezTo>
                  <a:cubicBezTo>
                    <a:pt x="1" y="3140"/>
                    <a:pt x="232" y="3381"/>
                    <a:pt x="527" y="3381"/>
                  </a:cubicBezTo>
                  <a:cubicBezTo>
                    <a:pt x="821" y="3381"/>
                    <a:pt x="1062" y="3140"/>
                    <a:pt x="1062" y="2846"/>
                  </a:cubicBezTo>
                  <a:cubicBezTo>
                    <a:pt x="1062" y="2561"/>
                    <a:pt x="821" y="2320"/>
                    <a:pt x="527" y="2320"/>
                  </a:cubicBezTo>
                  <a:close/>
                  <a:moveTo>
                    <a:pt x="527" y="4639"/>
                  </a:moveTo>
                  <a:cubicBezTo>
                    <a:pt x="232" y="4639"/>
                    <a:pt x="1" y="4880"/>
                    <a:pt x="1" y="5174"/>
                  </a:cubicBezTo>
                  <a:cubicBezTo>
                    <a:pt x="1" y="5469"/>
                    <a:pt x="232" y="5701"/>
                    <a:pt x="527" y="5701"/>
                  </a:cubicBezTo>
                  <a:cubicBezTo>
                    <a:pt x="821" y="5701"/>
                    <a:pt x="1062" y="5469"/>
                    <a:pt x="1062" y="5174"/>
                  </a:cubicBezTo>
                  <a:cubicBezTo>
                    <a:pt x="1062" y="4880"/>
                    <a:pt x="821" y="4639"/>
                    <a:pt x="527" y="4639"/>
                  </a:cubicBezTo>
                  <a:close/>
                  <a:moveTo>
                    <a:pt x="527" y="6959"/>
                  </a:moveTo>
                  <a:cubicBezTo>
                    <a:pt x="232" y="6959"/>
                    <a:pt x="1" y="7199"/>
                    <a:pt x="1" y="7494"/>
                  </a:cubicBezTo>
                  <a:cubicBezTo>
                    <a:pt x="1" y="7788"/>
                    <a:pt x="232" y="8020"/>
                    <a:pt x="527" y="8020"/>
                  </a:cubicBezTo>
                  <a:cubicBezTo>
                    <a:pt x="821" y="8020"/>
                    <a:pt x="1062" y="7788"/>
                    <a:pt x="1062" y="7494"/>
                  </a:cubicBezTo>
                  <a:cubicBezTo>
                    <a:pt x="1062" y="7199"/>
                    <a:pt x="821" y="6959"/>
                    <a:pt x="527" y="6959"/>
                  </a:cubicBezTo>
                  <a:close/>
                  <a:moveTo>
                    <a:pt x="527" y="9287"/>
                  </a:moveTo>
                  <a:cubicBezTo>
                    <a:pt x="232" y="9287"/>
                    <a:pt x="1" y="9519"/>
                    <a:pt x="1" y="9813"/>
                  </a:cubicBezTo>
                  <a:cubicBezTo>
                    <a:pt x="1" y="10108"/>
                    <a:pt x="232" y="10349"/>
                    <a:pt x="527" y="10349"/>
                  </a:cubicBezTo>
                  <a:cubicBezTo>
                    <a:pt x="821" y="10349"/>
                    <a:pt x="1062" y="10108"/>
                    <a:pt x="1062" y="9813"/>
                  </a:cubicBezTo>
                  <a:cubicBezTo>
                    <a:pt x="1062" y="9519"/>
                    <a:pt x="821" y="9287"/>
                    <a:pt x="527" y="9287"/>
                  </a:cubicBezTo>
                  <a:close/>
                  <a:moveTo>
                    <a:pt x="527" y="11606"/>
                  </a:moveTo>
                  <a:cubicBezTo>
                    <a:pt x="232" y="11606"/>
                    <a:pt x="1" y="11838"/>
                    <a:pt x="1" y="12133"/>
                  </a:cubicBezTo>
                  <a:cubicBezTo>
                    <a:pt x="1" y="12427"/>
                    <a:pt x="232" y="12668"/>
                    <a:pt x="527" y="12668"/>
                  </a:cubicBezTo>
                  <a:cubicBezTo>
                    <a:pt x="821" y="12668"/>
                    <a:pt x="1062" y="12427"/>
                    <a:pt x="1062" y="12133"/>
                  </a:cubicBezTo>
                  <a:cubicBezTo>
                    <a:pt x="1062" y="11838"/>
                    <a:pt x="821" y="11606"/>
                    <a:pt x="527" y="11606"/>
                  </a:cubicBezTo>
                  <a:close/>
                  <a:moveTo>
                    <a:pt x="527" y="13926"/>
                  </a:moveTo>
                  <a:cubicBezTo>
                    <a:pt x="232" y="13926"/>
                    <a:pt x="1" y="14167"/>
                    <a:pt x="1" y="14461"/>
                  </a:cubicBezTo>
                  <a:cubicBezTo>
                    <a:pt x="1" y="14747"/>
                    <a:pt x="232" y="14987"/>
                    <a:pt x="527" y="14987"/>
                  </a:cubicBezTo>
                  <a:cubicBezTo>
                    <a:pt x="821" y="14987"/>
                    <a:pt x="1062" y="14747"/>
                    <a:pt x="1062" y="14461"/>
                  </a:cubicBezTo>
                  <a:cubicBezTo>
                    <a:pt x="1062" y="14167"/>
                    <a:pt x="821" y="13926"/>
                    <a:pt x="527" y="13926"/>
                  </a:cubicBezTo>
                  <a:close/>
                  <a:moveTo>
                    <a:pt x="527" y="16245"/>
                  </a:moveTo>
                  <a:cubicBezTo>
                    <a:pt x="232" y="16245"/>
                    <a:pt x="1" y="16486"/>
                    <a:pt x="1" y="16781"/>
                  </a:cubicBezTo>
                  <a:cubicBezTo>
                    <a:pt x="1" y="17075"/>
                    <a:pt x="232" y="17307"/>
                    <a:pt x="527" y="17307"/>
                  </a:cubicBezTo>
                  <a:cubicBezTo>
                    <a:pt x="821" y="17307"/>
                    <a:pt x="1062" y="17075"/>
                    <a:pt x="1062" y="16781"/>
                  </a:cubicBezTo>
                  <a:cubicBezTo>
                    <a:pt x="1062" y="16486"/>
                    <a:pt x="821" y="16245"/>
                    <a:pt x="527" y="162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2" name="Google Shape;3172;p49"/>
            <p:cNvSpPr/>
            <p:nvPr/>
          </p:nvSpPr>
          <p:spPr>
            <a:xfrm>
              <a:off x="6358920" y="298978"/>
              <a:ext cx="12688" cy="785836"/>
            </a:xfrm>
            <a:custGeom>
              <a:avLst/>
              <a:gdLst/>
              <a:ahLst/>
              <a:cxnLst/>
              <a:rect l="l" t="t" r="r" b="b"/>
              <a:pathLst>
                <a:path w="295" h="18271" extrusionOk="0">
                  <a:moveTo>
                    <a:pt x="0" y="1"/>
                  </a:moveTo>
                  <a:lnTo>
                    <a:pt x="0" y="18271"/>
                  </a:lnTo>
                  <a:lnTo>
                    <a:pt x="295" y="18271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3" name="Google Shape;3173;p49"/>
            <p:cNvSpPr/>
            <p:nvPr/>
          </p:nvSpPr>
          <p:spPr>
            <a:xfrm>
              <a:off x="5706637" y="537251"/>
              <a:ext cx="255953" cy="242662"/>
            </a:xfrm>
            <a:custGeom>
              <a:avLst/>
              <a:gdLst/>
              <a:ahLst/>
              <a:cxnLst/>
              <a:rect l="l" t="t" r="r" b="b"/>
              <a:pathLst>
                <a:path w="5951" h="5642" extrusionOk="0">
                  <a:moveTo>
                    <a:pt x="2971" y="973"/>
                  </a:moveTo>
                  <a:lnTo>
                    <a:pt x="3480" y="2150"/>
                  </a:lnTo>
                  <a:cubicBezTo>
                    <a:pt x="3515" y="2240"/>
                    <a:pt x="3604" y="2302"/>
                    <a:pt x="3711" y="2311"/>
                  </a:cubicBezTo>
                  <a:lnTo>
                    <a:pt x="4978" y="2436"/>
                  </a:lnTo>
                  <a:lnTo>
                    <a:pt x="4024" y="3283"/>
                  </a:lnTo>
                  <a:cubicBezTo>
                    <a:pt x="3943" y="3346"/>
                    <a:pt x="3917" y="3453"/>
                    <a:pt x="3935" y="3551"/>
                  </a:cubicBezTo>
                  <a:lnTo>
                    <a:pt x="4211" y="4800"/>
                  </a:lnTo>
                  <a:lnTo>
                    <a:pt x="3114" y="4149"/>
                  </a:lnTo>
                  <a:cubicBezTo>
                    <a:pt x="3069" y="4122"/>
                    <a:pt x="3025" y="4113"/>
                    <a:pt x="2971" y="4113"/>
                  </a:cubicBezTo>
                  <a:cubicBezTo>
                    <a:pt x="2926" y="4113"/>
                    <a:pt x="2873" y="4122"/>
                    <a:pt x="2828" y="4149"/>
                  </a:cubicBezTo>
                  <a:lnTo>
                    <a:pt x="1731" y="4800"/>
                  </a:lnTo>
                  <a:lnTo>
                    <a:pt x="2008" y="3551"/>
                  </a:lnTo>
                  <a:cubicBezTo>
                    <a:pt x="2034" y="3453"/>
                    <a:pt x="1999" y="3346"/>
                    <a:pt x="1918" y="3283"/>
                  </a:cubicBezTo>
                  <a:lnTo>
                    <a:pt x="964" y="2436"/>
                  </a:lnTo>
                  <a:lnTo>
                    <a:pt x="2231" y="2311"/>
                  </a:lnTo>
                  <a:cubicBezTo>
                    <a:pt x="2338" y="2302"/>
                    <a:pt x="2427" y="2240"/>
                    <a:pt x="2463" y="2150"/>
                  </a:cubicBezTo>
                  <a:lnTo>
                    <a:pt x="2971" y="973"/>
                  </a:lnTo>
                  <a:close/>
                  <a:moveTo>
                    <a:pt x="2971" y="0"/>
                  </a:moveTo>
                  <a:cubicBezTo>
                    <a:pt x="2864" y="0"/>
                    <a:pt x="2757" y="63"/>
                    <a:pt x="2712" y="161"/>
                  </a:cubicBezTo>
                  <a:lnTo>
                    <a:pt x="2016" y="1776"/>
                  </a:lnTo>
                  <a:lnTo>
                    <a:pt x="268" y="1945"/>
                  </a:lnTo>
                  <a:cubicBezTo>
                    <a:pt x="161" y="1954"/>
                    <a:pt x="63" y="2026"/>
                    <a:pt x="27" y="2133"/>
                  </a:cubicBezTo>
                  <a:cubicBezTo>
                    <a:pt x="0" y="2240"/>
                    <a:pt x="27" y="2356"/>
                    <a:pt x="116" y="2427"/>
                  </a:cubicBezTo>
                  <a:lnTo>
                    <a:pt x="1428" y="3587"/>
                  </a:lnTo>
                  <a:lnTo>
                    <a:pt x="1044" y="5300"/>
                  </a:lnTo>
                  <a:cubicBezTo>
                    <a:pt x="1026" y="5416"/>
                    <a:pt x="1062" y="5523"/>
                    <a:pt x="1151" y="5594"/>
                  </a:cubicBezTo>
                  <a:cubicBezTo>
                    <a:pt x="1197" y="5626"/>
                    <a:pt x="1253" y="5642"/>
                    <a:pt x="1310" y="5642"/>
                  </a:cubicBezTo>
                  <a:cubicBezTo>
                    <a:pt x="1363" y="5642"/>
                    <a:pt x="1416" y="5629"/>
                    <a:pt x="1463" y="5603"/>
                  </a:cubicBezTo>
                  <a:lnTo>
                    <a:pt x="2971" y="4711"/>
                  </a:lnTo>
                  <a:lnTo>
                    <a:pt x="4488" y="5603"/>
                  </a:lnTo>
                  <a:cubicBezTo>
                    <a:pt x="4523" y="5630"/>
                    <a:pt x="4577" y="5639"/>
                    <a:pt x="4621" y="5639"/>
                  </a:cubicBezTo>
                  <a:cubicBezTo>
                    <a:pt x="4684" y="5639"/>
                    <a:pt x="4737" y="5621"/>
                    <a:pt x="4791" y="5594"/>
                  </a:cubicBezTo>
                  <a:cubicBezTo>
                    <a:pt x="4880" y="5523"/>
                    <a:pt x="4925" y="5416"/>
                    <a:pt x="4898" y="5300"/>
                  </a:cubicBezTo>
                  <a:lnTo>
                    <a:pt x="4514" y="3587"/>
                  </a:lnTo>
                  <a:lnTo>
                    <a:pt x="5835" y="2427"/>
                  </a:lnTo>
                  <a:cubicBezTo>
                    <a:pt x="5915" y="2356"/>
                    <a:pt x="5951" y="2240"/>
                    <a:pt x="5915" y="2133"/>
                  </a:cubicBezTo>
                  <a:cubicBezTo>
                    <a:pt x="5879" y="2026"/>
                    <a:pt x="5781" y="1954"/>
                    <a:pt x="5674" y="1945"/>
                  </a:cubicBezTo>
                  <a:lnTo>
                    <a:pt x="3926" y="1776"/>
                  </a:lnTo>
                  <a:lnTo>
                    <a:pt x="3230" y="161"/>
                  </a:lnTo>
                  <a:cubicBezTo>
                    <a:pt x="3185" y="63"/>
                    <a:pt x="3087" y="0"/>
                    <a:pt x="2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4" name="Google Shape;3174;p49"/>
            <p:cNvSpPr/>
            <p:nvPr/>
          </p:nvSpPr>
          <p:spPr>
            <a:xfrm>
              <a:off x="5811365" y="87930"/>
              <a:ext cx="46107" cy="445154"/>
            </a:xfrm>
            <a:custGeom>
              <a:avLst/>
              <a:gdLst/>
              <a:ahLst/>
              <a:cxnLst/>
              <a:rect l="l" t="t" r="r" b="b"/>
              <a:pathLst>
                <a:path w="1072" h="10350" extrusionOk="0">
                  <a:moveTo>
                    <a:pt x="536" y="1"/>
                  </a:moveTo>
                  <a:cubicBezTo>
                    <a:pt x="242" y="1"/>
                    <a:pt x="1" y="242"/>
                    <a:pt x="1" y="536"/>
                  </a:cubicBezTo>
                  <a:cubicBezTo>
                    <a:pt x="1" y="831"/>
                    <a:pt x="242" y="1063"/>
                    <a:pt x="536" y="1063"/>
                  </a:cubicBezTo>
                  <a:cubicBezTo>
                    <a:pt x="830" y="1063"/>
                    <a:pt x="1071" y="831"/>
                    <a:pt x="1071" y="536"/>
                  </a:cubicBezTo>
                  <a:cubicBezTo>
                    <a:pt x="1071" y="242"/>
                    <a:pt x="830" y="1"/>
                    <a:pt x="536" y="1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6"/>
                  </a:cubicBezTo>
                  <a:cubicBezTo>
                    <a:pt x="1" y="3150"/>
                    <a:pt x="242" y="3382"/>
                    <a:pt x="536" y="3382"/>
                  </a:cubicBezTo>
                  <a:cubicBezTo>
                    <a:pt x="830" y="3382"/>
                    <a:pt x="1071" y="3150"/>
                    <a:pt x="1071" y="2856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40"/>
                  </a:moveTo>
                  <a:cubicBezTo>
                    <a:pt x="242" y="4640"/>
                    <a:pt x="1" y="4881"/>
                    <a:pt x="1" y="5175"/>
                  </a:cubicBezTo>
                  <a:cubicBezTo>
                    <a:pt x="1" y="5470"/>
                    <a:pt x="242" y="5710"/>
                    <a:pt x="536" y="5710"/>
                  </a:cubicBezTo>
                  <a:cubicBezTo>
                    <a:pt x="830" y="5710"/>
                    <a:pt x="1071" y="5470"/>
                    <a:pt x="1071" y="5175"/>
                  </a:cubicBezTo>
                  <a:cubicBezTo>
                    <a:pt x="1071" y="4881"/>
                    <a:pt x="830" y="4640"/>
                    <a:pt x="536" y="4640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5"/>
                  </a:cubicBezTo>
                  <a:cubicBezTo>
                    <a:pt x="1" y="7789"/>
                    <a:pt x="242" y="8030"/>
                    <a:pt x="536" y="8030"/>
                  </a:cubicBezTo>
                  <a:cubicBezTo>
                    <a:pt x="830" y="8030"/>
                    <a:pt x="1071" y="7789"/>
                    <a:pt x="1071" y="7495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8"/>
                  </a:moveTo>
                  <a:cubicBezTo>
                    <a:pt x="242" y="9288"/>
                    <a:pt x="1" y="9520"/>
                    <a:pt x="1" y="9814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4"/>
                  </a:cubicBezTo>
                  <a:cubicBezTo>
                    <a:pt x="1071" y="9520"/>
                    <a:pt x="830" y="9288"/>
                    <a:pt x="536" y="92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5" name="Google Shape;3175;p49"/>
            <p:cNvSpPr/>
            <p:nvPr/>
          </p:nvSpPr>
          <p:spPr>
            <a:xfrm>
              <a:off x="5828268" y="110984"/>
              <a:ext cx="12301" cy="444336"/>
            </a:xfrm>
            <a:custGeom>
              <a:avLst/>
              <a:gdLst/>
              <a:ahLst/>
              <a:cxnLst/>
              <a:rect l="l" t="t" r="r" b="b"/>
              <a:pathLst>
                <a:path w="286" h="10331" extrusionOk="0">
                  <a:moveTo>
                    <a:pt x="0" y="0"/>
                  </a:moveTo>
                  <a:lnTo>
                    <a:pt x="0" y="10331"/>
                  </a:lnTo>
                  <a:lnTo>
                    <a:pt x="286" y="10331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6" name="Google Shape;3176;p49"/>
            <p:cNvSpPr/>
            <p:nvPr/>
          </p:nvSpPr>
          <p:spPr>
            <a:xfrm>
              <a:off x="6088390" y="217647"/>
              <a:ext cx="46107" cy="1144195"/>
            </a:xfrm>
            <a:custGeom>
              <a:avLst/>
              <a:gdLst/>
              <a:ahLst/>
              <a:cxnLst/>
              <a:rect l="l" t="t" r="r" b="b"/>
              <a:pathLst>
                <a:path w="1072" h="26603" extrusionOk="0">
                  <a:moveTo>
                    <a:pt x="536" y="0"/>
                  </a:moveTo>
                  <a:cubicBezTo>
                    <a:pt x="242" y="0"/>
                    <a:pt x="1" y="241"/>
                    <a:pt x="1" y="536"/>
                  </a:cubicBezTo>
                  <a:cubicBezTo>
                    <a:pt x="1" y="830"/>
                    <a:pt x="242" y="1062"/>
                    <a:pt x="536" y="1062"/>
                  </a:cubicBezTo>
                  <a:cubicBezTo>
                    <a:pt x="830" y="1062"/>
                    <a:pt x="1071" y="830"/>
                    <a:pt x="1071" y="536"/>
                  </a:cubicBezTo>
                  <a:cubicBezTo>
                    <a:pt x="1071" y="241"/>
                    <a:pt x="830" y="0"/>
                    <a:pt x="536" y="0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5"/>
                  </a:cubicBezTo>
                  <a:cubicBezTo>
                    <a:pt x="1" y="3149"/>
                    <a:pt x="242" y="3381"/>
                    <a:pt x="536" y="3381"/>
                  </a:cubicBezTo>
                  <a:cubicBezTo>
                    <a:pt x="830" y="3381"/>
                    <a:pt x="1071" y="3149"/>
                    <a:pt x="1071" y="2855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39"/>
                  </a:moveTo>
                  <a:cubicBezTo>
                    <a:pt x="242" y="4639"/>
                    <a:pt x="1" y="4880"/>
                    <a:pt x="1" y="5174"/>
                  </a:cubicBezTo>
                  <a:cubicBezTo>
                    <a:pt x="1" y="5469"/>
                    <a:pt x="242" y="5710"/>
                    <a:pt x="536" y="5710"/>
                  </a:cubicBezTo>
                  <a:cubicBezTo>
                    <a:pt x="830" y="5710"/>
                    <a:pt x="1071" y="5469"/>
                    <a:pt x="1071" y="5174"/>
                  </a:cubicBezTo>
                  <a:cubicBezTo>
                    <a:pt x="1071" y="4880"/>
                    <a:pt x="830" y="4639"/>
                    <a:pt x="536" y="4639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4"/>
                  </a:cubicBezTo>
                  <a:cubicBezTo>
                    <a:pt x="1" y="7788"/>
                    <a:pt x="242" y="8029"/>
                    <a:pt x="536" y="8029"/>
                  </a:cubicBezTo>
                  <a:cubicBezTo>
                    <a:pt x="830" y="8029"/>
                    <a:pt x="1071" y="7788"/>
                    <a:pt x="1071" y="7494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7"/>
                  </a:moveTo>
                  <a:cubicBezTo>
                    <a:pt x="242" y="9287"/>
                    <a:pt x="1" y="9519"/>
                    <a:pt x="1" y="9813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3"/>
                  </a:cubicBezTo>
                  <a:cubicBezTo>
                    <a:pt x="1071" y="9519"/>
                    <a:pt x="830" y="9287"/>
                    <a:pt x="536" y="9287"/>
                  </a:cubicBezTo>
                  <a:close/>
                  <a:moveTo>
                    <a:pt x="536" y="11607"/>
                  </a:moveTo>
                  <a:cubicBezTo>
                    <a:pt x="242" y="11607"/>
                    <a:pt x="1" y="11847"/>
                    <a:pt x="1" y="12142"/>
                  </a:cubicBezTo>
                  <a:cubicBezTo>
                    <a:pt x="1" y="12436"/>
                    <a:pt x="242" y="12668"/>
                    <a:pt x="536" y="12668"/>
                  </a:cubicBezTo>
                  <a:cubicBezTo>
                    <a:pt x="830" y="12668"/>
                    <a:pt x="1071" y="12436"/>
                    <a:pt x="1071" y="12142"/>
                  </a:cubicBezTo>
                  <a:cubicBezTo>
                    <a:pt x="1071" y="11847"/>
                    <a:pt x="830" y="11607"/>
                    <a:pt x="536" y="11607"/>
                  </a:cubicBezTo>
                  <a:close/>
                  <a:moveTo>
                    <a:pt x="536" y="13926"/>
                  </a:moveTo>
                  <a:cubicBezTo>
                    <a:pt x="242" y="13926"/>
                    <a:pt x="1" y="14167"/>
                    <a:pt x="1" y="14461"/>
                  </a:cubicBezTo>
                  <a:cubicBezTo>
                    <a:pt x="1" y="14756"/>
                    <a:pt x="242" y="14988"/>
                    <a:pt x="536" y="14988"/>
                  </a:cubicBezTo>
                  <a:cubicBezTo>
                    <a:pt x="830" y="14988"/>
                    <a:pt x="1071" y="14756"/>
                    <a:pt x="1071" y="14461"/>
                  </a:cubicBezTo>
                  <a:cubicBezTo>
                    <a:pt x="1071" y="14167"/>
                    <a:pt x="830" y="13926"/>
                    <a:pt x="536" y="13926"/>
                  </a:cubicBezTo>
                  <a:close/>
                  <a:moveTo>
                    <a:pt x="536" y="16245"/>
                  </a:moveTo>
                  <a:cubicBezTo>
                    <a:pt x="242" y="16245"/>
                    <a:pt x="1" y="16486"/>
                    <a:pt x="1" y="16781"/>
                  </a:cubicBezTo>
                  <a:cubicBezTo>
                    <a:pt x="1" y="17075"/>
                    <a:pt x="242" y="17316"/>
                    <a:pt x="536" y="17316"/>
                  </a:cubicBezTo>
                  <a:cubicBezTo>
                    <a:pt x="830" y="17316"/>
                    <a:pt x="1071" y="17075"/>
                    <a:pt x="1071" y="16781"/>
                  </a:cubicBezTo>
                  <a:cubicBezTo>
                    <a:pt x="1071" y="16486"/>
                    <a:pt x="830" y="16245"/>
                    <a:pt x="536" y="16245"/>
                  </a:cubicBezTo>
                  <a:close/>
                  <a:moveTo>
                    <a:pt x="536" y="18574"/>
                  </a:moveTo>
                  <a:cubicBezTo>
                    <a:pt x="242" y="18574"/>
                    <a:pt x="1" y="18806"/>
                    <a:pt x="1" y="19100"/>
                  </a:cubicBezTo>
                  <a:cubicBezTo>
                    <a:pt x="1" y="19395"/>
                    <a:pt x="242" y="19635"/>
                    <a:pt x="536" y="19635"/>
                  </a:cubicBezTo>
                  <a:cubicBezTo>
                    <a:pt x="830" y="19635"/>
                    <a:pt x="1071" y="19395"/>
                    <a:pt x="1071" y="19100"/>
                  </a:cubicBezTo>
                  <a:cubicBezTo>
                    <a:pt x="1071" y="18806"/>
                    <a:pt x="830" y="18574"/>
                    <a:pt x="536" y="18574"/>
                  </a:cubicBezTo>
                  <a:close/>
                  <a:moveTo>
                    <a:pt x="536" y="20893"/>
                  </a:moveTo>
                  <a:cubicBezTo>
                    <a:pt x="242" y="20893"/>
                    <a:pt x="1" y="21134"/>
                    <a:pt x="1" y="21420"/>
                  </a:cubicBezTo>
                  <a:cubicBezTo>
                    <a:pt x="1" y="21714"/>
                    <a:pt x="242" y="21955"/>
                    <a:pt x="536" y="21955"/>
                  </a:cubicBezTo>
                  <a:cubicBezTo>
                    <a:pt x="830" y="21955"/>
                    <a:pt x="1071" y="21714"/>
                    <a:pt x="1071" y="21420"/>
                  </a:cubicBezTo>
                  <a:cubicBezTo>
                    <a:pt x="1071" y="21134"/>
                    <a:pt x="830" y="20893"/>
                    <a:pt x="536" y="20893"/>
                  </a:cubicBezTo>
                  <a:close/>
                  <a:moveTo>
                    <a:pt x="536" y="23213"/>
                  </a:moveTo>
                  <a:cubicBezTo>
                    <a:pt x="242" y="23213"/>
                    <a:pt x="1" y="23454"/>
                    <a:pt x="1" y="23748"/>
                  </a:cubicBezTo>
                  <a:cubicBezTo>
                    <a:pt x="1" y="24042"/>
                    <a:pt x="242" y="24274"/>
                    <a:pt x="536" y="24274"/>
                  </a:cubicBezTo>
                  <a:cubicBezTo>
                    <a:pt x="830" y="24274"/>
                    <a:pt x="1071" y="24042"/>
                    <a:pt x="1071" y="23748"/>
                  </a:cubicBezTo>
                  <a:cubicBezTo>
                    <a:pt x="1071" y="23454"/>
                    <a:pt x="830" y="23213"/>
                    <a:pt x="536" y="23213"/>
                  </a:cubicBezTo>
                  <a:close/>
                  <a:moveTo>
                    <a:pt x="536" y="25532"/>
                  </a:moveTo>
                  <a:cubicBezTo>
                    <a:pt x="242" y="25532"/>
                    <a:pt x="1" y="25773"/>
                    <a:pt x="1" y="26067"/>
                  </a:cubicBezTo>
                  <a:cubicBezTo>
                    <a:pt x="1" y="26362"/>
                    <a:pt x="242" y="26603"/>
                    <a:pt x="536" y="26603"/>
                  </a:cubicBezTo>
                  <a:cubicBezTo>
                    <a:pt x="830" y="26603"/>
                    <a:pt x="1071" y="26362"/>
                    <a:pt x="1071" y="26067"/>
                  </a:cubicBezTo>
                  <a:cubicBezTo>
                    <a:pt x="1071" y="25773"/>
                    <a:pt x="830" y="25532"/>
                    <a:pt x="536" y="255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7" name="Google Shape;3177;p49"/>
            <p:cNvSpPr/>
            <p:nvPr/>
          </p:nvSpPr>
          <p:spPr>
            <a:xfrm>
              <a:off x="6105292" y="240657"/>
              <a:ext cx="12301" cy="1184108"/>
            </a:xfrm>
            <a:custGeom>
              <a:avLst/>
              <a:gdLst/>
              <a:ahLst/>
              <a:cxnLst/>
              <a:rect l="l" t="t" r="r" b="b"/>
              <a:pathLst>
                <a:path w="286" h="27531" extrusionOk="0">
                  <a:moveTo>
                    <a:pt x="0" y="1"/>
                  </a:moveTo>
                  <a:lnTo>
                    <a:pt x="0" y="27531"/>
                  </a:lnTo>
                  <a:lnTo>
                    <a:pt x="286" y="27531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8" name="Google Shape;3178;p49"/>
            <p:cNvSpPr/>
            <p:nvPr/>
          </p:nvSpPr>
          <p:spPr>
            <a:xfrm>
              <a:off x="5928007" y="1409356"/>
              <a:ext cx="367262" cy="191524"/>
            </a:xfrm>
            <a:custGeom>
              <a:avLst/>
              <a:gdLst/>
              <a:ahLst/>
              <a:cxnLst/>
              <a:rect l="l" t="t" r="r" b="b"/>
              <a:pathLst>
                <a:path w="8539" h="4453" extrusionOk="0">
                  <a:moveTo>
                    <a:pt x="4265" y="376"/>
                  </a:moveTo>
                  <a:cubicBezTo>
                    <a:pt x="4729" y="724"/>
                    <a:pt x="6094" y="1446"/>
                    <a:pt x="7048" y="1749"/>
                  </a:cubicBezTo>
                  <a:cubicBezTo>
                    <a:pt x="7566" y="1910"/>
                    <a:pt x="7941" y="2311"/>
                    <a:pt x="8065" y="2847"/>
                  </a:cubicBezTo>
                  <a:cubicBezTo>
                    <a:pt x="8181" y="3320"/>
                    <a:pt x="8074" y="3810"/>
                    <a:pt x="7798" y="4122"/>
                  </a:cubicBezTo>
                  <a:lnTo>
                    <a:pt x="741" y="4122"/>
                  </a:lnTo>
                  <a:cubicBezTo>
                    <a:pt x="465" y="3810"/>
                    <a:pt x="358" y="3320"/>
                    <a:pt x="465" y="2847"/>
                  </a:cubicBezTo>
                  <a:cubicBezTo>
                    <a:pt x="598" y="2311"/>
                    <a:pt x="964" y="1910"/>
                    <a:pt x="1482" y="1749"/>
                  </a:cubicBezTo>
                  <a:cubicBezTo>
                    <a:pt x="2436" y="1446"/>
                    <a:pt x="3810" y="724"/>
                    <a:pt x="4265" y="376"/>
                  </a:cubicBezTo>
                  <a:close/>
                  <a:moveTo>
                    <a:pt x="4265" y="1"/>
                  </a:moveTo>
                  <a:cubicBezTo>
                    <a:pt x="4220" y="10"/>
                    <a:pt x="4167" y="28"/>
                    <a:pt x="4140" y="72"/>
                  </a:cubicBezTo>
                  <a:cubicBezTo>
                    <a:pt x="3988" y="188"/>
                    <a:pt x="2588" y="1054"/>
                    <a:pt x="1384" y="1428"/>
                  </a:cubicBezTo>
                  <a:cubicBezTo>
                    <a:pt x="750" y="1633"/>
                    <a:pt x="295" y="2115"/>
                    <a:pt x="144" y="2766"/>
                  </a:cubicBezTo>
                  <a:cubicBezTo>
                    <a:pt x="1" y="3382"/>
                    <a:pt x="161" y="4024"/>
                    <a:pt x="554" y="4408"/>
                  </a:cubicBezTo>
                  <a:cubicBezTo>
                    <a:pt x="590" y="4435"/>
                    <a:pt x="625" y="4452"/>
                    <a:pt x="670" y="4452"/>
                  </a:cubicBezTo>
                  <a:lnTo>
                    <a:pt x="7860" y="4452"/>
                  </a:lnTo>
                  <a:cubicBezTo>
                    <a:pt x="7905" y="4452"/>
                    <a:pt x="7949" y="4435"/>
                    <a:pt x="7976" y="4408"/>
                  </a:cubicBezTo>
                  <a:cubicBezTo>
                    <a:pt x="8369" y="4024"/>
                    <a:pt x="8538" y="3382"/>
                    <a:pt x="8387" y="2775"/>
                  </a:cubicBezTo>
                  <a:cubicBezTo>
                    <a:pt x="8235" y="2115"/>
                    <a:pt x="7789" y="1633"/>
                    <a:pt x="7147" y="1428"/>
                  </a:cubicBezTo>
                  <a:cubicBezTo>
                    <a:pt x="5951" y="1054"/>
                    <a:pt x="4542" y="188"/>
                    <a:pt x="4399" y="72"/>
                  </a:cubicBezTo>
                  <a:cubicBezTo>
                    <a:pt x="4372" y="28"/>
                    <a:pt x="4319" y="1"/>
                    <a:pt x="4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9" name="Google Shape;3179;p49"/>
            <p:cNvSpPr/>
            <p:nvPr/>
          </p:nvSpPr>
          <p:spPr>
            <a:xfrm>
              <a:off x="6006672" y="1409356"/>
              <a:ext cx="209932" cy="191524"/>
            </a:xfrm>
            <a:custGeom>
              <a:avLst/>
              <a:gdLst/>
              <a:ahLst/>
              <a:cxnLst/>
              <a:rect l="l" t="t" r="r" b="b"/>
              <a:pathLst>
                <a:path w="4881" h="4453" extrusionOk="0">
                  <a:moveTo>
                    <a:pt x="2436" y="456"/>
                  </a:moveTo>
                  <a:cubicBezTo>
                    <a:pt x="2730" y="822"/>
                    <a:pt x="3373" y="1446"/>
                    <a:pt x="3846" y="1732"/>
                  </a:cubicBezTo>
                  <a:cubicBezTo>
                    <a:pt x="4381" y="2053"/>
                    <a:pt x="4532" y="3435"/>
                    <a:pt x="4229" y="4122"/>
                  </a:cubicBezTo>
                  <a:lnTo>
                    <a:pt x="643" y="4122"/>
                  </a:lnTo>
                  <a:cubicBezTo>
                    <a:pt x="349" y="3435"/>
                    <a:pt x="491" y="2053"/>
                    <a:pt x="1027" y="1732"/>
                  </a:cubicBezTo>
                  <a:cubicBezTo>
                    <a:pt x="1508" y="1446"/>
                    <a:pt x="2142" y="822"/>
                    <a:pt x="2436" y="456"/>
                  </a:cubicBezTo>
                  <a:close/>
                  <a:moveTo>
                    <a:pt x="2436" y="1"/>
                  </a:moveTo>
                  <a:cubicBezTo>
                    <a:pt x="2374" y="1"/>
                    <a:pt x="2311" y="46"/>
                    <a:pt x="2284" y="108"/>
                  </a:cubicBezTo>
                  <a:cubicBezTo>
                    <a:pt x="2204" y="233"/>
                    <a:pt x="1473" y="1080"/>
                    <a:pt x="857" y="1446"/>
                  </a:cubicBezTo>
                  <a:cubicBezTo>
                    <a:pt x="81" y="1910"/>
                    <a:pt x="1" y="3632"/>
                    <a:pt x="393" y="4363"/>
                  </a:cubicBezTo>
                  <a:cubicBezTo>
                    <a:pt x="429" y="4417"/>
                    <a:pt x="482" y="4452"/>
                    <a:pt x="545" y="4452"/>
                  </a:cubicBezTo>
                  <a:lnTo>
                    <a:pt x="4336" y="4452"/>
                  </a:lnTo>
                  <a:cubicBezTo>
                    <a:pt x="4399" y="4452"/>
                    <a:pt x="4452" y="4417"/>
                    <a:pt x="4479" y="4363"/>
                  </a:cubicBezTo>
                  <a:cubicBezTo>
                    <a:pt x="4880" y="3632"/>
                    <a:pt x="4800" y="1910"/>
                    <a:pt x="4015" y="1446"/>
                  </a:cubicBezTo>
                  <a:cubicBezTo>
                    <a:pt x="3400" y="1080"/>
                    <a:pt x="2668" y="233"/>
                    <a:pt x="2597" y="108"/>
                  </a:cubicBezTo>
                  <a:cubicBezTo>
                    <a:pt x="2570" y="46"/>
                    <a:pt x="2507" y="1"/>
                    <a:pt x="2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0" name="Google Shape;3180;p49"/>
            <p:cNvSpPr/>
            <p:nvPr/>
          </p:nvSpPr>
          <p:spPr>
            <a:xfrm>
              <a:off x="5928007" y="1925041"/>
              <a:ext cx="367262" cy="191136"/>
            </a:xfrm>
            <a:custGeom>
              <a:avLst/>
              <a:gdLst/>
              <a:ahLst/>
              <a:cxnLst/>
              <a:rect l="l" t="t" r="r" b="b"/>
              <a:pathLst>
                <a:path w="8539" h="4444" extrusionOk="0">
                  <a:moveTo>
                    <a:pt x="7798" y="331"/>
                  </a:moveTo>
                  <a:cubicBezTo>
                    <a:pt x="8074" y="634"/>
                    <a:pt x="8181" y="1125"/>
                    <a:pt x="8065" y="1606"/>
                  </a:cubicBezTo>
                  <a:cubicBezTo>
                    <a:pt x="7941" y="2142"/>
                    <a:pt x="7566" y="2543"/>
                    <a:pt x="7048" y="2704"/>
                  </a:cubicBezTo>
                  <a:cubicBezTo>
                    <a:pt x="6103" y="3007"/>
                    <a:pt x="4729" y="3730"/>
                    <a:pt x="4265" y="4069"/>
                  </a:cubicBezTo>
                  <a:cubicBezTo>
                    <a:pt x="3801" y="3721"/>
                    <a:pt x="2436" y="3007"/>
                    <a:pt x="1482" y="2704"/>
                  </a:cubicBezTo>
                  <a:cubicBezTo>
                    <a:pt x="964" y="2543"/>
                    <a:pt x="598" y="2142"/>
                    <a:pt x="465" y="1606"/>
                  </a:cubicBezTo>
                  <a:cubicBezTo>
                    <a:pt x="358" y="1134"/>
                    <a:pt x="465" y="643"/>
                    <a:pt x="741" y="331"/>
                  </a:cubicBezTo>
                  <a:close/>
                  <a:moveTo>
                    <a:pt x="670" y="1"/>
                  </a:moveTo>
                  <a:cubicBezTo>
                    <a:pt x="625" y="1"/>
                    <a:pt x="590" y="19"/>
                    <a:pt x="554" y="45"/>
                  </a:cubicBezTo>
                  <a:cubicBezTo>
                    <a:pt x="161" y="429"/>
                    <a:pt x="1" y="1071"/>
                    <a:pt x="144" y="1678"/>
                  </a:cubicBezTo>
                  <a:cubicBezTo>
                    <a:pt x="295" y="2329"/>
                    <a:pt x="750" y="2820"/>
                    <a:pt x="1384" y="3025"/>
                  </a:cubicBezTo>
                  <a:cubicBezTo>
                    <a:pt x="2588" y="3400"/>
                    <a:pt x="3988" y="4256"/>
                    <a:pt x="4140" y="4381"/>
                  </a:cubicBezTo>
                  <a:cubicBezTo>
                    <a:pt x="4167" y="4417"/>
                    <a:pt x="4212" y="4443"/>
                    <a:pt x="4265" y="4443"/>
                  </a:cubicBezTo>
                  <a:cubicBezTo>
                    <a:pt x="4319" y="4443"/>
                    <a:pt x="4363" y="4426"/>
                    <a:pt x="4399" y="4381"/>
                  </a:cubicBezTo>
                  <a:cubicBezTo>
                    <a:pt x="4542" y="4265"/>
                    <a:pt x="5951" y="3400"/>
                    <a:pt x="7147" y="3025"/>
                  </a:cubicBezTo>
                  <a:cubicBezTo>
                    <a:pt x="7789" y="2820"/>
                    <a:pt x="8235" y="2329"/>
                    <a:pt x="8387" y="1678"/>
                  </a:cubicBezTo>
                  <a:cubicBezTo>
                    <a:pt x="8538" y="1071"/>
                    <a:pt x="8369" y="429"/>
                    <a:pt x="7976" y="45"/>
                  </a:cubicBezTo>
                  <a:cubicBezTo>
                    <a:pt x="7949" y="19"/>
                    <a:pt x="7905" y="1"/>
                    <a:pt x="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1" name="Google Shape;3181;p49"/>
            <p:cNvSpPr/>
            <p:nvPr/>
          </p:nvSpPr>
          <p:spPr>
            <a:xfrm>
              <a:off x="6006672" y="1925041"/>
              <a:ext cx="209932" cy="191136"/>
            </a:xfrm>
            <a:custGeom>
              <a:avLst/>
              <a:gdLst/>
              <a:ahLst/>
              <a:cxnLst/>
              <a:rect l="l" t="t" r="r" b="b"/>
              <a:pathLst>
                <a:path w="4881" h="4444" extrusionOk="0">
                  <a:moveTo>
                    <a:pt x="4229" y="331"/>
                  </a:moveTo>
                  <a:cubicBezTo>
                    <a:pt x="4532" y="1018"/>
                    <a:pt x="4381" y="2400"/>
                    <a:pt x="3846" y="2722"/>
                  </a:cubicBezTo>
                  <a:cubicBezTo>
                    <a:pt x="3373" y="3007"/>
                    <a:pt x="2730" y="3632"/>
                    <a:pt x="2436" y="3997"/>
                  </a:cubicBezTo>
                  <a:cubicBezTo>
                    <a:pt x="2142" y="3632"/>
                    <a:pt x="1508" y="3007"/>
                    <a:pt x="1027" y="2722"/>
                  </a:cubicBezTo>
                  <a:cubicBezTo>
                    <a:pt x="491" y="2400"/>
                    <a:pt x="349" y="1018"/>
                    <a:pt x="643" y="331"/>
                  </a:cubicBezTo>
                  <a:close/>
                  <a:moveTo>
                    <a:pt x="545" y="1"/>
                  </a:moveTo>
                  <a:cubicBezTo>
                    <a:pt x="482" y="1"/>
                    <a:pt x="429" y="36"/>
                    <a:pt x="393" y="90"/>
                  </a:cubicBezTo>
                  <a:cubicBezTo>
                    <a:pt x="1" y="821"/>
                    <a:pt x="81" y="2534"/>
                    <a:pt x="857" y="3007"/>
                  </a:cubicBezTo>
                  <a:cubicBezTo>
                    <a:pt x="1473" y="3373"/>
                    <a:pt x="2204" y="4220"/>
                    <a:pt x="2284" y="4345"/>
                  </a:cubicBezTo>
                  <a:cubicBezTo>
                    <a:pt x="2311" y="4408"/>
                    <a:pt x="2374" y="4443"/>
                    <a:pt x="2436" y="4443"/>
                  </a:cubicBezTo>
                  <a:cubicBezTo>
                    <a:pt x="2507" y="4443"/>
                    <a:pt x="2570" y="4408"/>
                    <a:pt x="2597" y="4345"/>
                  </a:cubicBezTo>
                  <a:cubicBezTo>
                    <a:pt x="2668" y="4220"/>
                    <a:pt x="3400" y="3373"/>
                    <a:pt x="4015" y="3007"/>
                  </a:cubicBezTo>
                  <a:cubicBezTo>
                    <a:pt x="4800" y="2534"/>
                    <a:pt x="4880" y="821"/>
                    <a:pt x="4479" y="90"/>
                  </a:cubicBezTo>
                  <a:cubicBezTo>
                    <a:pt x="4452" y="36"/>
                    <a:pt x="4399" y="1"/>
                    <a:pt x="4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2" name="Google Shape;3182;p49"/>
            <p:cNvSpPr/>
            <p:nvPr/>
          </p:nvSpPr>
          <p:spPr>
            <a:xfrm>
              <a:off x="5900395" y="1604663"/>
              <a:ext cx="422487" cy="316210"/>
            </a:xfrm>
            <a:custGeom>
              <a:avLst/>
              <a:gdLst/>
              <a:ahLst/>
              <a:cxnLst/>
              <a:rect l="l" t="t" r="r" b="b"/>
              <a:pathLst>
                <a:path w="9823" h="7352" extrusionOk="0">
                  <a:moveTo>
                    <a:pt x="8217" y="340"/>
                  </a:moveTo>
                  <a:cubicBezTo>
                    <a:pt x="8235" y="375"/>
                    <a:pt x="8270" y="429"/>
                    <a:pt x="8306" y="491"/>
                  </a:cubicBezTo>
                  <a:cubicBezTo>
                    <a:pt x="8377" y="598"/>
                    <a:pt x="8449" y="714"/>
                    <a:pt x="8538" y="839"/>
                  </a:cubicBezTo>
                  <a:cubicBezTo>
                    <a:pt x="8939" y="1419"/>
                    <a:pt x="9484" y="2213"/>
                    <a:pt x="9484" y="3676"/>
                  </a:cubicBezTo>
                  <a:cubicBezTo>
                    <a:pt x="9484" y="5139"/>
                    <a:pt x="8939" y="5942"/>
                    <a:pt x="8538" y="6522"/>
                  </a:cubicBezTo>
                  <a:cubicBezTo>
                    <a:pt x="8449" y="6647"/>
                    <a:pt x="8377" y="6763"/>
                    <a:pt x="8306" y="6870"/>
                  </a:cubicBezTo>
                  <a:cubicBezTo>
                    <a:pt x="8270" y="6932"/>
                    <a:pt x="8235" y="6986"/>
                    <a:pt x="8217" y="7022"/>
                  </a:cubicBezTo>
                  <a:lnTo>
                    <a:pt x="1606" y="7022"/>
                  </a:lnTo>
                  <a:cubicBezTo>
                    <a:pt x="1579" y="6986"/>
                    <a:pt x="1544" y="6932"/>
                    <a:pt x="1508" y="6870"/>
                  </a:cubicBezTo>
                  <a:cubicBezTo>
                    <a:pt x="1446" y="6763"/>
                    <a:pt x="1365" y="6647"/>
                    <a:pt x="1285" y="6522"/>
                  </a:cubicBezTo>
                  <a:cubicBezTo>
                    <a:pt x="884" y="5942"/>
                    <a:pt x="331" y="5139"/>
                    <a:pt x="331" y="3676"/>
                  </a:cubicBezTo>
                  <a:cubicBezTo>
                    <a:pt x="331" y="2213"/>
                    <a:pt x="884" y="1419"/>
                    <a:pt x="1285" y="839"/>
                  </a:cubicBezTo>
                  <a:cubicBezTo>
                    <a:pt x="1365" y="714"/>
                    <a:pt x="1446" y="598"/>
                    <a:pt x="1508" y="491"/>
                  </a:cubicBezTo>
                  <a:cubicBezTo>
                    <a:pt x="1544" y="429"/>
                    <a:pt x="1579" y="375"/>
                    <a:pt x="1606" y="340"/>
                  </a:cubicBezTo>
                  <a:close/>
                  <a:moveTo>
                    <a:pt x="1517" y="1"/>
                  </a:moveTo>
                  <a:cubicBezTo>
                    <a:pt x="1464" y="1"/>
                    <a:pt x="1410" y="27"/>
                    <a:pt x="1374" y="81"/>
                  </a:cubicBezTo>
                  <a:cubicBezTo>
                    <a:pt x="1374" y="81"/>
                    <a:pt x="1321" y="161"/>
                    <a:pt x="1223" y="322"/>
                  </a:cubicBezTo>
                  <a:cubicBezTo>
                    <a:pt x="1169" y="420"/>
                    <a:pt x="1089" y="527"/>
                    <a:pt x="1009" y="652"/>
                  </a:cubicBezTo>
                  <a:cubicBezTo>
                    <a:pt x="607" y="1232"/>
                    <a:pt x="0" y="2115"/>
                    <a:pt x="0" y="3676"/>
                  </a:cubicBezTo>
                  <a:cubicBezTo>
                    <a:pt x="0" y="5246"/>
                    <a:pt x="607" y="6129"/>
                    <a:pt x="1009" y="6709"/>
                  </a:cubicBezTo>
                  <a:cubicBezTo>
                    <a:pt x="1089" y="6834"/>
                    <a:pt x="1169" y="6941"/>
                    <a:pt x="1223" y="7039"/>
                  </a:cubicBezTo>
                  <a:cubicBezTo>
                    <a:pt x="1321" y="7191"/>
                    <a:pt x="1374" y="7280"/>
                    <a:pt x="1374" y="7280"/>
                  </a:cubicBezTo>
                  <a:cubicBezTo>
                    <a:pt x="1410" y="7325"/>
                    <a:pt x="1464" y="7352"/>
                    <a:pt x="1517" y="7352"/>
                  </a:cubicBezTo>
                  <a:lnTo>
                    <a:pt x="8306" y="7352"/>
                  </a:lnTo>
                  <a:cubicBezTo>
                    <a:pt x="8359" y="7352"/>
                    <a:pt x="8413" y="7325"/>
                    <a:pt x="8440" y="7280"/>
                  </a:cubicBezTo>
                  <a:cubicBezTo>
                    <a:pt x="8440" y="7280"/>
                    <a:pt x="8502" y="7191"/>
                    <a:pt x="8591" y="7039"/>
                  </a:cubicBezTo>
                  <a:cubicBezTo>
                    <a:pt x="8654" y="6941"/>
                    <a:pt x="8725" y="6834"/>
                    <a:pt x="8814" y="6709"/>
                  </a:cubicBezTo>
                  <a:cubicBezTo>
                    <a:pt x="9216" y="6129"/>
                    <a:pt x="9823" y="5246"/>
                    <a:pt x="9823" y="3676"/>
                  </a:cubicBezTo>
                  <a:cubicBezTo>
                    <a:pt x="9823" y="2115"/>
                    <a:pt x="9216" y="1232"/>
                    <a:pt x="8814" y="652"/>
                  </a:cubicBezTo>
                  <a:cubicBezTo>
                    <a:pt x="8725" y="527"/>
                    <a:pt x="8654" y="420"/>
                    <a:pt x="8591" y="322"/>
                  </a:cubicBezTo>
                  <a:cubicBezTo>
                    <a:pt x="8502" y="161"/>
                    <a:pt x="8440" y="72"/>
                    <a:pt x="8440" y="72"/>
                  </a:cubicBezTo>
                  <a:cubicBezTo>
                    <a:pt x="8413" y="27"/>
                    <a:pt x="8359" y="1"/>
                    <a:pt x="8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3" name="Google Shape;3183;p49"/>
            <p:cNvSpPr/>
            <p:nvPr/>
          </p:nvSpPr>
          <p:spPr>
            <a:xfrm>
              <a:off x="5992865" y="1604663"/>
              <a:ext cx="237544" cy="316210"/>
            </a:xfrm>
            <a:custGeom>
              <a:avLst/>
              <a:gdLst/>
              <a:ahLst/>
              <a:cxnLst/>
              <a:rect l="l" t="t" r="r" b="b"/>
              <a:pathLst>
                <a:path w="5523" h="7352" extrusionOk="0">
                  <a:moveTo>
                    <a:pt x="4523" y="340"/>
                  </a:moveTo>
                  <a:cubicBezTo>
                    <a:pt x="4675" y="634"/>
                    <a:pt x="5192" y="1776"/>
                    <a:pt x="5192" y="3676"/>
                  </a:cubicBezTo>
                  <a:cubicBezTo>
                    <a:pt x="5192" y="5585"/>
                    <a:pt x="4675" y="6727"/>
                    <a:pt x="4523" y="7022"/>
                  </a:cubicBezTo>
                  <a:lnTo>
                    <a:pt x="1000" y="7022"/>
                  </a:lnTo>
                  <a:cubicBezTo>
                    <a:pt x="848" y="6727"/>
                    <a:pt x="331" y="5585"/>
                    <a:pt x="331" y="3676"/>
                  </a:cubicBezTo>
                  <a:cubicBezTo>
                    <a:pt x="331" y="1776"/>
                    <a:pt x="848" y="634"/>
                    <a:pt x="1000" y="340"/>
                  </a:cubicBezTo>
                  <a:close/>
                  <a:moveTo>
                    <a:pt x="901" y="1"/>
                  </a:moveTo>
                  <a:cubicBezTo>
                    <a:pt x="839" y="1"/>
                    <a:pt x="785" y="36"/>
                    <a:pt x="759" y="81"/>
                  </a:cubicBezTo>
                  <a:cubicBezTo>
                    <a:pt x="732" y="135"/>
                    <a:pt x="0" y="1348"/>
                    <a:pt x="0" y="3676"/>
                  </a:cubicBezTo>
                  <a:cubicBezTo>
                    <a:pt x="0" y="6013"/>
                    <a:pt x="732" y="7227"/>
                    <a:pt x="759" y="7271"/>
                  </a:cubicBezTo>
                  <a:cubicBezTo>
                    <a:pt x="785" y="7325"/>
                    <a:pt x="839" y="7352"/>
                    <a:pt x="901" y="7352"/>
                  </a:cubicBezTo>
                  <a:lnTo>
                    <a:pt x="4622" y="7352"/>
                  </a:lnTo>
                  <a:cubicBezTo>
                    <a:pt x="4675" y="7352"/>
                    <a:pt x="4729" y="7325"/>
                    <a:pt x="4755" y="7271"/>
                  </a:cubicBezTo>
                  <a:cubicBezTo>
                    <a:pt x="4791" y="7227"/>
                    <a:pt x="5523" y="6013"/>
                    <a:pt x="5523" y="3676"/>
                  </a:cubicBezTo>
                  <a:cubicBezTo>
                    <a:pt x="5523" y="1348"/>
                    <a:pt x="4791" y="135"/>
                    <a:pt x="4755" y="81"/>
                  </a:cubicBezTo>
                  <a:cubicBezTo>
                    <a:pt x="4729" y="36"/>
                    <a:pt x="4675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4" name="Google Shape;3184;p49"/>
            <p:cNvSpPr/>
            <p:nvPr/>
          </p:nvSpPr>
          <p:spPr>
            <a:xfrm>
              <a:off x="5943749" y="1589308"/>
              <a:ext cx="335779" cy="28430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1"/>
                  </a:moveTo>
                  <a:cubicBezTo>
                    <a:pt x="143" y="1"/>
                    <a:pt x="1" y="144"/>
                    <a:pt x="1" y="331"/>
                  </a:cubicBezTo>
                  <a:cubicBezTo>
                    <a:pt x="1" y="420"/>
                    <a:pt x="36" y="500"/>
                    <a:pt x="99" y="563"/>
                  </a:cubicBezTo>
                  <a:cubicBezTo>
                    <a:pt x="152" y="625"/>
                    <a:pt x="241" y="661"/>
                    <a:pt x="331" y="661"/>
                  </a:cubicBezTo>
                  <a:lnTo>
                    <a:pt x="7476" y="661"/>
                  </a:lnTo>
                  <a:cubicBezTo>
                    <a:pt x="7655" y="661"/>
                    <a:pt x="7806" y="509"/>
                    <a:pt x="7806" y="331"/>
                  </a:cubicBezTo>
                  <a:cubicBezTo>
                    <a:pt x="7806" y="242"/>
                    <a:pt x="7771" y="153"/>
                    <a:pt x="7708" y="99"/>
                  </a:cubicBezTo>
                  <a:cubicBezTo>
                    <a:pt x="7646" y="37"/>
                    <a:pt x="7566" y="1"/>
                    <a:pt x="7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5" name="Google Shape;3185;p49"/>
            <p:cNvSpPr/>
            <p:nvPr/>
          </p:nvSpPr>
          <p:spPr>
            <a:xfrm>
              <a:off x="5943749" y="1908955"/>
              <a:ext cx="335779" cy="28430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0"/>
                  </a:moveTo>
                  <a:cubicBezTo>
                    <a:pt x="143" y="0"/>
                    <a:pt x="1" y="143"/>
                    <a:pt x="1" y="330"/>
                  </a:cubicBezTo>
                  <a:cubicBezTo>
                    <a:pt x="1" y="419"/>
                    <a:pt x="36" y="509"/>
                    <a:pt x="99" y="562"/>
                  </a:cubicBezTo>
                  <a:cubicBezTo>
                    <a:pt x="152" y="625"/>
                    <a:pt x="241" y="660"/>
                    <a:pt x="331" y="660"/>
                  </a:cubicBezTo>
                  <a:lnTo>
                    <a:pt x="7476" y="660"/>
                  </a:lnTo>
                  <a:cubicBezTo>
                    <a:pt x="7655" y="660"/>
                    <a:pt x="7806" y="517"/>
                    <a:pt x="7806" y="330"/>
                  </a:cubicBezTo>
                  <a:cubicBezTo>
                    <a:pt x="7806" y="241"/>
                    <a:pt x="7771" y="152"/>
                    <a:pt x="7708" y="98"/>
                  </a:cubicBezTo>
                  <a:cubicBezTo>
                    <a:pt x="7646" y="36"/>
                    <a:pt x="7566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6" name="Google Shape;3186;p49"/>
            <p:cNvSpPr/>
            <p:nvPr/>
          </p:nvSpPr>
          <p:spPr>
            <a:xfrm>
              <a:off x="6097207" y="1402475"/>
              <a:ext cx="28473" cy="28430"/>
            </a:xfrm>
            <a:custGeom>
              <a:avLst/>
              <a:gdLst/>
              <a:ahLst/>
              <a:cxnLst/>
              <a:rect l="l" t="t" r="r" b="b"/>
              <a:pathLst>
                <a:path w="662" h="661" extrusionOk="0">
                  <a:moveTo>
                    <a:pt x="331" y="0"/>
                  </a:moveTo>
                  <a:cubicBezTo>
                    <a:pt x="153" y="0"/>
                    <a:pt x="1" y="152"/>
                    <a:pt x="1" y="330"/>
                  </a:cubicBezTo>
                  <a:cubicBezTo>
                    <a:pt x="1" y="518"/>
                    <a:pt x="153" y="660"/>
                    <a:pt x="331" y="660"/>
                  </a:cubicBezTo>
                  <a:cubicBezTo>
                    <a:pt x="518" y="660"/>
                    <a:pt x="661" y="518"/>
                    <a:pt x="661" y="330"/>
                  </a:cubicBezTo>
                  <a:cubicBezTo>
                    <a:pt x="661" y="152"/>
                    <a:pt x="51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187" name="Google Shape;3187;p49"/>
            <p:cNvGrpSpPr/>
            <p:nvPr/>
          </p:nvGrpSpPr>
          <p:grpSpPr>
            <a:xfrm rot="384758">
              <a:off x="5201814" y="-238201"/>
              <a:ext cx="2178146" cy="526674"/>
              <a:chOff x="1031200" y="3184325"/>
              <a:chExt cx="1425150" cy="344600"/>
            </a:xfrm>
          </p:grpSpPr>
          <p:sp>
            <p:nvSpPr>
              <p:cNvPr id="3188" name="Google Shape;3188;p49"/>
              <p:cNvSpPr/>
              <p:nvPr/>
            </p:nvSpPr>
            <p:spPr>
              <a:xfrm>
                <a:off x="1031200" y="3184325"/>
                <a:ext cx="1425150" cy="333225"/>
              </a:xfrm>
              <a:custGeom>
                <a:avLst/>
                <a:gdLst/>
                <a:ahLst/>
                <a:cxnLst/>
                <a:rect l="l" t="t" r="r" b="b"/>
                <a:pathLst>
                  <a:path w="57006" h="13329" extrusionOk="0">
                    <a:moveTo>
                      <a:pt x="321" y="0"/>
                    </a:moveTo>
                    <a:lnTo>
                      <a:pt x="0" y="89"/>
                    </a:lnTo>
                    <a:cubicBezTo>
                      <a:pt x="36" y="223"/>
                      <a:pt x="937" y="3453"/>
                      <a:pt x="4916" y="6736"/>
                    </a:cubicBezTo>
                    <a:cubicBezTo>
                      <a:pt x="8573" y="9742"/>
                      <a:pt x="15630" y="13328"/>
                      <a:pt x="28503" y="13328"/>
                    </a:cubicBezTo>
                    <a:cubicBezTo>
                      <a:pt x="41376" y="13328"/>
                      <a:pt x="48433" y="9742"/>
                      <a:pt x="52090" y="6736"/>
                    </a:cubicBezTo>
                    <a:cubicBezTo>
                      <a:pt x="56069" y="3453"/>
                      <a:pt x="56970" y="223"/>
                      <a:pt x="57006" y="89"/>
                    </a:cubicBezTo>
                    <a:lnTo>
                      <a:pt x="56676" y="0"/>
                    </a:lnTo>
                    <a:cubicBezTo>
                      <a:pt x="56667" y="27"/>
                      <a:pt x="55757" y="3283"/>
                      <a:pt x="51849" y="6486"/>
                    </a:cubicBezTo>
                    <a:cubicBezTo>
                      <a:pt x="48236" y="9456"/>
                      <a:pt x="41251" y="12989"/>
                      <a:pt x="28503" y="12989"/>
                    </a:cubicBezTo>
                    <a:cubicBezTo>
                      <a:pt x="15755" y="12989"/>
                      <a:pt x="8770" y="9456"/>
                      <a:pt x="5157" y="6486"/>
                    </a:cubicBezTo>
                    <a:cubicBezTo>
                      <a:pt x="1249" y="3283"/>
                      <a:pt x="330" y="27"/>
                      <a:pt x="3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89" name="Google Shape;3189;p49"/>
              <p:cNvSpPr/>
              <p:nvPr/>
            </p:nvSpPr>
            <p:spPr>
              <a:xfrm>
                <a:off x="1031200" y="3184325"/>
                <a:ext cx="1425150" cy="333225"/>
              </a:xfrm>
              <a:custGeom>
                <a:avLst/>
                <a:gdLst/>
                <a:ahLst/>
                <a:cxnLst/>
                <a:rect l="l" t="t" r="r" b="b"/>
                <a:pathLst>
                  <a:path w="57006" h="13329" extrusionOk="0">
                    <a:moveTo>
                      <a:pt x="321" y="0"/>
                    </a:moveTo>
                    <a:lnTo>
                      <a:pt x="0" y="89"/>
                    </a:lnTo>
                    <a:cubicBezTo>
                      <a:pt x="36" y="223"/>
                      <a:pt x="937" y="3453"/>
                      <a:pt x="4916" y="6736"/>
                    </a:cubicBezTo>
                    <a:cubicBezTo>
                      <a:pt x="8573" y="9742"/>
                      <a:pt x="15630" y="13328"/>
                      <a:pt x="28503" y="13328"/>
                    </a:cubicBezTo>
                    <a:cubicBezTo>
                      <a:pt x="41376" y="13328"/>
                      <a:pt x="48433" y="9742"/>
                      <a:pt x="52090" y="6736"/>
                    </a:cubicBezTo>
                    <a:cubicBezTo>
                      <a:pt x="56069" y="3453"/>
                      <a:pt x="56970" y="223"/>
                      <a:pt x="57006" y="89"/>
                    </a:cubicBezTo>
                    <a:lnTo>
                      <a:pt x="56676" y="0"/>
                    </a:lnTo>
                    <a:cubicBezTo>
                      <a:pt x="56667" y="27"/>
                      <a:pt x="55757" y="3283"/>
                      <a:pt x="51849" y="6486"/>
                    </a:cubicBezTo>
                    <a:cubicBezTo>
                      <a:pt x="48236" y="9456"/>
                      <a:pt x="41251" y="12989"/>
                      <a:pt x="28503" y="12989"/>
                    </a:cubicBezTo>
                    <a:cubicBezTo>
                      <a:pt x="15755" y="12989"/>
                      <a:pt x="8770" y="9456"/>
                      <a:pt x="5157" y="6486"/>
                    </a:cubicBezTo>
                    <a:cubicBezTo>
                      <a:pt x="1249" y="3283"/>
                      <a:pt x="330" y="27"/>
                      <a:pt x="3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90" name="Google Shape;3190;p49"/>
              <p:cNvSpPr/>
              <p:nvPr/>
            </p:nvSpPr>
            <p:spPr>
              <a:xfrm>
                <a:off x="1047475" y="3231700"/>
                <a:ext cx="1392150" cy="297225"/>
              </a:xfrm>
              <a:custGeom>
                <a:avLst/>
                <a:gdLst/>
                <a:ahLst/>
                <a:cxnLst/>
                <a:rect l="l" t="t" r="r" b="b"/>
                <a:pathLst>
                  <a:path w="55686" h="11889" extrusionOk="0">
                    <a:moveTo>
                      <a:pt x="710" y="0"/>
                    </a:moveTo>
                    <a:cubicBezTo>
                      <a:pt x="596" y="0"/>
                      <a:pt x="480" y="31"/>
                      <a:pt x="375" y="95"/>
                    </a:cubicBezTo>
                    <a:cubicBezTo>
                      <a:pt x="90" y="282"/>
                      <a:pt x="0" y="666"/>
                      <a:pt x="188" y="960"/>
                    </a:cubicBezTo>
                    <a:cubicBezTo>
                      <a:pt x="304" y="1147"/>
                      <a:pt x="500" y="1245"/>
                      <a:pt x="714" y="1245"/>
                    </a:cubicBezTo>
                    <a:cubicBezTo>
                      <a:pt x="821" y="1245"/>
                      <a:pt x="937" y="1210"/>
                      <a:pt x="1044" y="1147"/>
                    </a:cubicBezTo>
                    <a:cubicBezTo>
                      <a:pt x="1330" y="969"/>
                      <a:pt x="1419" y="585"/>
                      <a:pt x="1232" y="291"/>
                    </a:cubicBezTo>
                    <a:cubicBezTo>
                      <a:pt x="1117" y="101"/>
                      <a:pt x="917" y="0"/>
                      <a:pt x="710" y="0"/>
                    </a:cubicBezTo>
                    <a:close/>
                    <a:moveTo>
                      <a:pt x="54975" y="32"/>
                    </a:moveTo>
                    <a:cubicBezTo>
                      <a:pt x="54769" y="32"/>
                      <a:pt x="54569" y="134"/>
                      <a:pt x="54455" y="318"/>
                    </a:cubicBezTo>
                    <a:cubicBezTo>
                      <a:pt x="54267" y="612"/>
                      <a:pt x="54356" y="996"/>
                      <a:pt x="54642" y="1174"/>
                    </a:cubicBezTo>
                    <a:cubicBezTo>
                      <a:pt x="54749" y="1245"/>
                      <a:pt x="54865" y="1272"/>
                      <a:pt x="54972" y="1272"/>
                    </a:cubicBezTo>
                    <a:cubicBezTo>
                      <a:pt x="55177" y="1272"/>
                      <a:pt x="55382" y="1174"/>
                      <a:pt x="55498" y="987"/>
                    </a:cubicBezTo>
                    <a:cubicBezTo>
                      <a:pt x="55686" y="692"/>
                      <a:pt x="55596" y="309"/>
                      <a:pt x="55311" y="130"/>
                    </a:cubicBezTo>
                    <a:cubicBezTo>
                      <a:pt x="55206" y="63"/>
                      <a:pt x="55089" y="32"/>
                      <a:pt x="54975" y="32"/>
                    </a:cubicBezTo>
                    <a:close/>
                    <a:moveTo>
                      <a:pt x="2384" y="2189"/>
                    </a:moveTo>
                    <a:cubicBezTo>
                      <a:pt x="2235" y="2189"/>
                      <a:pt x="2084" y="2243"/>
                      <a:pt x="1963" y="2352"/>
                    </a:cubicBezTo>
                    <a:cubicBezTo>
                      <a:pt x="1713" y="2584"/>
                      <a:pt x="1695" y="2976"/>
                      <a:pt x="1927" y="3235"/>
                    </a:cubicBezTo>
                    <a:cubicBezTo>
                      <a:pt x="2043" y="3369"/>
                      <a:pt x="2213" y="3431"/>
                      <a:pt x="2382" y="3431"/>
                    </a:cubicBezTo>
                    <a:cubicBezTo>
                      <a:pt x="2393" y="3432"/>
                      <a:pt x="2404" y="3432"/>
                      <a:pt x="2415" y="3432"/>
                    </a:cubicBezTo>
                    <a:cubicBezTo>
                      <a:pt x="2554" y="3432"/>
                      <a:pt x="2686" y="3379"/>
                      <a:pt x="2802" y="3279"/>
                    </a:cubicBezTo>
                    <a:cubicBezTo>
                      <a:pt x="3051" y="3047"/>
                      <a:pt x="3078" y="2655"/>
                      <a:pt x="2846" y="2396"/>
                    </a:cubicBezTo>
                    <a:cubicBezTo>
                      <a:pt x="2723" y="2259"/>
                      <a:pt x="2554" y="2189"/>
                      <a:pt x="2384" y="2189"/>
                    </a:cubicBezTo>
                    <a:close/>
                    <a:moveTo>
                      <a:pt x="53297" y="2216"/>
                    </a:moveTo>
                    <a:cubicBezTo>
                      <a:pt x="53127" y="2216"/>
                      <a:pt x="52958" y="2285"/>
                      <a:pt x="52840" y="2423"/>
                    </a:cubicBezTo>
                    <a:cubicBezTo>
                      <a:pt x="52608" y="2673"/>
                      <a:pt x="52626" y="3065"/>
                      <a:pt x="52876" y="3297"/>
                    </a:cubicBezTo>
                    <a:cubicBezTo>
                      <a:pt x="53000" y="3404"/>
                      <a:pt x="53143" y="3458"/>
                      <a:pt x="53295" y="3458"/>
                    </a:cubicBezTo>
                    <a:cubicBezTo>
                      <a:pt x="53464" y="3458"/>
                      <a:pt x="53634" y="3395"/>
                      <a:pt x="53759" y="3253"/>
                    </a:cubicBezTo>
                    <a:cubicBezTo>
                      <a:pt x="53991" y="3003"/>
                      <a:pt x="53973" y="2610"/>
                      <a:pt x="53714" y="2378"/>
                    </a:cubicBezTo>
                    <a:cubicBezTo>
                      <a:pt x="53597" y="2270"/>
                      <a:pt x="53447" y="2216"/>
                      <a:pt x="53297" y="2216"/>
                    </a:cubicBezTo>
                    <a:close/>
                    <a:moveTo>
                      <a:pt x="4384" y="4090"/>
                    </a:moveTo>
                    <a:cubicBezTo>
                      <a:pt x="4205" y="4090"/>
                      <a:pt x="4025" y="4168"/>
                      <a:pt x="3899" y="4314"/>
                    </a:cubicBezTo>
                    <a:cubicBezTo>
                      <a:pt x="3685" y="4582"/>
                      <a:pt x="3721" y="4974"/>
                      <a:pt x="3988" y="5188"/>
                    </a:cubicBezTo>
                    <a:cubicBezTo>
                      <a:pt x="4104" y="5287"/>
                      <a:pt x="4238" y="5331"/>
                      <a:pt x="4381" y="5331"/>
                    </a:cubicBezTo>
                    <a:cubicBezTo>
                      <a:pt x="4559" y="5331"/>
                      <a:pt x="4738" y="5260"/>
                      <a:pt x="4862" y="5108"/>
                    </a:cubicBezTo>
                    <a:cubicBezTo>
                      <a:pt x="5077" y="4841"/>
                      <a:pt x="5041" y="4448"/>
                      <a:pt x="4773" y="4234"/>
                    </a:cubicBezTo>
                    <a:cubicBezTo>
                      <a:pt x="4661" y="4137"/>
                      <a:pt x="4522" y="4090"/>
                      <a:pt x="4384" y="4090"/>
                    </a:cubicBezTo>
                    <a:close/>
                    <a:moveTo>
                      <a:pt x="51293" y="4113"/>
                    </a:moveTo>
                    <a:cubicBezTo>
                      <a:pt x="51155" y="4113"/>
                      <a:pt x="51017" y="4159"/>
                      <a:pt x="50904" y="4252"/>
                    </a:cubicBezTo>
                    <a:cubicBezTo>
                      <a:pt x="50636" y="4475"/>
                      <a:pt x="50601" y="4858"/>
                      <a:pt x="50815" y="5126"/>
                    </a:cubicBezTo>
                    <a:cubicBezTo>
                      <a:pt x="50940" y="5278"/>
                      <a:pt x="51118" y="5358"/>
                      <a:pt x="51296" y="5358"/>
                    </a:cubicBezTo>
                    <a:cubicBezTo>
                      <a:pt x="51430" y="5358"/>
                      <a:pt x="51573" y="5313"/>
                      <a:pt x="51689" y="5215"/>
                    </a:cubicBezTo>
                    <a:cubicBezTo>
                      <a:pt x="51957" y="5001"/>
                      <a:pt x="51992" y="4609"/>
                      <a:pt x="51778" y="4341"/>
                    </a:cubicBezTo>
                    <a:cubicBezTo>
                      <a:pt x="51652" y="4190"/>
                      <a:pt x="51472" y="4113"/>
                      <a:pt x="51293" y="4113"/>
                    </a:cubicBezTo>
                    <a:close/>
                    <a:moveTo>
                      <a:pt x="6620" y="5697"/>
                    </a:moveTo>
                    <a:cubicBezTo>
                      <a:pt x="6413" y="5697"/>
                      <a:pt x="6209" y="5801"/>
                      <a:pt x="6094" y="5991"/>
                    </a:cubicBezTo>
                    <a:cubicBezTo>
                      <a:pt x="5906" y="6286"/>
                      <a:pt x="5995" y="6669"/>
                      <a:pt x="6290" y="6848"/>
                    </a:cubicBezTo>
                    <a:cubicBezTo>
                      <a:pt x="6388" y="6910"/>
                      <a:pt x="6504" y="6946"/>
                      <a:pt x="6620" y="6946"/>
                    </a:cubicBezTo>
                    <a:cubicBezTo>
                      <a:pt x="6825" y="6946"/>
                      <a:pt x="7030" y="6839"/>
                      <a:pt x="7146" y="6652"/>
                    </a:cubicBezTo>
                    <a:cubicBezTo>
                      <a:pt x="7325" y="6366"/>
                      <a:pt x="7244" y="5982"/>
                      <a:pt x="6950" y="5795"/>
                    </a:cubicBezTo>
                    <a:cubicBezTo>
                      <a:pt x="6849" y="5729"/>
                      <a:pt x="6734" y="5697"/>
                      <a:pt x="6620" y="5697"/>
                    </a:cubicBezTo>
                    <a:close/>
                    <a:moveTo>
                      <a:pt x="49056" y="5719"/>
                    </a:moveTo>
                    <a:cubicBezTo>
                      <a:pt x="48943" y="5719"/>
                      <a:pt x="48829" y="5749"/>
                      <a:pt x="48727" y="5813"/>
                    </a:cubicBezTo>
                    <a:cubicBezTo>
                      <a:pt x="48433" y="5991"/>
                      <a:pt x="48344" y="6375"/>
                      <a:pt x="48531" y="6669"/>
                    </a:cubicBezTo>
                    <a:cubicBezTo>
                      <a:pt x="48647" y="6857"/>
                      <a:pt x="48852" y="6964"/>
                      <a:pt x="49057" y="6964"/>
                    </a:cubicBezTo>
                    <a:cubicBezTo>
                      <a:pt x="49173" y="6964"/>
                      <a:pt x="49280" y="6928"/>
                      <a:pt x="49387" y="6866"/>
                    </a:cubicBezTo>
                    <a:cubicBezTo>
                      <a:pt x="49673" y="6687"/>
                      <a:pt x="49762" y="6304"/>
                      <a:pt x="49584" y="6009"/>
                    </a:cubicBezTo>
                    <a:cubicBezTo>
                      <a:pt x="49463" y="5820"/>
                      <a:pt x="49261" y="5719"/>
                      <a:pt x="49056" y="5719"/>
                    </a:cubicBezTo>
                    <a:close/>
                    <a:moveTo>
                      <a:pt x="9027" y="7033"/>
                    </a:moveTo>
                    <a:cubicBezTo>
                      <a:pt x="8797" y="7033"/>
                      <a:pt x="8577" y="7161"/>
                      <a:pt x="8475" y="7383"/>
                    </a:cubicBezTo>
                    <a:cubicBezTo>
                      <a:pt x="8324" y="7695"/>
                      <a:pt x="8449" y="8070"/>
                      <a:pt x="8761" y="8213"/>
                    </a:cubicBezTo>
                    <a:cubicBezTo>
                      <a:pt x="8850" y="8257"/>
                      <a:pt x="8939" y="8275"/>
                      <a:pt x="9029" y="8275"/>
                    </a:cubicBezTo>
                    <a:cubicBezTo>
                      <a:pt x="9261" y="8275"/>
                      <a:pt x="9484" y="8150"/>
                      <a:pt x="9591" y="7927"/>
                    </a:cubicBezTo>
                    <a:cubicBezTo>
                      <a:pt x="9742" y="7615"/>
                      <a:pt x="9608" y="7249"/>
                      <a:pt x="9305" y="7098"/>
                    </a:cubicBezTo>
                    <a:cubicBezTo>
                      <a:pt x="9215" y="7054"/>
                      <a:pt x="9120" y="7033"/>
                      <a:pt x="9027" y="7033"/>
                    </a:cubicBezTo>
                    <a:close/>
                    <a:moveTo>
                      <a:pt x="46639" y="7048"/>
                    </a:moveTo>
                    <a:cubicBezTo>
                      <a:pt x="46550" y="7048"/>
                      <a:pt x="46459" y="7067"/>
                      <a:pt x="46372" y="7107"/>
                    </a:cubicBezTo>
                    <a:cubicBezTo>
                      <a:pt x="46060" y="7258"/>
                      <a:pt x="45935" y="7633"/>
                      <a:pt x="46078" y="7936"/>
                    </a:cubicBezTo>
                    <a:cubicBezTo>
                      <a:pt x="46185" y="8159"/>
                      <a:pt x="46408" y="8293"/>
                      <a:pt x="46640" y="8293"/>
                    </a:cubicBezTo>
                    <a:cubicBezTo>
                      <a:pt x="46729" y="8293"/>
                      <a:pt x="46827" y="8275"/>
                      <a:pt x="46907" y="8231"/>
                    </a:cubicBezTo>
                    <a:cubicBezTo>
                      <a:pt x="47220" y="8079"/>
                      <a:pt x="47353" y="7704"/>
                      <a:pt x="47202" y="7401"/>
                    </a:cubicBezTo>
                    <a:cubicBezTo>
                      <a:pt x="47092" y="7176"/>
                      <a:pt x="46871" y="7048"/>
                      <a:pt x="46639" y="7048"/>
                    </a:cubicBezTo>
                    <a:close/>
                    <a:moveTo>
                      <a:pt x="11561" y="8117"/>
                    </a:moveTo>
                    <a:cubicBezTo>
                      <a:pt x="11312" y="8117"/>
                      <a:pt x="11078" y="8269"/>
                      <a:pt x="10982" y="8516"/>
                    </a:cubicBezTo>
                    <a:cubicBezTo>
                      <a:pt x="10866" y="8846"/>
                      <a:pt x="11027" y="9203"/>
                      <a:pt x="11348" y="9319"/>
                    </a:cubicBezTo>
                    <a:cubicBezTo>
                      <a:pt x="11419" y="9346"/>
                      <a:pt x="11500" y="9355"/>
                      <a:pt x="11571" y="9355"/>
                    </a:cubicBezTo>
                    <a:cubicBezTo>
                      <a:pt x="11821" y="9355"/>
                      <a:pt x="12053" y="9203"/>
                      <a:pt x="12151" y="8953"/>
                    </a:cubicBezTo>
                    <a:cubicBezTo>
                      <a:pt x="12276" y="8632"/>
                      <a:pt x="12106" y="8275"/>
                      <a:pt x="11785" y="8159"/>
                    </a:cubicBezTo>
                    <a:cubicBezTo>
                      <a:pt x="11711" y="8130"/>
                      <a:pt x="11635" y="8117"/>
                      <a:pt x="11561" y="8117"/>
                    </a:cubicBezTo>
                    <a:close/>
                    <a:moveTo>
                      <a:pt x="44106" y="8127"/>
                    </a:moveTo>
                    <a:cubicBezTo>
                      <a:pt x="44033" y="8127"/>
                      <a:pt x="43957" y="8140"/>
                      <a:pt x="43883" y="8168"/>
                    </a:cubicBezTo>
                    <a:cubicBezTo>
                      <a:pt x="43562" y="8284"/>
                      <a:pt x="43401" y="8641"/>
                      <a:pt x="43517" y="8962"/>
                    </a:cubicBezTo>
                    <a:cubicBezTo>
                      <a:pt x="43615" y="9212"/>
                      <a:pt x="43847" y="9372"/>
                      <a:pt x="44106" y="9372"/>
                    </a:cubicBezTo>
                    <a:cubicBezTo>
                      <a:pt x="44177" y="9372"/>
                      <a:pt x="44249" y="9355"/>
                      <a:pt x="44320" y="9328"/>
                    </a:cubicBezTo>
                    <a:cubicBezTo>
                      <a:pt x="44641" y="9212"/>
                      <a:pt x="44802" y="8855"/>
                      <a:pt x="44686" y="8534"/>
                    </a:cubicBezTo>
                    <a:cubicBezTo>
                      <a:pt x="44596" y="8285"/>
                      <a:pt x="44361" y="8127"/>
                      <a:pt x="44106" y="8127"/>
                    </a:cubicBezTo>
                    <a:close/>
                    <a:moveTo>
                      <a:pt x="14192" y="8967"/>
                    </a:moveTo>
                    <a:cubicBezTo>
                      <a:pt x="13924" y="8967"/>
                      <a:pt x="13670" y="9142"/>
                      <a:pt x="13596" y="9417"/>
                    </a:cubicBezTo>
                    <a:cubicBezTo>
                      <a:pt x="13498" y="9747"/>
                      <a:pt x="13694" y="10095"/>
                      <a:pt x="14024" y="10184"/>
                    </a:cubicBezTo>
                    <a:cubicBezTo>
                      <a:pt x="14078" y="10202"/>
                      <a:pt x="14131" y="10211"/>
                      <a:pt x="14194" y="10211"/>
                    </a:cubicBezTo>
                    <a:cubicBezTo>
                      <a:pt x="14461" y="10211"/>
                      <a:pt x="14711" y="10033"/>
                      <a:pt x="14792" y="9756"/>
                    </a:cubicBezTo>
                    <a:cubicBezTo>
                      <a:pt x="14881" y="9426"/>
                      <a:pt x="14685" y="9087"/>
                      <a:pt x="14354" y="8989"/>
                    </a:cubicBezTo>
                    <a:cubicBezTo>
                      <a:pt x="14300" y="8974"/>
                      <a:pt x="14246" y="8967"/>
                      <a:pt x="14192" y="8967"/>
                    </a:cubicBezTo>
                    <a:close/>
                    <a:moveTo>
                      <a:pt x="41475" y="8976"/>
                    </a:moveTo>
                    <a:cubicBezTo>
                      <a:pt x="41422" y="8976"/>
                      <a:pt x="41368" y="8983"/>
                      <a:pt x="41314" y="8998"/>
                    </a:cubicBezTo>
                    <a:cubicBezTo>
                      <a:pt x="40984" y="9096"/>
                      <a:pt x="40787" y="9435"/>
                      <a:pt x="40886" y="9765"/>
                    </a:cubicBezTo>
                    <a:cubicBezTo>
                      <a:pt x="40957" y="10042"/>
                      <a:pt x="41207" y="10220"/>
                      <a:pt x="41483" y="10220"/>
                    </a:cubicBezTo>
                    <a:cubicBezTo>
                      <a:pt x="41537" y="10220"/>
                      <a:pt x="41590" y="10211"/>
                      <a:pt x="41644" y="10193"/>
                    </a:cubicBezTo>
                    <a:cubicBezTo>
                      <a:pt x="41983" y="10104"/>
                      <a:pt x="42170" y="9765"/>
                      <a:pt x="42081" y="9435"/>
                    </a:cubicBezTo>
                    <a:cubicBezTo>
                      <a:pt x="41999" y="9159"/>
                      <a:pt x="41748" y="8976"/>
                      <a:pt x="41475" y="8976"/>
                    </a:cubicBezTo>
                    <a:close/>
                    <a:moveTo>
                      <a:pt x="16868" y="9618"/>
                    </a:moveTo>
                    <a:cubicBezTo>
                      <a:pt x="16579" y="9618"/>
                      <a:pt x="16326" y="9824"/>
                      <a:pt x="16264" y="10113"/>
                    </a:cubicBezTo>
                    <a:cubicBezTo>
                      <a:pt x="16192" y="10452"/>
                      <a:pt x="16406" y="10782"/>
                      <a:pt x="16745" y="10853"/>
                    </a:cubicBezTo>
                    <a:cubicBezTo>
                      <a:pt x="16790" y="10862"/>
                      <a:pt x="16826" y="10862"/>
                      <a:pt x="16870" y="10862"/>
                    </a:cubicBezTo>
                    <a:cubicBezTo>
                      <a:pt x="17156" y="10862"/>
                      <a:pt x="17414" y="10657"/>
                      <a:pt x="17477" y="10372"/>
                    </a:cubicBezTo>
                    <a:cubicBezTo>
                      <a:pt x="17548" y="10033"/>
                      <a:pt x="17334" y="9703"/>
                      <a:pt x="16995" y="9631"/>
                    </a:cubicBezTo>
                    <a:cubicBezTo>
                      <a:pt x="16952" y="9622"/>
                      <a:pt x="16910" y="9618"/>
                      <a:pt x="16868" y="9618"/>
                    </a:cubicBezTo>
                    <a:close/>
                    <a:moveTo>
                      <a:pt x="38804" y="9626"/>
                    </a:moveTo>
                    <a:cubicBezTo>
                      <a:pt x="38761" y="9626"/>
                      <a:pt x="38717" y="9631"/>
                      <a:pt x="38673" y="9640"/>
                    </a:cubicBezTo>
                    <a:cubicBezTo>
                      <a:pt x="38343" y="9711"/>
                      <a:pt x="38120" y="10033"/>
                      <a:pt x="38191" y="10372"/>
                    </a:cubicBezTo>
                    <a:cubicBezTo>
                      <a:pt x="38254" y="10666"/>
                      <a:pt x="38513" y="10871"/>
                      <a:pt x="38798" y="10871"/>
                    </a:cubicBezTo>
                    <a:cubicBezTo>
                      <a:pt x="38843" y="10871"/>
                      <a:pt x="38887" y="10862"/>
                      <a:pt x="38923" y="10853"/>
                    </a:cubicBezTo>
                    <a:cubicBezTo>
                      <a:pt x="39262" y="10782"/>
                      <a:pt x="39476" y="10461"/>
                      <a:pt x="39414" y="10122"/>
                    </a:cubicBezTo>
                    <a:cubicBezTo>
                      <a:pt x="39352" y="9827"/>
                      <a:pt x="39093" y="9626"/>
                      <a:pt x="38804" y="9626"/>
                    </a:cubicBezTo>
                    <a:close/>
                    <a:moveTo>
                      <a:pt x="19588" y="10090"/>
                    </a:moveTo>
                    <a:cubicBezTo>
                      <a:pt x="19283" y="10090"/>
                      <a:pt x="19016" y="10311"/>
                      <a:pt x="18976" y="10630"/>
                    </a:cubicBezTo>
                    <a:cubicBezTo>
                      <a:pt x="18922" y="10969"/>
                      <a:pt x="19163" y="11282"/>
                      <a:pt x="19502" y="11335"/>
                    </a:cubicBezTo>
                    <a:lnTo>
                      <a:pt x="19502" y="11326"/>
                    </a:lnTo>
                    <a:cubicBezTo>
                      <a:pt x="19529" y="11335"/>
                      <a:pt x="19555" y="11335"/>
                      <a:pt x="19591" y="11335"/>
                    </a:cubicBezTo>
                    <a:cubicBezTo>
                      <a:pt x="19894" y="11335"/>
                      <a:pt x="20153" y="11112"/>
                      <a:pt x="20198" y="10800"/>
                    </a:cubicBezTo>
                    <a:cubicBezTo>
                      <a:pt x="20251" y="10461"/>
                      <a:pt x="20010" y="10149"/>
                      <a:pt x="19671" y="10095"/>
                    </a:cubicBezTo>
                    <a:cubicBezTo>
                      <a:pt x="19643" y="10091"/>
                      <a:pt x="19616" y="10090"/>
                      <a:pt x="19588" y="10090"/>
                    </a:cubicBezTo>
                    <a:close/>
                    <a:moveTo>
                      <a:pt x="36091" y="10097"/>
                    </a:moveTo>
                    <a:cubicBezTo>
                      <a:pt x="36060" y="10097"/>
                      <a:pt x="36029" y="10099"/>
                      <a:pt x="35997" y="10104"/>
                    </a:cubicBezTo>
                    <a:cubicBezTo>
                      <a:pt x="35658" y="10149"/>
                      <a:pt x="35417" y="10470"/>
                      <a:pt x="35471" y="10809"/>
                    </a:cubicBezTo>
                    <a:cubicBezTo>
                      <a:pt x="35515" y="11112"/>
                      <a:pt x="35783" y="11344"/>
                      <a:pt x="36086" y="11344"/>
                    </a:cubicBezTo>
                    <a:cubicBezTo>
                      <a:pt x="36113" y="11344"/>
                      <a:pt x="36140" y="11335"/>
                      <a:pt x="36175" y="11335"/>
                    </a:cubicBezTo>
                    <a:cubicBezTo>
                      <a:pt x="36514" y="11290"/>
                      <a:pt x="36746" y="10969"/>
                      <a:pt x="36702" y="10630"/>
                    </a:cubicBezTo>
                    <a:cubicBezTo>
                      <a:pt x="36653" y="10323"/>
                      <a:pt x="36392" y="10097"/>
                      <a:pt x="36091" y="10097"/>
                    </a:cubicBezTo>
                    <a:close/>
                    <a:moveTo>
                      <a:pt x="22319" y="10413"/>
                    </a:moveTo>
                    <a:cubicBezTo>
                      <a:pt x="22007" y="10413"/>
                      <a:pt x="21739" y="10653"/>
                      <a:pt x="21705" y="10978"/>
                    </a:cubicBezTo>
                    <a:cubicBezTo>
                      <a:pt x="21679" y="11317"/>
                      <a:pt x="21928" y="11621"/>
                      <a:pt x="22267" y="11647"/>
                    </a:cubicBezTo>
                    <a:cubicBezTo>
                      <a:pt x="22294" y="11656"/>
                      <a:pt x="22312" y="11656"/>
                      <a:pt x="22330" y="11656"/>
                    </a:cubicBezTo>
                    <a:cubicBezTo>
                      <a:pt x="22642" y="11656"/>
                      <a:pt x="22919" y="11406"/>
                      <a:pt x="22945" y="11085"/>
                    </a:cubicBezTo>
                    <a:cubicBezTo>
                      <a:pt x="22972" y="10746"/>
                      <a:pt x="22722" y="10443"/>
                      <a:pt x="22383" y="10416"/>
                    </a:cubicBezTo>
                    <a:cubicBezTo>
                      <a:pt x="22362" y="10414"/>
                      <a:pt x="22340" y="10413"/>
                      <a:pt x="22319" y="10413"/>
                    </a:cubicBezTo>
                    <a:close/>
                    <a:moveTo>
                      <a:pt x="33356" y="10413"/>
                    </a:moveTo>
                    <a:cubicBezTo>
                      <a:pt x="33336" y="10413"/>
                      <a:pt x="33315" y="10414"/>
                      <a:pt x="33294" y="10416"/>
                    </a:cubicBezTo>
                    <a:cubicBezTo>
                      <a:pt x="32946" y="10443"/>
                      <a:pt x="32696" y="10746"/>
                      <a:pt x="32723" y="11085"/>
                    </a:cubicBezTo>
                    <a:cubicBezTo>
                      <a:pt x="32750" y="11415"/>
                      <a:pt x="33026" y="11656"/>
                      <a:pt x="33347" y="11656"/>
                    </a:cubicBezTo>
                    <a:lnTo>
                      <a:pt x="33401" y="11656"/>
                    </a:lnTo>
                    <a:cubicBezTo>
                      <a:pt x="33740" y="11621"/>
                      <a:pt x="33999" y="11317"/>
                      <a:pt x="33963" y="10978"/>
                    </a:cubicBezTo>
                    <a:cubicBezTo>
                      <a:pt x="33938" y="10660"/>
                      <a:pt x="33669" y="10413"/>
                      <a:pt x="33356" y="10413"/>
                    </a:cubicBezTo>
                    <a:close/>
                    <a:moveTo>
                      <a:pt x="25087" y="10585"/>
                    </a:moveTo>
                    <a:cubicBezTo>
                      <a:pt x="24747" y="10585"/>
                      <a:pt x="24471" y="10850"/>
                      <a:pt x="24453" y="11183"/>
                    </a:cubicBezTo>
                    <a:cubicBezTo>
                      <a:pt x="24444" y="11531"/>
                      <a:pt x="24712" y="11817"/>
                      <a:pt x="25051" y="11835"/>
                    </a:cubicBezTo>
                    <a:lnTo>
                      <a:pt x="25078" y="11835"/>
                    </a:lnTo>
                    <a:cubicBezTo>
                      <a:pt x="25408" y="11835"/>
                      <a:pt x="25684" y="11567"/>
                      <a:pt x="25702" y="11237"/>
                    </a:cubicBezTo>
                    <a:cubicBezTo>
                      <a:pt x="25711" y="10889"/>
                      <a:pt x="25452" y="10604"/>
                      <a:pt x="25104" y="10586"/>
                    </a:cubicBezTo>
                    <a:cubicBezTo>
                      <a:pt x="25099" y="10586"/>
                      <a:pt x="25093" y="10585"/>
                      <a:pt x="25087" y="10585"/>
                    </a:cubicBezTo>
                    <a:close/>
                    <a:moveTo>
                      <a:pt x="30581" y="10585"/>
                    </a:moveTo>
                    <a:cubicBezTo>
                      <a:pt x="30575" y="10585"/>
                      <a:pt x="30570" y="10586"/>
                      <a:pt x="30564" y="10586"/>
                    </a:cubicBezTo>
                    <a:cubicBezTo>
                      <a:pt x="30225" y="10604"/>
                      <a:pt x="29957" y="10898"/>
                      <a:pt x="29975" y="11237"/>
                    </a:cubicBezTo>
                    <a:cubicBezTo>
                      <a:pt x="29984" y="11576"/>
                      <a:pt x="30261" y="11835"/>
                      <a:pt x="30591" y="11835"/>
                    </a:cubicBezTo>
                    <a:lnTo>
                      <a:pt x="30618" y="11835"/>
                    </a:lnTo>
                    <a:cubicBezTo>
                      <a:pt x="30957" y="11817"/>
                      <a:pt x="31233" y="11531"/>
                      <a:pt x="31215" y="11183"/>
                    </a:cubicBezTo>
                    <a:cubicBezTo>
                      <a:pt x="31198" y="10850"/>
                      <a:pt x="30921" y="10585"/>
                      <a:pt x="30581" y="10585"/>
                    </a:cubicBezTo>
                    <a:close/>
                    <a:moveTo>
                      <a:pt x="27834" y="10648"/>
                    </a:moveTo>
                    <a:cubicBezTo>
                      <a:pt x="27495" y="10648"/>
                      <a:pt x="27219" y="10925"/>
                      <a:pt x="27219" y="11264"/>
                    </a:cubicBezTo>
                    <a:cubicBezTo>
                      <a:pt x="27219" y="11612"/>
                      <a:pt x="27495" y="11888"/>
                      <a:pt x="27834" y="11888"/>
                    </a:cubicBezTo>
                    <a:cubicBezTo>
                      <a:pt x="28182" y="11888"/>
                      <a:pt x="28459" y="11612"/>
                      <a:pt x="28459" y="11264"/>
                    </a:cubicBezTo>
                    <a:cubicBezTo>
                      <a:pt x="28459" y="10925"/>
                      <a:pt x="28182" y="10648"/>
                      <a:pt x="27834" y="106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3191" name="Google Shape;3191;p49"/>
          <p:cNvSpPr txBox="1"/>
          <p:nvPr>
            <p:ph type="title"/>
          </p:nvPr>
        </p:nvSpPr>
        <p:spPr>
          <a:xfrm>
            <a:off x="3269650" y="1258625"/>
            <a:ext cx="5161800" cy="25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6">
    <p:spTree>
      <p:nvGrpSpPr>
        <p:cNvPr id="3192" name="Shape 3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" name="Google Shape;3193;p50"/>
          <p:cNvSpPr txBox="1"/>
          <p:nvPr>
            <p:ph type="title"/>
          </p:nvPr>
        </p:nvSpPr>
        <p:spPr>
          <a:xfrm>
            <a:off x="712600" y="1143750"/>
            <a:ext cx="3800400" cy="28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3194" name="Google Shape;3194;p50"/>
          <p:cNvGrpSpPr/>
          <p:nvPr/>
        </p:nvGrpSpPr>
        <p:grpSpPr>
          <a:xfrm>
            <a:off x="-1102288" y="-1104765"/>
            <a:ext cx="2415313" cy="2415313"/>
            <a:chOff x="277450" y="4273200"/>
            <a:chExt cx="870289" cy="870289"/>
          </a:xfrm>
        </p:grpSpPr>
        <p:sp>
          <p:nvSpPr>
            <p:cNvPr id="3195" name="Google Shape;3195;p50"/>
            <p:cNvSpPr/>
            <p:nvPr/>
          </p:nvSpPr>
          <p:spPr>
            <a:xfrm>
              <a:off x="325701" y="4321451"/>
              <a:ext cx="773783" cy="773783"/>
            </a:xfrm>
            <a:custGeom>
              <a:avLst/>
              <a:gdLst/>
              <a:ahLst/>
              <a:cxnLst/>
              <a:rect l="l" t="t" r="r" b="b"/>
              <a:pathLst>
                <a:path w="48076" h="48076" extrusionOk="0">
                  <a:moveTo>
                    <a:pt x="23962" y="0"/>
                  </a:moveTo>
                  <a:lnTo>
                    <a:pt x="16977" y="6985"/>
                  </a:lnTo>
                  <a:lnTo>
                    <a:pt x="7092" y="6985"/>
                  </a:lnTo>
                  <a:lnTo>
                    <a:pt x="7092" y="16870"/>
                  </a:lnTo>
                  <a:lnTo>
                    <a:pt x="0" y="23962"/>
                  </a:lnTo>
                  <a:lnTo>
                    <a:pt x="7092" y="31054"/>
                  </a:lnTo>
                  <a:lnTo>
                    <a:pt x="7092" y="41090"/>
                  </a:lnTo>
                  <a:lnTo>
                    <a:pt x="17120" y="41090"/>
                  </a:lnTo>
                  <a:lnTo>
                    <a:pt x="24114" y="48076"/>
                  </a:lnTo>
                  <a:lnTo>
                    <a:pt x="31099" y="41090"/>
                  </a:lnTo>
                  <a:lnTo>
                    <a:pt x="40983" y="41090"/>
                  </a:lnTo>
                  <a:lnTo>
                    <a:pt x="40983" y="31206"/>
                  </a:lnTo>
                  <a:lnTo>
                    <a:pt x="48076" y="24114"/>
                  </a:lnTo>
                  <a:lnTo>
                    <a:pt x="40983" y="17022"/>
                  </a:lnTo>
                  <a:lnTo>
                    <a:pt x="40983" y="6985"/>
                  </a:lnTo>
                  <a:lnTo>
                    <a:pt x="30956" y="698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6" name="Google Shape;3196;p50"/>
            <p:cNvSpPr/>
            <p:nvPr/>
          </p:nvSpPr>
          <p:spPr>
            <a:xfrm>
              <a:off x="277450" y="4273200"/>
              <a:ext cx="870289" cy="870289"/>
            </a:xfrm>
            <a:custGeom>
              <a:avLst/>
              <a:gdLst/>
              <a:ahLst/>
              <a:cxnLst/>
              <a:rect l="l" t="t" r="r" b="b"/>
              <a:pathLst>
                <a:path w="54072" h="54072" extrusionOk="0">
                  <a:moveTo>
                    <a:pt x="26960" y="1410"/>
                  </a:moveTo>
                  <a:lnTo>
                    <a:pt x="34409" y="8859"/>
                  </a:lnTo>
                  <a:lnTo>
                    <a:pt x="45097" y="8859"/>
                  </a:lnTo>
                  <a:lnTo>
                    <a:pt x="45097" y="19556"/>
                  </a:lnTo>
                  <a:lnTo>
                    <a:pt x="52662" y="27112"/>
                  </a:lnTo>
                  <a:lnTo>
                    <a:pt x="45097" y="34677"/>
                  </a:lnTo>
                  <a:lnTo>
                    <a:pt x="45097" y="45212"/>
                  </a:lnTo>
                  <a:lnTo>
                    <a:pt x="34561" y="45212"/>
                  </a:lnTo>
                  <a:lnTo>
                    <a:pt x="27112" y="52662"/>
                  </a:lnTo>
                  <a:lnTo>
                    <a:pt x="19663" y="45212"/>
                  </a:lnTo>
                  <a:lnTo>
                    <a:pt x="8975" y="45212"/>
                  </a:lnTo>
                  <a:lnTo>
                    <a:pt x="8975" y="34516"/>
                  </a:lnTo>
                  <a:lnTo>
                    <a:pt x="1410" y="26960"/>
                  </a:lnTo>
                  <a:lnTo>
                    <a:pt x="8975" y="19395"/>
                  </a:lnTo>
                  <a:lnTo>
                    <a:pt x="8975" y="8859"/>
                  </a:lnTo>
                  <a:lnTo>
                    <a:pt x="19502" y="8859"/>
                  </a:lnTo>
                  <a:lnTo>
                    <a:pt x="26960" y="1410"/>
                  </a:lnTo>
                  <a:close/>
                  <a:moveTo>
                    <a:pt x="26960" y="1"/>
                  </a:moveTo>
                  <a:lnTo>
                    <a:pt x="19092" y="7860"/>
                  </a:lnTo>
                  <a:lnTo>
                    <a:pt x="7976" y="7860"/>
                  </a:lnTo>
                  <a:lnTo>
                    <a:pt x="7976" y="18985"/>
                  </a:lnTo>
                  <a:lnTo>
                    <a:pt x="1" y="26960"/>
                  </a:lnTo>
                  <a:lnTo>
                    <a:pt x="7976" y="34927"/>
                  </a:lnTo>
                  <a:lnTo>
                    <a:pt x="7976" y="46212"/>
                  </a:lnTo>
                  <a:lnTo>
                    <a:pt x="19252" y="46212"/>
                  </a:lnTo>
                  <a:lnTo>
                    <a:pt x="27112" y="54071"/>
                  </a:lnTo>
                  <a:lnTo>
                    <a:pt x="34980" y="46212"/>
                  </a:lnTo>
                  <a:lnTo>
                    <a:pt x="46096" y="46212"/>
                  </a:lnTo>
                  <a:lnTo>
                    <a:pt x="46096" y="35087"/>
                  </a:lnTo>
                  <a:lnTo>
                    <a:pt x="54071" y="27112"/>
                  </a:lnTo>
                  <a:lnTo>
                    <a:pt x="46096" y="19136"/>
                  </a:lnTo>
                  <a:lnTo>
                    <a:pt x="46096" y="7860"/>
                  </a:lnTo>
                  <a:lnTo>
                    <a:pt x="34820" y="7860"/>
                  </a:lnTo>
                  <a:lnTo>
                    <a:pt x="26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7" name="Google Shape;3197;p50"/>
            <p:cNvSpPr/>
            <p:nvPr/>
          </p:nvSpPr>
          <p:spPr>
            <a:xfrm>
              <a:off x="354847" y="4350742"/>
              <a:ext cx="715197" cy="715053"/>
            </a:xfrm>
            <a:custGeom>
              <a:avLst/>
              <a:gdLst/>
              <a:ahLst/>
              <a:cxnLst/>
              <a:rect l="l" t="t" r="r" b="b"/>
              <a:pathLst>
                <a:path w="44436" h="44427" extrusionOk="0">
                  <a:moveTo>
                    <a:pt x="22151" y="0"/>
                  </a:moveTo>
                  <a:lnTo>
                    <a:pt x="15692" y="6459"/>
                  </a:lnTo>
                  <a:lnTo>
                    <a:pt x="6557" y="6459"/>
                  </a:lnTo>
                  <a:lnTo>
                    <a:pt x="6557" y="15594"/>
                  </a:lnTo>
                  <a:lnTo>
                    <a:pt x="0" y="22142"/>
                  </a:lnTo>
                  <a:lnTo>
                    <a:pt x="6557" y="28699"/>
                  </a:lnTo>
                  <a:lnTo>
                    <a:pt x="6557" y="37968"/>
                  </a:lnTo>
                  <a:lnTo>
                    <a:pt x="15826" y="37968"/>
                  </a:lnTo>
                  <a:lnTo>
                    <a:pt x="22285" y="44427"/>
                  </a:lnTo>
                  <a:lnTo>
                    <a:pt x="28744" y="37968"/>
                  </a:lnTo>
                  <a:lnTo>
                    <a:pt x="37879" y="37968"/>
                  </a:lnTo>
                  <a:lnTo>
                    <a:pt x="37879" y="28833"/>
                  </a:lnTo>
                  <a:lnTo>
                    <a:pt x="44436" y="22276"/>
                  </a:lnTo>
                  <a:lnTo>
                    <a:pt x="37879" y="15728"/>
                  </a:lnTo>
                  <a:lnTo>
                    <a:pt x="37879" y="6459"/>
                  </a:lnTo>
                  <a:lnTo>
                    <a:pt x="28610" y="6459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98" name="Google Shape;3198;p50"/>
          <p:cNvGrpSpPr/>
          <p:nvPr/>
        </p:nvGrpSpPr>
        <p:grpSpPr>
          <a:xfrm>
            <a:off x="4239324" y="4277151"/>
            <a:ext cx="665361" cy="656157"/>
            <a:chOff x="379924" y="4310451"/>
            <a:chExt cx="665361" cy="656157"/>
          </a:xfrm>
        </p:grpSpPr>
        <p:sp>
          <p:nvSpPr>
            <p:cNvPr id="3199" name="Google Shape;3199;p50"/>
            <p:cNvSpPr/>
            <p:nvPr/>
          </p:nvSpPr>
          <p:spPr>
            <a:xfrm>
              <a:off x="379924" y="4310451"/>
              <a:ext cx="665361" cy="656157"/>
            </a:xfrm>
            <a:custGeom>
              <a:avLst/>
              <a:gdLst/>
              <a:ahLst/>
              <a:cxnLst/>
              <a:rect l="l" t="t" r="r" b="b"/>
              <a:pathLst>
                <a:path w="46480" h="45837" extrusionOk="0">
                  <a:moveTo>
                    <a:pt x="23240" y="0"/>
                  </a:moveTo>
                  <a:cubicBezTo>
                    <a:pt x="22455" y="0"/>
                    <a:pt x="21741" y="428"/>
                    <a:pt x="21340" y="1133"/>
                  </a:cubicBezTo>
                  <a:cubicBezTo>
                    <a:pt x="20697" y="2266"/>
                    <a:pt x="17620" y="3961"/>
                    <a:pt x="14765" y="4371"/>
                  </a:cubicBezTo>
                  <a:cubicBezTo>
                    <a:pt x="12115" y="4746"/>
                    <a:pt x="10162" y="6396"/>
                    <a:pt x="9377" y="8912"/>
                  </a:cubicBezTo>
                  <a:cubicBezTo>
                    <a:pt x="6593" y="9590"/>
                    <a:pt x="4782" y="11588"/>
                    <a:pt x="4372" y="14443"/>
                  </a:cubicBezTo>
                  <a:cubicBezTo>
                    <a:pt x="3962" y="17298"/>
                    <a:pt x="2267" y="20376"/>
                    <a:pt x="1134" y="21018"/>
                  </a:cubicBezTo>
                  <a:cubicBezTo>
                    <a:pt x="429" y="21419"/>
                    <a:pt x="1" y="22133"/>
                    <a:pt x="1" y="22918"/>
                  </a:cubicBezTo>
                  <a:cubicBezTo>
                    <a:pt x="1" y="23703"/>
                    <a:pt x="429" y="24417"/>
                    <a:pt x="1134" y="24818"/>
                  </a:cubicBezTo>
                  <a:cubicBezTo>
                    <a:pt x="2267" y="25461"/>
                    <a:pt x="3962" y="28538"/>
                    <a:pt x="4372" y="31393"/>
                  </a:cubicBezTo>
                  <a:cubicBezTo>
                    <a:pt x="4773" y="34257"/>
                    <a:pt x="6593" y="36255"/>
                    <a:pt x="9377" y="36924"/>
                  </a:cubicBezTo>
                  <a:cubicBezTo>
                    <a:pt x="10162" y="39440"/>
                    <a:pt x="12115" y="41090"/>
                    <a:pt x="14765" y="41465"/>
                  </a:cubicBezTo>
                  <a:cubicBezTo>
                    <a:pt x="17620" y="41875"/>
                    <a:pt x="20697" y="43570"/>
                    <a:pt x="21340" y="44703"/>
                  </a:cubicBezTo>
                  <a:cubicBezTo>
                    <a:pt x="21750" y="45408"/>
                    <a:pt x="22455" y="45836"/>
                    <a:pt x="23249" y="45836"/>
                  </a:cubicBezTo>
                  <a:cubicBezTo>
                    <a:pt x="24034" y="45836"/>
                    <a:pt x="24748" y="45408"/>
                    <a:pt x="25149" y="44703"/>
                  </a:cubicBezTo>
                  <a:cubicBezTo>
                    <a:pt x="25791" y="43570"/>
                    <a:pt x="28869" y="41875"/>
                    <a:pt x="31724" y="41465"/>
                  </a:cubicBezTo>
                  <a:cubicBezTo>
                    <a:pt x="34373" y="41090"/>
                    <a:pt x="36327" y="39440"/>
                    <a:pt x="37112" y="36924"/>
                  </a:cubicBezTo>
                  <a:cubicBezTo>
                    <a:pt x="39896" y="36255"/>
                    <a:pt x="41707" y="34257"/>
                    <a:pt x="42117" y="31393"/>
                  </a:cubicBezTo>
                  <a:cubicBezTo>
                    <a:pt x="42527" y="28538"/>
                    <a:pt x="44222" y="25461"/>
                    <a:pt x="45355" y="24818"/>
                  </a:cubicBezTo>
                  <a:cubicBezTo>
                    <a:pt x="46060" y="24417"/>
                    <a:pt x="46479" y="23703"/>
                    <a:pt x="46479" y="22918"/>
                  </a:cubicBezTo>
                  <a:cubicBezTo>
                    <a:pt x="46479" y="22133"/>
                    <a:pt x="46060" y="21419"/>
                    <a:pt x="45355" y="21018"/>
                  </a:cubicBezTo>
                  <a:cubicBezTo>
                    <a:pt x="44222" y="20376"/>
                    <a:pt x="42527" y="17298"/>
                    <a:pt x="42117" y="14443"/>
                  </a:cubicBezTo>
                  <a:cubicBezTo>
                    <a:pt x="41707" y="11588"/>
                    <a:pt x="39896" y="9590"/>
                    <a:pt x="37112" y="8912"/>
                  </a:cubicBezTo>
                  <a:cubicBezTo>
                    <a:pt x="36327" y="6396"/>
                    <a:pt x="34373" y="4746"/>
                    <a:pt x="31724" y="4371"/>
                  </a:cubicBezTo>
                  <a:cubicBezTo>
                    <a:pt x="28869" y="3961"/>
                    <a:pt x="25791" y="2266"/>
                    <a:pt x="25149" y="1133"/>
                  </a:cubicBezTo>
                  <a:cubicBezTo>
                    <a:pt x="24739" y="428"/>
                    <a:pt x="24034" y="0"/>
                    <a:pt x="23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0" name="Google Shape;3200;p50"/>
            <p:cNvSpPr/>
            <p:nvPr/>
          </p:nvSpPr>
          <p:spPr>
            <a:xfrm>
              <a:off x="387711" y="4318238"/>
              <a:ext cx="649915" cy="640568"/>
            </a:xfrm>
            <a:custGeom>
              <a:avLst/>
              <a:gdLst/>
              <a:ahLst/>
              <a:cxnLst/>
              <a:rect l="l" t="t" r="r" b="b"/>
              <a:pathLst>
                <a:path w="45401" h="44748" extrusionOk="0">
                  <a:moveTo>
                    <a:pt x="22696" y="0"/>
                  </a:moveTo>
                  <a:cubicBezTo>
                    <a:pt x="22107" y="0"/>
                    <a:pt x="21572" y="321"/>
                    <a:pt x="21269" y="857"/>
                  </a:cubicBezTo>
                  <a:cubicBezTo>
                    <a:pt x="20475" y="2257"/>
                    <a:pt x="17085" y="3961"/>
                    <a:pt x="14301" y="4363"/>
                  </a:cubicBezTo>
                  <a:cubicBezTo>
                    <a:pt x="11741" y="4728"/>
                    <a:pt x="9912" y="6370"/>
                    <a:pt x="9261" y="8832"/>
                  </a:cubicBezTo>
                  <a:cubicBezTo>
                    <a:pt x="6558" y="9367"/>
                    <a:pt x="4756" y="11241"/>
                    <a:pt x="4363" y="13979"/>
                  </a:cubicBezTo>
                  <a:cubicBezTo>
                    <a:pt x="3962" y="16763"/>
                    <a:pt x="2258" y="20144"/>
                    <a:pt x="857" y="20947"/>
                  </a:cubicBezTo>
                  <a:cubicBezTo>
                    <a:pt x="322" y="21250"/>
                    <a:pt x="1" y="21785"/>
                    <a:pt x="1" y="22374"/>
                  </a:cubicBezTo>
                  <a:cubicBezTo>
                    <a:pt x="1" y="22963"/>
                    <a:pt x="322" y="23498"/>
                    <a:pt x="857" y="23801"/>
                  </a:cubicBezTo>
                  <a:cubicBezTo>
                    <a:pt x="2258" y="24604"/>
                    <a:pt x="3962" y="27994"/>
                    <a:pt x="4363" y="30769"/>
                  </a:cubicBezTo>
                  <a:cubicBezTo>
                    <a:pt x="4756" y="33507"/>
                    <a:pt x="6558" y="35381"/>
                    <a:pt x="9261" y="35916"/>
                  </a:cubicBezTo>
                  <a:cubicBezTo>
                    <a:pt x="9921" y="38378"/>
                    <a:pt x="11741" y="40020"/>
                    <a:pt x="14301" y="40386"/>
                  </a:cubicBezTo>
                  <a:cubicBezTo>
                    <a:pt x="17085" y="40787"/>
                    <a:pt x="20475" y="42491"/>
                    <a:pt x="21269" y="43891"/>
                  </a:cubicBezTo>
                  <a:cubicBezTo>
                    <a:pt x="21572" y="44427"/>
                    <a:pt x="22107" y="44748"/>
                    <a:pt x="22705" y="44748"/>
                  </a:cubicBezTo>
                  <a:cubicBezTo>
                    <a:pt x="23294" y="44748"/>
                    <a:pt x="23829" y="44427"/>
                    <a:pt x="24132" y="43891"/>
                  </a:cubicBezTo>
                  <a:cubicBezTo>
                    <a:pt x="24926" y="42491"/>
                    <a:pt x="28316" y="40787"/>
                    <a:pt x="31100" y="40386"/>
                  </a:cubicBezTo>
                  <a:cubicBezTo>
                    <a:pt x="33660" y="40020"/>
                    <a:pt x="35489" y="38378"/>
                    <a:pt x="36140" y="35916"/>
                  </a:cubicBezTo>
                  <a:cubicBezTo>
                    <a:pt x="38843" y="35381"/>
                    <a:pt x="40645" y="33507"/>
                    <a:pt x="41038" y="30778"/>
                  </a:cubicBezTo>
                  <a:cubicBezTo>
                    <a:pt x="41439" y="27994"/>
                    <a:pt x="43143" y="24604"/>
                    <a:pt x="44544" y="23801"/>
                  </a:cubicBezTo>
                  <a:cubicBezTo>
                    <a:pt x="45079" y="23498"/>
                    <a:pt x="45400" y="22963"/>
                    <a:pt x="45400" y="22374"/>
                  </a:cubicBezTo>
                  <a:cubicBezTo>
                    <a:pt x="45400" y="21785"/>
                    <a:pt x="45079" y="21250"/>
                    <a:pt x="44544" y="20947"/>
                  </a:cubicBezTo>
                  <a:cubicBezTo>
                    <a:pt x="43143" y="20144"/>
                    <a:pt x="41439" y="16763"/>
                    <a:pt x="41038" y="13979"/>
                  </a:cubicBezTo>
                  <a:cubicBezTo>
                    <a:pt x="40645" y="11241"/>
                    <a:pt x="38843" y="9367"/>
                    <a:pt x="36140" y="8832"/>
                  </a:cubicBezTo>
                  <a:cubicBezTo>
                    <a:pt x="35480" y="6370"/>
                    <a:pt x="33660" y="4728"/>
                    <a:pt x="31100" y="4363"/>
                  </a:cubicBezTo>
                  <a:cubicBezTo>
                    <a:pt x="28316" y="3961"/>
                    <a:pt x="24926" y="2257"/>
                    <a:pt x="24132" y="857"/>
                  </a:cubicBezTo>
                  <a:cubicBezTo>
                    <a:pt x="23829" y="321"/>
                    <a:pt x="23294" y="0"/>
                    <a:pt x="22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1" name="Google Shape;3201;p50"/>
            <p:cNvSpPr/>
            <p:nvPr/>
          </p:nvSpPr>
          <p:spPr>
            <a:xfrm>
              <a:off x="405460" y="4336617"/>
              <a:ext cx="614414" cy="603807"/>
            </a:xfrm>
            <a:custGeom>
              <a:avLst/>
              <a:gdLst/>
              <a:ahLst/>
              <a:cxnLst/>
              <a:rect l="l" t="t" r="r" b="b"/>
              <a:pathLst>
                <a:path w="42921" h="42180" extrusionOk="0">
                  <a:moveTo>
                    <a:pt x="21460" y="1"/>
                  </a:moveTo>
                  <a:cubicBezTo>
                    <a:pt x="21351" y="1"/>
                    <a:pt x="21242" y="72"/>
                    <a:pt x="21162" y="215"/>
                  </a:cubicBezTo>
                  <a:cubicBezTo>
                    <a:pt x="20073" y="2133"/>
                    <a:pt x="16210" y="3944"/>
                    <a:pt x="13249" y="4363"/>
                  </a:cubicBezTo>
                  <a:cubicBezTo>
                    <a:pt x="10777" y="4720"/>
                    <a:pt x="9680" y="6344"/>
                    <a:pt x="9270" y="7923"/>
                  </a:cubicBezTo>
                  <a:cubicBezTo>
                    <a:pt x="9145" y="8387"/>
                    <a:pt x="8770" y="8726"/>
                    <a:pt x="8306" y="8824"/>
                  </a:cubicBezTo>
                  <a:cubicBezTo>
                    <a:pt x="6620" y="9163"/>
                    <a:pt x="4791" y="10233"/>
                    <a:pt x="4408" y="12874"/>
                  </a:cubicBezTo>
                  <a:cubicBezTo>
                    <a:pt x="3989" y="15844"/>
                    <a:pt x="2178" y="19698"/>
                    <a:pt x="260" y="20796"/>
                  </a:cubicBezTo>
                  <a:cubicBezTo>
                    <a:pt x="1" y="20947"/>
                    <a:pt x="1" y="21242"/>
                    <a:pt x="260" y="21393"/>
                  </a:cubicBezTo>
                  <a:cubicBezTo>
                    <a:pt x="2178" y="22482"/>
                    <a:pt x="3989" y="26336"/>
                    <a:pt x="4408" y="29306"/>
                  </a:cubicBezTo>
                  <a:cubicBezTo>
                    <a:pt x="4791" y="31947"/>
                    <a:pt x="6620" y="33026"/>
                    <a:pt x="8306" y="33365"/>
                  </a:cubicBezTo>
                  <a:cubicBezTo>
                    <a:pt x="8770" y="33455"/>
                    <a:pt x="9145" y="33794"/>
                    <a:pt x="9270" y="34257"/>
                  </a:cubicBezTo>
                  <a:cubicBezTo>
                    <a:pt x="9680" y="35836"/>
                    <a:pt x="10777" y="37460"/>
                    <a:pt x="13249" y="37817"/>
                  </a:cubicBezTo>
                  <a:cubicBezTo>
                    <a:pt x="16210" y="38236"/>
                    <a:pt x="20073" y="40047"/>
                    <a:pt x="21162" y="41965"/>
                  </a:cubicBezTo>
                  <a:cubicBezTo>
                    <a:pt x="21242" y="42108"/>
                    <a:pt x="21351" y="42179"/>
                    <a:pt x="21460" y="42179"/>
                  </a:cubicBezTo>
                  <a:cubicBezTo>
                    <a:pt x="21570" y="42179"/>
                    <a:pt x="21679" y="42108"/>
                    <a:pt x="21759" y="41965"/>
                  </a:cubicBezTo>
                  <a:cubicBezTo>
                    <a:pt x="22848" y="40047"/>
                    <a:pt x="26702" y="38236"/>
                    <a:pt x="29672" y="37817"/>
                  </a:cubicBezTo>
                  <a:cubicBezTo>
                    <a:pt x="32143" y="37460"/>
                    <a:pt x="33241" y="35836"/>
                    <a:pt x="33651" y="34257"/>
                  </a:cubicBezTo>
                  <a:cubicBezTo>
                    <a:pt x="33776" y="33794"/>
                    <a:pt x="34151" y="33455"/>
                    <a:pt x="34615" y="33365"/>
                  </a:cubicBezTo>
                  <a:cubicBezTo>
                    <a:pt x="36301" y="33026"/>
                    <a:pt x="38129" y="31947"/>
                    <a:pt x="38513" y="29306"/>
                  </a:cubicBezTo>
                  <a:cubicBezTo>
                    <a:pt x="38932" y="26336"/>
                    <a:pt x="40743" y="22482"/>
                    <a:pt x="42661" y="21393"/>
                  </a:cubicBezTo>
                  <a:cubicBezTo>
                    <a:pt x="42920" y="21242"/>
                    <a:pt x="42920" y="20947"/>
                    <a:pt x="42661" y="20796"/>
                  </a:cubicBezTo>
                  <a:cubicBezTo>
                    <a:pt x="40743" y="19698"/>
                    <a:pt x="38932" y="15844"/>
                    <a:pt x="38513" y="12874"/>
                  </a:cubicBezTo>
                  <a:cubicBezTo>
                    <a:pt x="38129" y="10233"/>
                    <a:pt x="36301" y="9163"/>
                    <a:pt x="34615" y="8824"/>
                  </a:cubicBezTo>
                  <a:cubicBezTo>
                    <a:pt x="34151" y="8726"/>
                    <a:pt x="33776" y="8387"/>
                    <a:pt x="33651" y="7923"/>
                  </a:cubicBezTo>
                  <a:cubicBezTo>
                    <a:pt x="33241" y="6344"/>
                    <a:pt x="32143" y="4720"/>
                    <a:pt x="29672" y="4363"/>
                  </a:cubicBezTo>
                  <a:cubicBezTo>
                    <a:pt x="26702" y="3944"/>
                    <a:pt x="22848" y="2133"/>
                    <a:pt x="21759" y="215"/>
                  </a:cubicBezTo>
                  <a:cubicBezTo>
                    <a:pt x="21679" y="72"/>
                    <a:pt x="21570" y="1"/>
                    <a:pt x="214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02" name="Google Shape;3202;p50"/>
          <p:cNvGrpSpPr/>
          <p:nvPr/>
        </p:nvGrpSpPr>
        <p:grpSpPr>
          <a:xfrm>
            <a:off x="4572007" y="-829274"/>
            <a:ext cx="282290" cy="2005722"/>
            <a:chOff x="4378150" y="1221025"/>
            <a:chExt cx="351500" cy="2497475"/>
          </a:xfrm>
        </p:grpSpPr>
        <p:sp>
          <p:nvSpPr>
            <p:cNvPr id="3203" name="Google Shape;3203;p50"/>
            <p:cNvSpPr/>
            <p:nvPr/>
          </p:nvSpPr>
          <p:spPr>
            <a:xfrm>
              <a:off x="4378150" y="3385050"/>
              <a:ext cx="351500" cy="333450"/>
            </a:xfrm>
            <a:custGeom>
              <a:avLst/>
              <a:gdLst/>
              <a:ahLst/>
              <a:cxnLst/>
              <a:rect l="l" t="t" r="r" b="b"/>
              <a:pathLst>
                <a:path w="14060" h="13338" extrusionOk="0">
                  <a:moveTo>
                    <a:pt x="7030" y="2311"/>
                  </a:moveTo>
                  <a:lnTo>
                    <a:pt x="8226" y="5076"/>
                  </a:lnTo>
                  <a:cubicBezTo>
                    <a:pt x="8324" y="5299"/>
                    <a:pt x="8529" y="5451"/>
                    <a:pt x="8770" y="5478"/>
                  </a:cubicBezTo>
                  <a:lnTo>
                    <a:pt x="11776" y="5763"/>
                  </a:lnTo>
                  <a:lnTo>
                    <a:pt x="9510" y="7752"/>
                  </a:lnTo>
                  <a:cubicBezTo>
                    <a:pt x="9332" y="7913"/>
                    <a:pt x="9251" y="8154"/>
                    <a:pt x="9305" y="8395"/>
                  </a:cubicBezTo>
                  <a:lnTo>
                    <a:pt x="9965" y="11339"/>
                  </a:lnTo>
                  <a:lnTo>
                    <a:pt x="7360" y="9804"/>
                  </a:lnTo>
                  <a:cubicBezTo>
                    <a:pt x="7262" y="9742"/>
                    <a:pt x="7146" y="9706"/>
                    <a:pt x="7030" y="9706"/>
                  </a:cubicBezTo>
                  <a:cubicBezTo>
                    <a:pt x="6914" y="9706"/>
                    <a:pt x="6798" y="9742"/>
                    <a:pt x="6691" y="9804"/>
                  </a:cubicBezTo>
                  <a:lnTo>
                    <a:pt x="4095" y="11339"/>
                  </a:lnTo>
                  <a:lnTo>
                    <a:pt x="4755" y="8395"/>
                  </a:lnTo>
                  <a:cubicBezTo>
                    <a:pt x="4809" y="8154"/>
                    <a:pt x="4729" y="7913"/>
                    <a:pt x="4550" y="7752"/>
                  </a:cubicBezTo>
                  <a:lnTo>
                    <a:pt x="2284" y="5763"/>
                  </a:lnTo>
                  <a:lnTo>
                    <a:pt x="5291" y="5478"/>
                  </a:lnTo>
                  <a:cubicBezTo>
                    <a:pt x="5531" y="5451"/>
                    <a:pt x="5737" y="5299"/>
                    <a:pt x="5835" y="5076"/>
                  </a:cubicBezTo>
                  <a:lnTo>
                    <a:pt x="7030" y="2311"/>
                  </a:lnTo>
                  <a:close/>
                  <a:moveTo>
                    <a:pt x="7030" y="0"/>
                  </a:moveTo>
                  <a:cubicBezTo>
                    <a:pt x="6771" y="0"/>
                    <a:pt x="6531" y="152"/>
                    <a:pt x="6424" y="393"/>
                  </a:cubicBezTo>
                  <a:lnTo>
                    <a:pt x="4773" y="4202"/>
                  </a:lnTo>
                  <a:lnTo>
                    <a:pt x="643" y="4594"/>
                  </a:lnTo>
                  <a:cubicBezTo>
                    <a:pt x="384" y="4612"/>
                    <a:pt x="161" y="4791"/>
                    <a:pt x="81" y="5040"/>
                  </a:cubicBezTo>
                  <a:cubicBezTo>
                    <a:pt x="0" y="5290"/>
                    <a:pt x="81" y="5567"/>
                    <a:pt x="277" y="5736"/>
                  </a:cubicBezTo>
                  <a:lnTo>
                    <a:pt x="3381" y="8484"/>
                  </a:lnTo>
                  <a:lnTo>
                    <a:pt x="2480" y="12534"/>
                  </a:lnTo>
                  <a:cubicBezTo>
                    <a:pt x="2427" y="12793"/>
                    <a:pt x="2525" y="13060"/>
                    <a:pt x="2739" y="13212"/>
                  </a:cubicBezTo>
                  <a:cubicBezTo>
                    <a:pt x="2851" y="13295"/>
                    <a:pt x="2987" y="13338"/>
                    <a:pt x="3126" y="13338"/>
                  </a:cubicBezTo>
                  <a:cubicBezTo>
                    <a:pt x="3240" y="13338"/>
                    <a:pt x="3357" y="13308"/>
                    <a:pt x="3462" y="13248"/>
                  </a:cubicBezTo>
                  <a:lnTo>
                    <a:pt x="7030" y="11134"/>
                  </a:lnTo>
                  <a:lnTo>
                    <a:pt x="10599" y="13248"/>
                  </a:lnTo>
                  <a:cubicBezTo>
                    <a:pt x="10706" y="13310"/>
                    <a:pt x="10822" y="13337"/>
                    <a:pt x="10938" y="13337"/>
                  </a:cubicBezTo>
                  <a:cubicBezTo>
                    <a:pt x="11071" y="13337"/>
                    <a:pt x="11205" y="13292"/>
                    <a:pt x="11321" y="13212"/>
                  </a:cubicBezTo>
                  <a:cubicBezTo>
                    <a:pt x="11535" y="13060"/>
                    <a:pt x="11633" y="12793"/>
                    <a:pt x="11580" y="12534"/>
                  </a:cubicBezTo>
                  <a:lnTo>
                    <a:pt x="10679" y="8484"/>
                  </a:lnTo>
                  <a:lnTo>
                    <a:pt x="13783" y="5736"/>
                  </a:lnTo>
                  <a:cubicBezTo>
                    <a:pt x="13980" y="5567"/>
                    <a:pt x="14060" y="5290"/>
                    <a:pt x="13980" y="5040"/>
                  </a:cubicBezTo>
                  <a:cubicBezTo>
                    <a:pt x="13899" y="4791"/>
                    <a:pt x="13676" y="4612"/>
                    <a:pt x="13418" y="4594"/>
                  </a:cubicBezTo>
                  <a:lnTo>
                    <a:pt x="9278" y="4202"/>
                  </a:lnTo>
                  <a:lnTo>
                    <a:pt x="7637" y="393"/>
                  </a:lnTo>
                  <a:cubicBezTo>
                    <a:pt x="7530" y="152"/>
                    <a:pt x="7289" y="0"/>
                    <a:pt x="70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4" name="Google Shape;3204;p50"/>
            <p:cNvSpPr/>
            <p:nvPr/>
          </p:nvSpPr>
          <p:spPr>
            <a:xfrm>
              <a:off x="4522450" y="2299800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63"/>
                    <a:pt x="0" y="1258"/>
                  </a:cubicBezTo>
                  <a:cubicBezTo>
                    <a:pt x="0" y="1954"/>
                    <a:pt x="562" y="2516"/>
                    <a:pt x="1258" y="2516"/>
                  </a:cubicBezTo>
                  <a:cubicBezTo>
                    <a:pt x="1954" y="2516"/>
                    <a:pt x="2516" y="1954"/>
                    <a:pt x="2516" y="1258"/>
                  </a:cubicBezTo>
                  <a:cubicBezTo>
                    <a:pt x="2516" y="563"/>
                    <a:pt x="1954" y="1"/>
                    <a:pt x="1258" y="1"/>
                  </a:cubicBezTo>
                  <a:close/>
                  <a:moveTo>
                    <a:pt x="1258" y="5487"/>
                  </a:moveTo>
                  <a:cubicBezTo>
                    <a:pt x="562" y="5487"/>
                    <a:pt x="0" y="6049"/>
                    <a:pt x="0" y="6745"/>
                  </a:cubicBezTo>
                  <a:cubicBezTo>
                    <a:pt x="0" y="7441"/>
                    <a:pt x="562" y="8003"/>
                    <a:pt x="1258" y="8003"/>
                  </a:cubicBezTo>
                  <a:cubicBezTo>
                    <a:pt x="1954" y="8003"/>
                    <a:pt x="2516" y="7441"/>
                    <a:pt x="2516" y="6745"/>
                  </a:cubicBezTo>
                  <a:cubicBezTo>
                    <a:pt x="2516" y="6049"/>
                    <a:pt x="1954" y="5487"/>
                    <a:pt x="1258" y="5487"/>
                  </a:cubicBezTo>
                  <a:close/>
                  <a:moveTo>
                    <a:pt x="1258" y="10973"/>
                  </a:moveTo>
                  <a:cubicBezTo>
                    <a:pt x="562" y="10973"/>
                    <a:pt x="0" y="11535"/>
                    <a:pt x="0" y="12231"/>
                  </a:cubicBezTo>
                  <a:cubicBezTo>
                    <a:pt x="0" y="12927"/>
                    <a:pt x="562" y="13480"/>
                    <a:pt x="1258" y="13480"/>
                  </a:cubicBezTo>
                  <a:cubicBezTo>
                    <a:pt x="1954" y="13480"/>
                    <a:pt x="2516" y="12927"/>
                    <a:pt x="2516" y="12231"/>
                  </a:cubicBezTo>
                  <a:cubicBezTo>
                    <a:pt x="2516" y="11535"/>
                    <a:pt x="1954" y="10973"/>
                    <a:pt x="1258" y="10973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22"/>
                    <a:pt x="0" y="17709"/>
                  </a:cubicBezTo>
                  <a:cubicBezTo>
                    <a:pt x="0" y="18405"/>
                    <a:pt x="562" y="18976"/>
                    <a:pt x="1258" y="18976"/>
                  </a:cubicBezTo>
                  <a:cubicBezTo>
                    <a:pt x="1954" y="18976"/>
                    <a:pt x="2516" y="18405"/>
                    <a:pt x="2516" y="17709"/>
                  </a:cubicBezTo>
                  <a:cubicBezTo>
                    <a:pt x="2516" y="17022"/>
                    <a:pt x="1954" y="16451"/>
                    <a:pt x="1258" y="16451"/>
                  </a:cubicBezTo>
                  <a:close/>
                  <a:moveTo>
                    <a:pt x="1258" y="21946"/>
                  </a:moveTo>
                  <a:cubicBezTo>
                    <a:pt x="562" y="21946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46"/>
                    <a:pt x="1258" y="21946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82"/>
                  </a:cubicBezTo>
                  <a:cubicBezTo>
                    <a:pt x="0" y="29377"/>
                    <a:pt x="562" y="29939"/>
                    <a:pt x="1258" y="29939"/>
                  </a:cubicBezTo>
                  <a:cubicBezTo>
                    <a:pt x="1954" y="29939"/>
                    <a:pt x="2516" y="29377"/>
                    <a:pt x="2516" y="28682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72"/>
                    <a:pt x="0" y="34168"/>
                  </a:cubicBezTo>
                  <a:cubicBezTo>
                    <a:pt x="0" y="34855"/>
                    <a:pt x="562" y="35426"/>
                    <a:pt x="1258" y="35426"/>
                  </a:cubicBezTo>
                  <a:cubicBezTo>
                    <a:pt x="1954" y="35426"/>
                    <a:pt x="2516" y="34855"/>
                    <a:pt x="2516" y="34168"/>
                  </a:cubicBezTo>
                  <a:cubicBezTo>
                    <a:pt x="2516" y="33472"/>
                    <a:pt x="1954" y="32910"/>
                    <a:pt x="1258" y="32910"/>
                  </a:cubicBezTo>
                  <a:close/>
                  <a:moveTo>
                    <a:pt x="1258" y="38397"/>
                  </a:moveTo>
                  <a:cubicBezTo>
                    <a:pt x="562" y="38397"/>
                    <a:pt x="0" y="38959"/>
                    <a:pt x="0" y="39654"/>
                  </a:cubicBezTo>
                  <a:cubicBezTo>
                    <a:pt x="0" y="40350"/>
                    <a:pt x="562" y="40903"/>
                    <a:pt x="1258" y="40903"/>
                  </a:cubicBezTo>
                  <a:cubicBezTo>
                    <a:pt x="1954" y="40903"/>
                    <a:pt x="2516" y="40350"/>
                    <a:pt x="2516" y="39654"/>
                  </a:cubicBezTo>
                  <a:cubicBezTo>
                    <a:pt x="2516" y="38959"/>
                    <a:pt x="1954" y="38397"/>
                    <a:pt x="1258" y="383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5" name="Google Shape;3205;p50"/>
            <p:cNvSpPr/>
            <p:nvPr/>
          </p:nvSpPr>
          <p:spPr>
            <a:xfrm>
              <a:off x="4545425" y="2331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0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6" name="Google Shape;3206;p50"/>
            <p:cNvSpPr/>
            <p:nvPr/>
          </p:nvSpPr>
          <p:spPr>
            <a:xfrm>
              <a:off x="4522450" y="1221025"/>
              <a:ext cx="62925" cy="1022600"/>
            </a:xfrm>
            <a:custGeom>
              <a:avLst/>
              <a:gdLst/>
              <a:ahLst/>
              <a:cxnLst/>
              <a:rect l="l" t="t" r="r" b="b"/>
              <a:pathLst>
                <a:path w="2517" h="40904" extrusionOk="0">
                  <a:moveTo>
                    <a:pt x="1258" y="1"/>
                  </a:moveTo>
                  <a:cubicBezTo>
                    <a:pt x="562" y="1"/>
                    <a:pt x="0" y="554"/>
                    <a:pt x="0" y="1250"/>
                  </a:cubicBezTo>
                  <a:cubicBezTo>
                    <a:pt x="0" y="1945"/>
                    <a:pt x="562" y="2507"/>
                    <a:pt x="1258" y="2507"/>
                  </a:cubicBezTo>
                  <a:cubicBezTo>
                    <a:pt x="1954" y="2507"/>
                    <a:pt x="2516" y="1945"/>
                    <a:pt x="2516" y="1250"/>
                  </a:cubicBezTo>
                  <a:cubicBezTo>
                    <a:pt x="2516" y="554"/>
                    <a:pt x="1954" y="1"/>
                    <a:pt x="1258" y="1"/>
                  </a:cubicBezTo>
                  <a:close/>
                  <a:moveTo>
                    <a:pt x="1258" y="5478"/>
                  </a:moveTo>
                  <a:cubicBezTo>
                    <a:pt x="562" y="5478"/>
                    <a:pt x="0" y="6049"/>
                    <a:pt x="0" y="6745"/>
                  </a:cubicBezTo>
                  <a:cubicBezTo>
                    <a:pt x="0" y="7432"/>
                    <a:pt x="562" y="7994"/>
                    <a:pt x="1258" y="7994"/>
                  </a:cubicBezTo>
                  <a:cubicBezTo>
                    <a:pt x="1954" y="7994"/>
                    <a:pt x="2516" y="7432"/>
                    <a:pt x="2516" y="6745"/>
                  </a:cubicBezTo>
                  <a:cubicBezTo>
                    <a:pt x="2516" y="6049"/>
                    <a:pt x="1954" y="5478"/>
                    <a:pt x="1258" y="5478"/>
                  </a:cubicBezTo>
                  <a:close/>
                  <a:moveTo>
                    <a:pt x="1258" y="10965"/>
                  </a:moveTo>
                  <a:cubicBezTo>
                    <a:pt x="562" y="10965"/>
                    <a:pt x="0" y="11527"/>
                    <a:pt x="0" y="12222"/>
                  </a:cubicBezTo>
                  <a:cubicBezTo>
                    <a:pt x="0" y="12918"/>
                    <a:pt x="562" y="13480"/>
                    <a:pt x="1258" y="13480"/>
                  </a:cubicBezTo>
                  <a:cubicBezTo>
                    <a:pt x="1954" y="13480"/>
                    <a:pt x="2516" y="12918"/>
                    <a:pt x="2516" y="12222"/>
                  </a:cubicBezTo>
                  <a:cubicBezTo>
                    <a:pt x="2516" y="11527"/>
                    <a:pt x="1954" y="10965"/>
                    <a:pt x="1258" y="10965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13"/>
                    <a:pt x="0" y="17709"/>
                  </a:cubicBezTo>
                  <a:cubicBezTo>
                    <a:pt x="0" y="18405"/>
                    <a:pt x="562" y="18967"/>
                    <a:pt x="1258" y="18967"/>
                  </a:cubicBezTo>
                  <a:cubicBezTo>
                    <a:pt x="1954" y="18967"/>
                    <a:pt x="2516" y="18405"/>
                    <a:pt x="2516" y="17709"/>
                  </a:cubicBezTo>
                  <a:cubicBezTo>
                    <a:pt x="2516" y="17013"/>
                    <a:pt x="1954" y="16451"/>
                    <a:pt x="1258" y="16451"/>
                  </a:cubicBezTo>
                  <a:close/>
                  <a:moveTo>
                    <a:pt x="1258" y="21937"/>
                  </a:moveTo>
                  <a:cubicBezTo>
                    <a:pt x="562" y="21937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37"/>
                    <a:pt x="1258" y="21937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73"/>
                  </a:cubicBezTo>
                  <a:cubicBezTo>
                    <a:pt x="0" y="29369"/>
                    <a:pt x="562" y="29940"/>
                    <a:pt x="1258" y="29940"/>
                  </a:cubicBezTo>
                  <a:cubicBezTo>
                    <a:pt x="1954" y="29940"/>
                    <a:pt x="2516" y="29369"/>
                    <a:pt x="2516" y="28673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63"/>
                    <a:pt x="0" y="34159"/>
                  </a:cubicBezTo>
                  <a:cubicBezTo>
                    <a:pt x="0" y="34855"/>
                    <a:pt x="562" y="35417"/>
                    <a:pt x="1258" y="35417"/>
                  </a:cubicBezTo>
                  <a:cubicBezTo>
                    <a:pt x="1954" y="35417"/>
                    <a:pt x="2516" y="34855"/>
                    <a:pt x="2516" y="34159"/>
                  </a:cubicBezTo>
                  <a:cubicBezTo>
                    <a:pt x="2516" y="33463"/>
                    <a:pt x="1954" y="32910"/>
                    <a:pt x="1258" y="32910"/>
                  </a:cubicBezTo>
                  <a:close/>
                  <a:moveTo>
                    <a:pt x="1258" y="38388"/>
                  </a:moveTo>
                  <a:cubicBezTo>
                    <a:pt x="562" y="38388"/>
                    <a:pt x="0" y="38950"/>
                    <a:pt x="0" y="39646"/>
                  </a:cubicBezTo>
                  <a:cubicBezTo>
                    <a:pt x="0" y="40341"/>
                    <a:pt x="562" y="40903"/>
                    <a:pt x="1258" y="40903"/>
                  </a:cubicBezTo>
                  <a:cubicBezTo>
                    <a:pt x="1954" y="40903"/>
                    <a:pt x="2516" y="40341"/>
                    <a:pt x="2516" y="39646"/>
                  </a:cubicBezTo>
                  <a:cubicBezTo>
                    <a:pt x="2516" y="38950"/>
                    <a:pt x="1954" y="38388"/>
                    <a:pt x="1258" y="383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7" name="Google Shape;3207;p50"/>
            <p:cNvSpPr/>
            <p:nvPr/>
          </p:nvSpPr>
          <p:spPr>
            <a:xfrm>
              <a:off x="4545425" y="1252250"/>
              <a:ext cx="16975" cy="1079025"/>
            </a:xfrm>
            <a:custGeom>
              <a:avLst/>
              <a:gdLst/>
              <a:ahLst/>
              <a:cxnLst/>
              <a:rect l="l" t="t" r="r" b="b"/>
              <a:pathLst>
                <a:path w="679" h="43161" extrusionOk="0">
                  <a:moveTo>
                    <a:pt x="0" y="1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544" name="Google Shape;544;p6"/>
          <p:cNvGrpSpPr/>
          <p:nvPr/>
        </p:nvGrpSpPr>
        <p:grpSpPr>
          <a:xfrm>
            <a:off x="7761153" y="-1125415"/>
            <a:ext cx="2214473" cy="2214597"/>
            <a:chOff x="2924725" y="208150"/>
            <a:chExt cx="1242550" cy="1242550"/>
          </a:xfrm>
        </p:grpSpPr>
        <p:sp>
          <p:nvSpPr>
            <p:cNvPr id="545" name="Google Shape;545;p6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3188350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3743450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6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6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3" name="Google Shape;563;p6"/>
          <p:cNvGrpSpPr/>
          <p:nvPr/>
        </p:nvGrpSpPr>
        <p:grpSpPr>
          <a:xfrm>
            <a:off x="-2428894" y="2036781"/>
            <a:ext cx="3332271" cy="3332271"/>
            <a:chOff x="2924725" y="208150"/>
            <a:chExt cx="1242550" cy="1242550"/>
          </a:xfrm>
        </p:grpSpPr>
        <p:sp>
          <p:nvSpPr>
            <p:cNvPr id="564" name="Google Shape;564;p6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3188350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3743450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82" name="Google Shape;582;p6"/>
          <p:cNvGrpSpPr/>
          <p:nvPr/>
        </p:nvGrpSpPr>
        <p:grpSpPr>
          <a:xfrm>
            <a:off x="8047423" y="4226968"/>
            <a:ext cx="762954" cy="763070"/>
            <a:chOff x="940300" y="793900"/>
            <a:chExt cx="1313400" cy="1313600"/>
          </a:xfrm>
        </p:grpSpPr>
        <p:sp>
          <p:nvSpPr>
            <p:cNvPr id="583" name="Google Shape;583;p6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9" name="Google Shape;619;p6"/>
          <p:cNvGrpSpPr/>
          <p:nvPr/>
        </p:nvGrpSpPr>
        <p:grpSpPr>
          <a:xfrm>
            <a:off x="225206" y="-1862970"/>
            <a:ext cx="394386" cy="3137876"/>
            <a:chOff x="7324500" y="2391875"/>
            <a:chExt cx="177300" cy="1410725"/>
          </a:xfrm>
        </p:grpSpPr>
        <p:sp>
          <p:nvSpPr>
            <p:cNvPr id="620" name="Google Shape;620;p6"/>
            <p:cNvSpPr/>
            <p:nvPr/>
          </p:nvSpPr>
          <p:spPr>
            <a:xfrm>
              <a:off x="7324500" y="3625150"/>
              <a:ext cx="177300" cy="177450"/>
            </a:xfrm>
            <a:custGeom>
              <a:avLst/>
              <a:gdLst/>
              <a:ahLst/>
              <a:cxnLst/>
              <a:rect l="l" t="t" r="r" b="b"/>
              <a:pathLst>
                <a:path w="7092" h="7098" extrusionOk="0">
                  <a:moveTo>
                    <a:pt x="3549" y="673"/>
                  </a:moveTo>
                  <a:lnTo>
                    <a:pt x="4393" y="1510"/>
                  </a:lnTo>
                  <a:lnTo>
                    <a:pt x="5581" y="1510"/>
                  </a:lnTo>
                  <a:lnTo>
                    <a:pt x="5581" y="2700"/>
                  </a:lnTo>
                  <a:lnTo>
                    <a:pt x="6426" y="3548"/>
                  </a:lnTo>
                  <a:lnTo>
                    <a:pt x="5581" y="4398"/>
                  </a:lnTo>
                  <a:lnTo>
                    <a:pt x="5581" y="5581"/>
                  </a:lnTo>
                  <a:lnTo>
                    <a:pt x="4393" y="5581"/>
                  </a:lnTo>
                  <a:lnTo>
                    <a:pt x="3543" y="6425"/>
                  </a:lnTo>
                  <a:lnTo>
                    <a:pt x="2693" y="5581"/>
                  </a:lnTo>
                  <a:lnTo>
                    <a:pt x="1510" y="5581"/>
                  </a:lnTo>
                  <a:lnTo>
                    <a:pt x="1510" y="4398"/>
                  </a:lnTo>
                  <a:lnTo>
                    <a:pt x="667" y="3548"/>
                  </a:lnTo>
                  <a:lnTo>
                    <a:pt x="1510" y="2700"/>
                  </a:lnTo>
                  <a:lnTo>
                    <a:pt x="1510" y="1510"/>
                  </a:lnTo>
                  <a:lnTo>
                    <a:pt x="2700" y="1510"/>
                  </a:lnTo>
                  <a:lnTo>
                    <a:pt x="3549" y="673"/>
                  </a:lnTo>
                  <a:close/>
                  <a:moveTo>
                    <a:pt x="3549" y="1"/>
                  </a:moveTo>
                  <a:lnTo>
                    <a:pt x="2509" y="1041"/>
                  </a:lnTo>
                  <a:lnTo>
                    <a:pt x="1035" y="1041"/>
                  </a:lnTo>
                  <a:lnTo>
                    <a:pt x="1035" y="2508"/>
                  </a:lnTo>
                  <a:lnTo>
                    <a:pt x="1" y="3548"/>
                  </a:lnTo>
                  <a:lnTo>
                    <a:pt x="1035" y="4590"/>
                  </a:lnTo>
                  <a:lnTo>
                    <a:pt x="1035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83" y="6057"/>
                  </a:lnTo>
                  <a:lnTo>
                    <a:pt x="6058" y="6057"/>
                  </a:lnTo>
                  <a:lnTo>
                    <a:pt x="6058" y="4590"/>
                  </a:lnTo>
                  <a:lnTo>
                    <a:pt x="7092" y="3548"/>
                  </a:lnTo>
                  <a:lnTo>
                    <a:pt x="6058" y="2508"/>
                  </a:lnTo>
                  <a:lnTo>
                    <a:pt x="6058" y="1041"/>
                  </a:lnTo>
                  <a:lnTo>
                    <a:pt x="4583" y="1041"/>
                  </a:lnTo>
                  <a:lnTo>
                    <a:pt x="3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7411275" y="2391875"/>
              <a:ext cx="3725" cy="1239250"/>
            </a:xfrm>
            <a:custGeom>
              <a:avLst/>
              <a:gdLst/>
              <a:ahLst/>
              <a:cxnLst/>
              <a:rect l="l" t="t" r="r" b="b"/>
              <a:pathLst>
                <a:path w="149" h="49570" extrusionOk="0">
                  <a:moveTo>
                    <a:pt x="1" y="0"/>
                  </a:moveTo>
                  <a:lnTo>
                    <a:pt x="1" y="49570"/>
                  </a:lnTo>
                  <a:lnTo>
                    <a:pt x="149" y="4957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22" name="Google Shape;622;p6"/>
          <p:cNvGrpSpPr/>
          <p:nvPr/>
        </p:nvGrpSpPr>
        <p:grpSpPr>
          <a:xfrm>
            <a:off x="6788196" y="-2437239"/>
            <a:ext cx="468486" cy="3454967"/>
            <a:chOff x="7905800" y="2474325"/>
            <a:chExt cx="177450" cy="1308650"/>
          </a:xfrm>
        </p:grpSpPr>
        <p:sp>
          <p:nvSpPr>
            <p:cNvPr id="623" name="Google Shape;623;p6"/>
            <p:cNvSpPr/>
            <p:nvPr/>
          </p:nvSpPr>
          <p:spPr>
            <a:xfrm>
              <a:off x="7905800" y="3605550"/>
              <a:ext cx="177450" cy="177425"/>
            </a:xfrm>
            <a:custGeom>
              <a:avLst/>
              <a:gdLst/>
              <a:ahLst/>
              <a:cxnLst/>
              <a:rect l="l" t="t" r="r" b="b"/>
              <a:pathLst>
                <a:path w="7098" h="7097" extrusionOk="0">
                  <a:moveTo>
                    <a:pt x="3548" y="672"/>
                  </a:moveTo>
                  <a:lnTo>
                    <a:pt x="4398" y="1515"/>
                  </a:lnTo>
                  <a:lnTo>
                    <a:pt x="5588" y="1515"/>
                  </a:lnTo>
                  <a:lnTo>
                    <a:pt x="5588" y="2699"/>
                  </a:lnTo>
                  <a:lnTo>
                    <a:pt x="6425" y="3548"/>
                  </a:lnTo>
                  <a:lnTo>
                    <a:pt x="5588" y="4398"/>
                  </a:lnTo>
                  <a:lnTo>
                    <a:pt x="5588" y="5580"/>
                  </a:lnTo>
                  <a:lnTo>
                    <a:pt x="4398" y="5580"/>
                  </a:lnTo>
                  <a:lnTo>
                    <a:pt x="3548" y="6425"/>
                  </a:lnTo>
                  <a:lnTo>
                    <a:pt x="2699" y="5580"/>
                  </a:lnTo>
                  <a:lnTo>
                    <a:pt x="1515" y="5580"/>
                  </a:lnTo>
                  <a:lnTo>
                    <a:pt x="1515" y="4398"/>
                  </a:lnTo>
                  <a:lnTo>
                    <a:pt x="672" y="3548"/>
                  </a:lnTo>
                  <a:lnTo>
                    <a:pt x="1515" y="2699"/>
                  </a:lnTo>
                  <a:lnTo>
                    <a:pt x="1515" y="1515"/>
                  </a:lnTo>
                  <a:lnTo>
                    <a:pt x="2699" y="1515"/>
                  </a:lnTo>
                  <a:lnTo>
                    <a:pt x="3548" y="672"/>
                  </a:lnTo>
                  <a:close/>
                  <a:moveTo>
                    <a:pt x="3548" y="0"/>
                  </a:moveTo>
                  <a:lnTo>
                    <a:pt x="2508" y="1040"/>
                  </a:lnTo>
                  <a:lnTo>
                    <a:pt x="1040" y="1040"/>
                  </a:lnTo>
                  <a:lnTo>
                    <a:pt x="1040" y="2508"/>
                  </a:lnTo>
                  <a:lnTo>
                    <a:pt x="0" y="3548"/>
                  </a:lnTo>
                  <a:lnTo>
                    <a:pt x="1040" y="4589"/>
                  </a:lnTo>
                  <a:lnTo>
                    <a:pt x="1040" y="6057"/>
                  </a:lnTo>
                  <a:lnTo>
                    <a:pt x="2508" y="6057"/>
                  </a:lnTo>
                  <a:lnTo>
                    <a:pt x="3548" y="7097"/>
                  </a:lnTo>
                  <a:lnTo>
                    <a:pt x="4589" y="6057"/>
                  </a:lnTo>
                  <a:lnTo>
                    <a:pt x="6057" y="6057"/>
                  </a:lnTo>
                  <a:lnTo>
                    <a:pt x="6057" y="4589"/>
                  </a:lnTo>
                  <a:lnTo>
                    <a:pt x="7097" y="3548"/>
                  </a:lnTo>
                  <a:lnTo>
                    <a:pt x="6057" y="2508"/>
                  </a:lnTo>
                  <a:lnTo>
                    <a:pt x="6057" y="1040"/>
                  </a:lnTo>
                  <a:lnTo>
                    <a:pt x="4589" y="1040"/>
                  </a:lnTo>
                  <a:lnTo>
                    <a:pt x="35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7992700" y="2474325"/>
              <a:ext cx="3775" cy="1138650"/>
            </a:xfrm>
            <a:custGeom>
              <a:avLst/>
              <a:gdLst/>
              <a:ahLst/>
              <a:cxnLst/>
              <a:rect l="l" t="t" r="r" b="b"/>
              <a:pathLst>
                <a:path w="151" h="45546" extrusionOk="0">
                  <a:moveTo>
                    <a:pt x="1" y="0"/>
                  </a:moveTo>
                  <a:lnTo>
                    <a:pt x="1" y="45546"/>
                  </a:lnTo>
                  <a:lnTo>
                    <a:pt x="151" y="45546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25" name="Google Shape;625;p6"/>
          <p:cNvGrpSpPr/>
          <p:nvPr/>
        </p:nvGrpSpPr>
        <p:grpSpPr>
          <a:xfrm>
            <a:off x="7860465" y="-1203375"/>
            <a:ext cx="368085" cy="2619666"/>
            <a:chOff x="6715575" y="2099409"/>
            <a:chExt cx="177450" cy="1262916"/>
          </a:xfrm>
        </p:grpSpPr>
        <p:sp>
          <p:nvSpPr>
            <p:cNvPr id="626" name="Google Shape;626;p6"/>
            <p:cNvSpPr/>
            <p:nvPr/>
          </p:nvSpPr>
          <p:spPr>
            <a:xfrm>
              <a:off x="6715575" y="3184875"/>
              <a:ext cx="177450" cy="177450"/>
            </a:xfrm>
            <a:custGeom>
              <a:avLst/>
              <a:gdLst/>
              <a:ahLst/>
              <a:cxnLst/>
              <a:rect l="l" t="t" r="r" b="b"/>
              <a:pathLst>
                <a:path w="7098" h="7098" extrusionOk="0">
                  <a:moveTo>
                    <a:pt x="3549" y="672"/>
                  </a:moveTo>
                  <a:lnTo>
                    <a:pt x="4399" y="1517"/>
                  </a:lnTo>
                  <a:lnTo>
                    <a:pt x="5581" y="1517"/>
                  </a:lnTo>
                  <a:lnTo>
                    <a:pt x="5581" y="2699"/>
                  </a:lnTo>
                  <a:lnTo>
                    <a:pt x="6426" y="3550"/>
                  </a:lnTo>
                  <a:lnTo>
                    <a:pt x="5581" y="4398"/>
                  </a:lnTo>
                  <a:lnTo>
                    <a:pt x="5581" y="5588"/>
                  </a:lnTo>
                  <a:lnTo>
                    <a:pt x="4399" y="5588"/>
                  </a:lnTo>
                  <a:lnTo>
                    <a:pt x="3549" y="6431"/>
                  </a:lnTo>
                  <a:lnTo>
                    <a:pt x="2700" y="5588"/>
                  </a:lnTo>
                  <a:lnTo>
                    <a:pt x="1516" y="5588"/>
                  </a:lnTo>
                  <a:lnTo>
                    <a:pt x="1516" y="4398"/>
                  </a:lnTo>
                  <a:lnTo>
                    <a:pt x="673" y="3550"/>
                  </a:lnTo>
                  <a:lnTo>
                    <a:pt x="1516" y="2699"/>
                  </a:lnTo>
                  <a:lnTo>
                    <a:pt x="1516" y="1517"/>
                  </a:lnTo>
                  <a:lnTo>
                    <a:pt x="2700" y="1517"/>
                  </a:lnTo>
                  <a:lnTo>
                    <a:pt x="3549" y="672"/>
                  </a:lnTo>
                  <a:close/>
                  <a:moveTo>
                    <a:pt x="3549" y="0"/>
                  </a:moveTo>
                  <a:lnTo>
                    <a:pt x="2509" y="1040"/>
                  </a:lnTo>
                  <a:lnTo>
                    <a:pt x="1041" y="1040"/>
                  </a:lnTo>
                  <a:lnTo>
                    <a:pt x="1041" y="2508"/>
                  </a:lnTo>
                  <a:lnTo>
                    <a:pt x="1" y="3550"/>
                  </a:lnTo>
                  <a:lnTo>
                    <a:pt x="1041" y="4589"/>
                  </a:lnTo>
                  <a:lnTo>
                    <a:pt x="1041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90" y="6057"/>
                  </a:lnTo>
                  <a:lnTo>
                    <a:pt x="6058" y="6057"/>
                  </a:lnTo>
                  <a:lnTo>
                    <a:pt x="6058" y="4589"/>
                  </a:lnTo>
                  <a:lnTo>
                    <a:pt x="7098" y="3550"/>
                  </a:lnTo>
                  <a:lnTo>
                    <a:pt x="6058" y="2508"/>
                  </a:lnTo>
                  <a:lnTo>
                    <a:pt x="6058" y="1040"/>
                  </a:lnTo>
                  <a:lnTo>
                    <a:pt x="4590" y="104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6802499" y="2099409"/>
              <a:ext cx="3580" cy="1094275"/>
            </a:xfrm>
            <a:custGeom>
              <a:avLst/>
              <a:gdLst/>
              <a:ahLst/>
              <a:cxnLst/>
              <a:rect l="l" t="t" r="r" b="b"/>
              <a:pathLst>
                <a:path w="143" h="28774" extrusionOk="0">
                  <a:moveTo>
                    <a:pt x="0" y="0"/>
                  </a:moveTo>
                  <a:lnTo>
                    <a:pt x="0" y="28773"/>
                  </a:lnTo>
                  <a:lnTo>
                    <a:pt x="143" y="28773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3208" name="Shape 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p51"/>
          <p:cNvSpPr txBox="1"/>
          <p:nvPr>
            <p:ph type="ctrTitle"/>
          </p:nvPr>
        </p:nvSpPr>
        <p:spPr>
          <a:xfrm>
            <a:off x="2430000" y="509144"/>
            <a:ext cx="42840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10" name="Google Shape;3210;p51"/>
          <p:cNvSpPr txBox="1"/>
          <p:nvPr>
            <p:ph type="subTitle" idx="1"/>
          </p:nvPr>
        </p:nvSpPr>
        <p:spPr>
          <a:xfrm>
            <a:off x="3113100" y="2289158"/>
            <a:ext cx="2917800" cy="12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11" name="Google Shape;3211;p51"/>
          <p:cNvSpPr txBox="1"/>
          <p:nvPr/>
        </p:nvSpPr>
        <p:spPr>
          <a:xfrm>
            <a:off x="2705400" y="3570142"/>
            <a:ext cx="3733200" cy="6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rPr>
              <a:t>CREDITS: This presentation template was created by</a:t>
            </a:r>
            <a:r>
              <a:rPr lang="en-GB" sz="1200" b="1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GB" sz="1200" b="1">
                <a:solidFill>
                  <a:schemeClr val="dk2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/>
              </a:rPr>
              <a:t>Slidesgo</a:t>
            </a:r>
            <a:r>
              <a:rPr lang="en-GB" sz="1200" b="1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,</a:t>
            </a:r>
            <a:r>
              <a:rPr lang="en-GB" sz="1200"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rPr>
              <a:t> and includes icons by </a:t>
            </a:r>
            <a:r>
              <a:rPr lang="en-GB" sz="1200" b="1">
                <a:solidFill>
                  <a:schemeClr val="dk2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3"/>
              </a:rPr>
              <a:t>Flaticon</a:t>
            </a:r>
            <a:r>
              <a:rPr lang="en-GB" sz="1200"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rPr>
              <a:t>, and infographics &amp; images by </a:t>
            </a:r>
            <a:r>
              <a:rPr lang="en-GB" sz="1200" b="1">
                <a:solidFill>
                  <a:schemeClr val="dk2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4"/>
              </a:rPr>
              <a:t>Freepik</a:t>
            </a:r>
            <a:endParaRPr sz="1200" b="1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3212" name="Google Shape;3212;p51"/>
          <p:cNvGrpSpPr/>
          <p:nvPr/>
        </p:nvGrpSpPr>
        <p:grpSpPr>
          <a:xfrm>
            <a:off x="7761153" y="-1125415"/>
            <a:ext cx="2214473" cy="2214597"/>
            <a:chOff x="2924725" y="208150"/>
            <a:chExt cx="1242550" cy="1242550"/>
          </a:xfrm>
        </p:grpSpPr>
        <p:sp>
          <p:nvSpPr>
            <p:cNvPr id="3213" name="Google Shape;3213;p51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4" name="Google Shape;3214;p51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5" name="Google Shape;3215;p51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6" name="Google Shape;3216;p51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7" name="Google Shape;3217;p51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8" name="Google Shape;3218;p51"/>
            <p:cNvSpPr/>
            <p:nvPr/>
          </p:nvSpPr>
          <p:spPr>
            <a:xfrm>
              <a:off x="3188350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9" name="Google Shape;3219;p51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0" name="Google Shape;3220;p51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1" name="Google Shape;3221;p51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2" name="Google Shape;3222;p51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3" name="Google Shape;3223;p51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4" name="Google Shape;3224;p51"/>
            <p:cNvSpPr/>
            <p:nvPr/>
          </p:nvSpPr>
          <p:spPr>
            <a:xfrm>
              <a:off x="3743450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5" name="Google Shape;3225;p51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6" name="Google Shape;3226;p51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7" name="Google Shape;3227;p51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8" name="Google Shape;3228;p51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9" name="Google Shape;3229;p51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0" name="Google Shape;3230;p51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31" name="Google Shape;3231;p51"/>
          <p:cNvGrpSpPr/>
          <p:nvPr/>
        </p:nvGrpSpPr>
        <p:grpSpPr>
          <a:xfrm>
            <a:off x="-1719163" y="2566719"/>
            <a:ext cx="3160799" cy="3160799"/>
            <a:chOff x="2924725" y="208150"/>
            <a:chExt cx="1242550" cy="1242550"/>
          </a:xfrm>
        </p:grpSpPr>
        <p:sp>
          <p:nvSpPr>
            <p:cNvPr id="3232" name="Google Shape;3232;p51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3" name="Google Shape;3233;p51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4" name="Google Shape;3234;p51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5" name="Google Shape;3235;p51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6" name="Google Shape;3236;p51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7" name="Google Shape;3237;p51"/>
            <p:cNvSpPr/>
            <p:nvPr/>
          </p:nvSpPr>
          <p:spPr>
            <a:xfrm>
              <a:off x="3188350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8" name="Google Shape;3238;p51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9" name="Google Shape;3239;p51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0" name="Google Shape;3240;p51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1" name="Google Shape;3241;p51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2" name="Google Shape;3242;p51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3" name="Google Shape;3243;p51"/>
            <p:cNvSpPr/>
            <p:nvPr/>
          </p:nvSpPr>
          <p:spPr>
            <a:xfrm>
              <a:off x="3743450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4" name="Google Shape;3244;p51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5" name="Google Shape;3245;p51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6" name="Google Shape;3246;p51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7" name="Google Shape;3247;p51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8" name="Google Shape;3248;p51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9" name="Google Shape;3249;p51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50" name="Google Shape;3250;p51"/>
          <p:cNvGrpSpPr/>
          <p:nvPr/>
        </p:nvGrpSpPr>
        <p:grpSpPr>
          <a:xfrm>
            <a:off x="1504948" y="-2440519"/>
            <a:ext cx="635798" cy="5058719"/>
            <a:chOff x="7324500" y="2391875"/>
            <a:chExt cx="177300" cy="1410725"/>
          </a:xfrm>
        </p:grpSpPr>
        <p:sp>
          <p:nvSpPr>
            <p:cNvPr id="3251" name="Google Shape;3251;p51"/>
            <p:cNvSpPr/>
            <p:nvPr/>
          </p:nvSpPr>
          <p:spPr>
            <a:xfrm>
              <a:off x="7324500" y="3625150"/>
              <a:ext cx="177300" cy="177450"/>
            </a:xfrm>
            <a:custGeom>
              <a:avLst/>
              <a:gdLst/>
              <a:ahLst/>
              <a:cxnLst/>
              <a:rect l="l" t="t" r="r" b="b"/>
              <a:pathLst>
                <a:path w="7092" h="7098" extrusionOk="0">
                  <a:moveTo>
                    <a:pt x="3549" y="673"/>
                  </a:moveTo>
                  <a:lnTo>
                    <a:pt x="4393" y="1510"/>
                  </a:lnTo>
                  <a:lnTo>
                    <a:pt x="5581" y="1510"/>
                  </a:lnTo>
                  <a:lnTo>
                    <a:pt x="5581" y="2700"/>
                  </a:lnTo>
                  <a:lnTo>
                    <a:pt x="6426" y="3548"/>
                  </a:lnTo>
                  <a:lnTo>
                    <a:pt x="5581" y="4398"/>
                  </a:lnTo>
                  <a:lnTo>
                    <a:pt x="5581" y="5581"/>
                  </a:lnTo>
                  <a:lnTo>
                    <a:pt x="4393" y="5581"/>
                  </a:lnTo>
                  <a:lnTo>
                    <a:pt x="3543" y="6425"/>
                  </a:lnTo>
                  <a:lnTo>
                    <a:pt x="2693" y="5581"/>
                  </a:lnTo>
                  <a:lnTo>
                    <a:pt x="1510" y="5581"/>
                  </a:lnTo>
                  <a:lnTo>
                    <a:pt x="1510" y="4398"/>
                  </a:lnTo>
                  <a:lnTo>
                    <a:pt x="667" y="3548"/>
                  </a:lnTo>
                  <a:lnTo>
                    <a:pt x="1510" y="2700"/>
                  </a:lnTo>
                  <a:lnTo>
                    <a:pt x="1510" y="1510"/>
                  </a:lnTo>
                  <a:lnTo>
                    <a:pt x="2700" y="1510"/>
                  </a:lnTo>
                  <a:lnTo>
                    <a:pt x="3549" y="673"/>
                  </a:lnTo>
                  <a:close/>
                  <a:moveTo>
                    <a:pt x="3549" y="1"/>
                  </a:moveTo>
                  <a:lnTo>
                    <a:pt x="2509" y="1041"/>
                  </a:lnTo>
                  <a:lnTo>
                    <a:pt x="1035" y="1041"/>
                  </a:lnTo>
                  <a:lnTo>
                    <a:pt x="1035" y="2508"/>
                  </a:lnTo>
                  <a:lnTo>
                    <a:pt x="1" y="3548"/>
                  </a:lnTo>
                  <a:lnTo>
                    <a:pt x="1035" y="4590"/>
                  </a:lnTo>
                  <a:lnTo>
                    <a:pt x="1035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83" y="6057"/>
                  </a:lnTo>
                  <a:lnTo>
                    <a:pt x="6058" y="6057"/>
                  </a:lnTo>
                  <a:lnTo>
                    <a:pt x="6058" y="4590"/>
                  </a:lnTo>
                  <a:lnTo>
                    <a:pt x="7092" y="3548"/>
                  </a:lnTo>
                  <a:lnTo>
                    <a:pt x="6058" y="2508"/>
                  </a:lnTo>
                  <a:lnTo>
                    <a:pt x="6058" y="1041"/>
                  </a:lnTo>
                  <a:lnTo>
                    <a:pt x="4583" y="1041"/>
                  </a:lnTo>
                  <a:lnTo>
                    <a:pt x="3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2" name="Google Shape;3252;p51"/>
            <p:cNvSpPr/>
            <p:nvPr/>
          </p:nvSpPr>
          <p:spPr>
            <a:xfrm>
              <a:off x="7411275" y="2391875"/>
              <a:ext cx="3725" cy="1239250"/>
            </a:xfrm>
            <a:custGeom>
              <a:avLst/>
              <a:gdLst/>
              <a:ahLst/>
              <a:cxnLst/>
              <a:rect l="l" t="t" r="r" b="b"/>
              <a:pathLst>
                <a:path w="149" h="49570" extrusionOk="0">
                  <a:moveTo>
                    <a:pt x="1" y="0"/>
                  </a:moveTo>
                  <a:lnTo>
                    <a:pt x="1" y="49570"/>
                  </a:lnTo>
                  <a:lnTo>
                    <a:pt x="149" y="4957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53" name="Google Shape;3253;p51"/>
          <p:cNvGrpSpPr/>
          <p:nvPr/>
        </p:nvGrpSpPr>
        <p:grpSpPr>
          <a:xfrm>
            <a:off x="6721259" y="-1401735"/>
            <a:ext cx="635803" cy="4688893"/>
            <a:chOff x="7905800" y="2474325"/>
            <a:chExt cx="177450" cy="1308650"/>
          </a:xfrm>
        </p:grpSpPr>
        <p:sp>
          <p:nvSpPr>
            <p:cNvPr id="3254" name="Google Shape;3254;p51"/>
            <p:cNvSpPr/>
            <p:nvPr/>
          </p:nvSpPr>
          <p:spPr>
            <a:xfrm>
              <a:off x="7905800" y="3605550"/>
              <a:ext cx="177450" cy="177425"/>
            </a:xfrm>
            <a:custGeom>
              <a:avLst/>
              <a:gdLst/>
              <a:ahLst/>
              <a:cxnLst/>
              <a:rect l="l" t="t" r="r" b="b"/>
              <a:pathLst>
                <a:path w="7098" h="7097" extrusionOk="0">
                  <a:moveTo>
                    <a:pt x="3548" y="672"/>
                  </a:moveTo>
                  <a:lnTo>
                    <a:pt x="4398" y="1515"/>
                  </a:lnTo>
                  <a:lnTo>
                    <a:pt x="5588" y="1515"/>
                  </a:lnTo>
                  <a:lnTo>
                    <a:pt x="5588" y="2699"/>
                  </a:lnTo>
                  <a:lnTo>
                    <a:pt x="6425" y="3548"/>
                  </a:lnTo>
                  <a:lnTo>
                    <a:pt x="5588" y="4398"/>
                  </a:lnTo>
                  <a:lnTo>
                    <a:pt x="5588" y="5580"/>
                  </a:lnTo>
                  <a:lnTo>
                    <a:pt x="4398" y="5580"/>
                  </a:lnTo>
                  <a:lnTo>
                    <a:pt x="3548" y="6425"/>
                  </a:lnTo>
                  <a:lnTo>
                    <a:pt x="2699" y="5580"/>
                  </a:lnTo>
                  <a:lnTo>
                    <a:pt x="1515" y="5580"/>
                  </a:lnTo>
                  <a:lnTo>
                    <a:pt x="1515" y="4398"/>
                  </a:lnTo>
                  <a:lnTo>
                    <a:pt x="672" y="3548"/>
                  </a:lnTo>
                  <a:lnTo>
                    <a:pt x="1515" y="2699"/>
                  </a:lnTo>
                  <a:lnTo>
                    <a:pt x="1515" y="1515"/>
                  </a:lnTo>
                  <a:lnTo>
                    <a:pt x="2699" y="1515"/>
                  </a:lnTo>
                  <a:lnTo>
                    <a:pt x="3548" y="672"/>
                  </a:lnTo>
                  <a:close/>
                  <a:moveTo>
                    <a:pt x="3548" y="0"/>
                  </a:moveTo>
                  <a:lnTo>
                    <a:pt x="2508" y="1040"/>
                  </a:lnTo>
                  <a:lnTo>
                    <a:pt x="1040" y="1040"/>
                  </a:lnTo>
                  <a:lnTo>
                    <a:pt x="1040" y="2508"/>
                  </a:lnTo>
                  <a:lnTo>
                    <a:pt x="0" y="3548"/>
                  </a:lnTo>
                  <a:lnTo>
                    <a:pt x="1040" y="4589"/>
                  </a:lnTo>
                  <a:lnTo>
                    <a:pt x="1040" y="6057"/>
                  </a:lnTo>
                  <a:lnTo>
                    <a:pt x="2508" y="6057"/>
                  </a:lnTo>
                  <a:lnTo>
                    <a:pt x="3548" y="7097"/>
                  </a:lnTo>
                  <a:lnTo>
                    <a:pt x="4589" y="6057"/>
                  </a:lnTo>
                  <a:lnTo>
                    <a:pt x="6057" y="6057"/>
                  </a:lnTo>
                  <a:lnTo>
                    <a:pt x="6057" y="4589"/>
                  </a:lnTo>
                  <a:lnTo>
                    <a:pt x="7097" y="3548"/>
                  </a:lnTo>
                  <a:lnTo>
                    <a:pt x="6057" y="2508"/>
                  </a:lnTo>
                  <a:lnTo>
                    <a:pt x="6057" y="1040"/>
                  </a:lnTo>
                  <a:lnTo>
                    <a:pt x="4589" y="1040"/>
                  </a:lnTo>
                  <a:lnTo>
                    <a:pt x="35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5" name="Google Shape;3255;p51"/>
            <p:cNvSpPr/>
            <p:nvPr/>
          </p:nvSpPr>
          <p:spPr>
            <a:xfrm>
              <a:off x="7992700" y="2474325"/>
              <a:ext cx="3775" cy="1138650"/>
            </a:xfrm>
            <a:custGeom>
              <a:avLst/>
              <a:gdLst/>
              <a:ahLst/>
              <a:cxnLst/>
              <a:rect l="l" t="t" r="r" b="b"/>
              <a:pathLst>
                <a:path w="151" h="45546" extrusionOk="0">
                  <a:moveTo>
                    <a:pt x="1" y="0"/>
                  </a:moveTo>
                  <a:lnTo>
                    <a:pt x="1" y="45546"/>
                  </a:lnTo>
                  <a:lnTo>
                    <a:pt x="151" y="45546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56" name="Google Shape;3256;p51"/>
          <p:cNvGrpSpPr/>
          <p:nvPr/>
        </p:nvGrpSpPr>
        <p:grpSpPr>
          <a:xfrm>
            <a:off x="7601580" y="-579780"/>
            <a:ext cx="499539" cy="2499809"/>
            <a:chOff x="6715575" y="2474325"/>
            <a:chExt cx="177450" cy="888000"/>
          </a:xfrm>
        </p:grpSpPr>
        <p:sp>
          <p:nvSpPr>
            <p:cNvPr id="3257" name="Google Shape;3257;p51"/>
            <p:cNvSpPr/>
            <p:nvPr/>
          </p:nvSpPr>
          <p:spPr>
            <a:xfrm>
              <a:off x="6715575" y="3184875"/>
              <a:ext cx="177450" cy="177450"/>
            </a:xfrm>
            <a:custGeom>
              <a:avLst/>
              <a:gdLst/>
              <a:ahLst/>
              <a:cxnLst/>
              <a:rect l="l" t="t" r="r" b="b"/>
              <a:pathLst>
                <a:path w="7098" h="7098" extrusionOk="0">
                  <a:moveTo>
                    <a:pt x="3549" y="672"/>
                  </a:moveTo>
                  <a:lnTo>
                    <a:pt x="4399" y="1517"/>
                  </a:lnTo>
                  <a:lnTo>
                    <a:pt x="5581" y="1517"/>
                  </a:lnTo>
                  <a:lnTo>
                    <a:pt x="5581" y="2699"/>
                  </a:lnTo>
                  <a:lnTo>
                    <a:pt x="6426" y="3550"/>
                  </a:lnTo>
                  <a:lnTo>
                    <a:pt x="5581" y="4398"/>
                  </a:lnTo>
                  <a:lnTo>
                    <a:pt x="5581" y="5588"/>
                  </a:lnTo>
                  <a:lnTo>
                    <a:pt x="4399" y="5588"/>
                  </a:lnTo>
                  <a:lnTo>
                    <a:pt x="3549" y="6431"/>
                  </a:lnTo>
                  <a:lnTo>
                    <a:pt x="2700" y="5588"/>
                  </a:lnTo>
                  <a:lnTo>
                    <a:pt x="1516" y="5588"/>
                  </a:lnTo>
                  <a:lnTo>
                    <a:pt x="1516" y="4398"/>
                  </a:lnTo>
                  <a:lnTo>
                    <a:pt x="673" y="3550"/>
                  </a:lnTo>
                  <a:lnTo>
                    <a:pt x="1516" y="2699"/>
                  </a:lnTo>
                  <a:lnTo>
                    <a:pt x="1516" y="1517"/>
                  </a:lnTo>
                  <a:lnTo>
                    <a:pt x="2700" y="1517"/>
                  </a:lnTo>
                  <a:lnTo>
                    <a:pt x="3549" y="672"/>
                  </a:lnTo>
                  <a:close/>
                  <a:moveTo>
                    <a:pt x="3549" y="0"/>
                  </a:moveTo>
                  <a:lnTo>
                    <a:pt x="2509" y="1040"/>
                  </a:lnTo>
                  <a:lnTo>
                    <a:pt x="1041" y="1040"/>
                  </a:lnTo>
                  <a:lnTo>
                    <a:pt x="1041" y="2508"/>
                  </a:lnTo>
                  <a:lnTo>
                    <a:pt x="1" y="3550"/>
                  </a:lnTo>
                  <a:lnTo>
                    <a:pt x="1041" y="4589"/>
                  </a:lnTo>
                  <a:lnTo>
                    <a:pt x="1041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90" y="6057"/>
                  </a:lnTo>
                  <a:lnTo>
                    <a:pt x="6058" y="6057"/>
                  </a:lnTo>
                  <a:lnTo>
                    <a:pt x="6058" y="4589"/>
                  </a:lnTo>
                  <a:lnTo>
                    <a:pt x="7098" y="3550"/>
                  </a:lnTo>
                  <a:lnTo>
                    <a:pt x="6058" y="2508"/>
                  </a:lnTo>
                  <a:lnTo>
                    <a:pt x="6058" y="1040"/>
                  </a:lnTo>
                  <a:lnTo>
                    <a:pt x="4590" y="104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8" name="Google Shape;3258;p51"/>
            <p:cNvSpPr/>
            <p:nvPr/>
          </p:nvSpPr>
          <p:spPr>
            <a:xfrm>
              <a:off x="6802500" y="2474325"/>
              <a:ext cx="3575" cy="719350"/>
            </a:xfrm>
            <a:custGeom>
              <a:avLst/>
              <a:gdLst/>
              <a:ahLst/>
              <a:cxnLst/>
              <a:rect l="l" t="t" r="r" b="b"/>
              <a:pathLst>
                <a:path w="143" h="28774" extrusionOk="0">
                  <a:moveTo>
                    <a:pt x="0" y="0"/>
                  </a:moveTo>
                  <a:lnTo>
                    <a:pt x="0" y="28773"/>
                  </a:lnTo>
                  <a:lnTo>
                    <a:pt x="143" y="28773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59" name="Google Shape;3259;p51"/>
          <p:cNvGrpSpPr/>
          <p:nvPr/>
        </p:nvGrpSpPr>
        <p:grpSpPr>
          <a:xfrm>
            <a:off x="8047423" y="153456"/>
            <a:ext cx="762954" cy="763070"/>
            <a:chOff x="940300" y="793900"/>
            <a:chExt cx="1313400" cy="1313600"/>
          </a:xfrm>
        </p:grpSpPr>
        <p:sp>
          <p:nvSpPr>
            <p:cNvPr id="3260" name="Google Shape;3260;p51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1" name="Google Shape;3261;p51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2" name="Google Shape;3262;p51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3" name="Google Shape;3263;p51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4" name="Google Shape;3264;p51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5" name="Google Shape;3265;p51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6" name="Google Shape;3266;p51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7" name="Google Shape;3267;p51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8" name="Google Shape;3268;p51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9" name="Google Shape;3269;p51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0" name="Google Shape;3270;p51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1" name="Google Shape;3271;p51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2" name="Google Shape;3272;p51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3" name="Google Shape;3273;p51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4" name="Google Shape;3274;p51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5" name="Google Shape;3275;p51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6" name="Google Shape;3276;p51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7" name="Google Shape;3277;p51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8" name="Google Shape;3278;p51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9" name="Google Shape;3279;p51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0" name="Google Shape;3280;p51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1" name="Google Shape;3281;p51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2" name="Google Shape;3282;p51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3" name="Google Shape;3283;p51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4" name="Google Shape;3284;p51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5" name="Google Shape;3285;p51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6" name="Google Shape;3286;p51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7" name="Google Shape;3287;p51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8" name="Google Shape;3288;p51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9" name="Google Shape;3289;p51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0" name="Google Shape;3290;p51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1" name="Google Shape;3291;p51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2" name="Google Shape;3292;p51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3" name="Google Shape;3293;p51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4" name="Google Shape;3294;p51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5" name="Google Shape;3295;p51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96" name="Google Shape;3296;p51"/>
          <p:cNvGrpSpPr/>
          <p:nvPr/>
        </p:nvGrpSpPr>
        <p:grpSpPr>
          <a:xfrm>
            <a:off x="333623" y="4226956"/>
            <a:ext cx="762954" cy="763070"/>
            <a:chOff x="940300" y="793900"/>
            <a:chExt cx="1313400" cy="1313600"/>
          </a:xfrm>
        </p:grpSpPr>
        <p:sp>
          <p:nvSpPr>
            <p:cNvPr id="3297" name="Google Shape;3297;p51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8" name="Google Shape;3298;p51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9" name="Google Shape;3299;p51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0" name="Google Shape;3300;p51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1" name="Google Shape;3301;p51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2" name="Google Shape;3302;p51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3" name="Google Shape;3303;p51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4" name="Google Shape;3304;p51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5" name="Google Shape;3305;p51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6" name="Google Shape;3306;p51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7" name="Google Shape;3307;p51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8" name="Google Shape;3308;p51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9" name="Google Shape;3309;p51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0" name="Google Shape;3310;p51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1" name="Google Shape;3311;p51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2" name="Google Shape;3312;p51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3" name="Google Shape;3313;p51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4" name="Google Shape;3314;p51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5" name="Google Shape;3315;p51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6" name="Google Shape;3316;p51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7" name="Google Shape;3317;p51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8" name="Google Shape;3318;p51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9" name="Google Shape;3319;p51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0" name="Google Shape;3320;p51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1" name="Google Shape;3321;p51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2" name="Google Shape;3322;p51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3" name="Google Shape;3323;p51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4" name="Google Shape;3324;p51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5" name="Google Shape;3325;p51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6" name="Google Shape;3326;p51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7" name="Google Shape;3327;p51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8" name="Google Shape;3328;p51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9" name="Google Shape;3329;p51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0" name="Google Shape;3330;p51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1" name="Google Shape;3331;p51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2" name="Google Shape;3332;p51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33" name="Google Shape;3333;p51"/>
          <p:cNvGrpSpPr/>
          <p:nvPr/>
        </p:nvGrpSpPr>
        <p:grpSpPr>
          <a:xfrm>
            <a:off x="333623" y="153443"/>
            <a:ext cx="762954" cy="763070"/>
            <a:chOff x="940300" y="793900"/>
            <a:chExt cx="1313400" cy="1313600"/>
          </a:xfrm>
        </p:grpSpPr>
        <p:sp>
          <p:nvSpPr>
            <p:cNvPr id="3334" name="Google Shape;3334;p51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5" name="Google Shape;3335;p51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6" name="Google Shape;3336;p51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7" name="Google Shape;3337;p51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8" name="Google Shape;3338;p51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9" name="Google Shape;3339;p51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0" name="Google Shape;3340;p51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1" name="Google Shape;3341;p51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2" name="Google Shape;3342;p51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3" name="Google Shape;3343;p51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4" name="Google Shape;3344;p51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5" name="Google Shape;3345;p51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6" name="Google Shape;3346;p51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7" name="Google Shape;3347;p51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8" name="Google Shape;3348;p51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9" name="Google Shape;3349;p51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0" name="Google Shape;3350;p51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1" name="Google Shape;3351;p51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2" name="Google Shape;3352;p51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3" name="Google Shape;3353;p51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4" name="Google Shape;3354;p51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5" name="Google Shape;3355;p51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6" name="Google Shape;3356;p51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7" name="Google Shape;3357;p51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8" name="Google Shape;3358;p51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9" name="Google Shape;3359;p51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0" name="Google Shape;3360;p51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1" name="Google Shape;3361;p51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2" name="Google Shape;3362;p51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3" name="Google Shape;3363;p51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4" name="Google Shape;3364;p51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5" name="Google Shape;3365;p51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6" name="Google Shape;3366;p51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7" name="Google Shape;3367;p51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8" name="Google Shape;3368;p51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9" name="Google Shape;3369;p51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70" name="Google Shape;3370;p51"/>
          <p:cNvGrpSpPr/>
          <p:nvPr/>
        </p:nvGrpSpPr>
        <p:grpSpPr>
          <a:xfrm>
            <a:off x="8047423" y="4226968"/>
            <a:ext cx="762954" cy="763070"/>
            <a:chOff x="940300" y="793900"/>
            <a:chExt cx="1313400" cy="1313600"/>
          </a:xfrm>
        </p:grpSpPr>
        <p:sp>
          <p:nvSpPr>
            <p:cNvPr id="3371" name="Google Shape;3371;p51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2" name="Google Shape;3372;p51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3" name="Google Shape;3373;p51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4" name="Google Shape;3374;p51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5" name="Google Shape;3375;p51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6" name="Google Shape;3376;p51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7" name="Google Shape;3377;p51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8" name="Google Shape;3378;p51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9" name="Google Shape;3379;p51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0" name="Google Shape;3380;p51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1" name="Google Shape;3381;p51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2" name="Google Shape;3382;p51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3" name="Google Shape;3383;p51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4" name="Google Shape;3384;p51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5" name="Google Shape;3385;p51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6" name="Google Shape;3386;p51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7" name="Google Shape;3387;p51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8" name="Google Shape;3388;p51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9" name="Google Shape;3389;p51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0" name="Google Shape;3390;p51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1" name="Google Shape;3391;p51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2" name="Google Shape;3392;p51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3" name="Google Shape;3393;p51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4" name="Google Shape;3394;p51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5" name="Google Shape;3395;p51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6" name="Google Shape;3396;p51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7" name="Google Shape;3397;p51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8" name="Google Shape;3398;p51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9" name="Google Shape;3399;p51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0" name="Google Shape;3400;p51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1" name="Google Shape;3401;p51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2" name="Google Shape;3402;p51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3" name="Google Shape;3403;p51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4" name="Google Shape;3404;p51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5" name="Google Shape;3405;p51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6" name="Google Shape;3406;p51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3407" name="Shape 34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3408" name="Shape 3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9" name="Google Shape;3409;p53"/>
          <p:cNvGrpSpPr/>
          <p:nvPr/>
        </p:nvGrpSpPr>
        <p:grpSpPr>
          <a:xfrm>
            <a:off x="-1276737" y="3801730"/>
            <a:ext cx="2590965" cy="2590965"/>
            <a:chOff x="2924725" y="208150"/>
            <a:chExt cx="1242550" cy="1242550"/>
          </a:xfrm>
        </p:grpSpPr>
        <p:sp>
          <p:nvSpPr>
            <p:cNvPr id="3410" name="Google Shape;3410;p53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1" name="Google Shape;3411;p53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2" name="Google Shape;3412;p53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3" name="Google Shape;3413;p53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4" name="Google Shape;3414;p53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5" name="Google Shape;3415;p53"/>
            <p:cNvSpPr/>
            <p:nvPr/>
          </p:nvSpPr>
          <p:spPr>
            <a:xfrm>
              <a:off x="3188344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6" name="Google Shape;3416;p53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7" name="Google Shape;3417;p53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8" name="Google Shape;3418;p53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9" name="Google Shape;3419;p53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0" name="Google Shape;3420;p53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1" name="Google Shape;3421;p53"/>
            <p:cNvSpPr/>
            <p:nvPr/>
          </p:nvSpPr>
          <p:spPr>
            <a:xfrm>
              <a:off x="3743642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2" name="Google Shape;3422;p53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3" name="Google Shape;3423;p53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4" name="Google Shape;3424;p53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5" name="Google Shape;3425;p53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6" name="Google Shape;3426;p53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7" name="Google Shape;3427;p53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28" name="Google Shape;3428;p53"/>
          <p:cNvGrpSpPr/>
          <p:nvPr/>
        </p:nvGrpSpPr>
        <p:grpSpPr>
          <a:xfrm>
            <a:off x="8047423" y="153456"/>
            <a:ext cx="762954" cy="763070"/>
            <a:chOff x="940300" y="793900"/>
            <a:chExt cx="1313400" cy="1313600"/>
          </a:xfrm>
        </p:grpSpPr>
        <p:sp>
          <p:nvSpPr>
            <p:cNvPr id="3429" name="Google Shape;3429;p53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0" name="Google Shape;3430;p53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1" name="Google Shape;3431;p53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2" name="Google Shape;3432;p53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3" name="Google Shape;3433;p53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4" name="Google Shape;3434;p53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5" name="Google Shape;3435;p53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6" name="Google Shape;3436;p53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7" name="Google Shape;3437;p53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8" name="Google Shape;3438;p53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9" name="Google Shape;3439;p53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0" name="Google Shape;3440;p53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1" name="Google Shape;3441;p53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2" name="Google Shape;3442;p53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3" name="Google Shape;3443;p53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4" name="Google Shape;3444;p53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5" name="Google Shape;3445;p53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6" name="Google Shape;3446;p53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7" name="Google Shape;3447;p53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8" name="Google Shape;3448;p53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9" name="Google Shape;3449;p53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0" name="Google Shape;3450;p53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1" name="Google Shape;3451;p53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2" name="Google Shape;3452;p53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3" name="Google Shape;3453;p53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4" name="Google Shape;3454;p53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5" name="Google Shape;3455;p53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6" name="Google Shape;3456;p53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7" name="Google Shape;3457;p53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8" name="Google Shape;3458;p53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9" name="Google Shape;3459;p53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0" name="Google Shape;3460;p53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1" name="Google Shape;3461;p53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2" name="Google Shape;3462;p53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3" name="Google Shape;3463;p53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4" name="Google Shape;3464;p53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65" name="Google Shape;3465;p53"/>
          <p:cNvGrpSpPr/>
          <p:nvPr/>
        </p:nvGrpSpPr>
        <p:grpSpPr>
          <a:xfrm>
            <a:off x="333623" y="153443"/>
            <a:ext cx="762954" cy="763070"/>
            <a:chOff x="940300" y="793900"/>
            <a:chExt cx="1313400" cy="1313600"/>
          </a:xfrm>
        </p:grpSpPr>
        <p:sp>
          <p:nvSpPr>
            <p:cNvPr id="3466" name="Google Shape;3466;p53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7" name="Google Shape;3467;p53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8" name="Google Shape;3468;p53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9" name="Google Shape;3469;p53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0" name="Google Shape;3470;p53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1" name="Google Shape;3471;p53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2" name="Google Shape;3472;p53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3" name="Google Shape;3473;p53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4" name="Google Shape;3474;p53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5" name="Google Shape;3475;p53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6" name="Google Shape;3476;p53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7" name="Google Shape;3477;p53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8" name="Google Shape;3478;p53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9" name="Google Shape;3479;p53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0" name="Google Shape;3480;p53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1" name="Google Shape;3481;p53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2" name="Google Shape;3482;p53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3" name="Google Shape;3483;p53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4" name="Google Shape;3484;p53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5" name="Google Shape;3485;p53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6" name="Google Shape;3486;p53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7" name="Google Shape;3487;p53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8" name="Google Shape;3488;p53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9" name="Google Shape;3489;p53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0" name="Google Shape;3490;p53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1" name="Google Shape;3491;p53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2" name="Google Shape;3492;p53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3" name="Google Shape;3493;p53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4" name="Google Shape;3494;p53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5" name="Google Shape;3495;p53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6" name="Google Shape;3496;p53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7" name="Google Shape;3497;p53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8" name="Google Shape;3498;p53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9" name="Google Shape;3499;p53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0" name="Google Shape;3500;p53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1" name="Google Shape;3501;p53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02" name="Google Shape;3502;p53"/>
          <p:cNvGrpSpPr/>
          <p:nvPr/>
        </p:nvGrpSpPr>
        <p:grpSpPr>
          <a:xfrm>
            <a:off x="1096580" y="-2420972"/>
            <a:ext cx="552396" cy="4394832"/>
            <a:chOff x="7324500" y="2391875"/>
            <a:chExt cx="177300" cy="1410725"/>
          </a:xfrm>
        </p:grpSpPr>
        <p:sp>
          <p:nvSpPr>
            <p:cNvPr id="3503" name="Google Shape;3503;p53"/>
            <p:cNvSpPr/>
            <p:nvPr/>
          </p:nvSpPr>
          <p:spPr>
            <a:xfrm>
              <a:off x="7324500" y="3625150"/>
              <a:ext cx="177300" cy="177450"/>
            </a:xfrm>
            <a:custGeom>
              <a:avLst/>
              <a:gdLst/>
              <a:ahLst/>
              <a:cxnLst/>
              <a:rect l="l" t="t" r="r" b="b"/>
              <a:pathLst>
                <a:path w="7092" h="7098" extrusionOk="0">
                  <a:moveTo>
                    <a:pt x="3549" y="673"/>
                  </a:moveTo>
                  <a:lnTo>
                    <a:pt x="4393" y="1510"/>
                  </a:lnTo>
                  <a:lnTo>
                    <a:pt x="5581" y="1510"/>
                  </a:lnTo>
                  <a:lnTo>
                    <a:pt x="5581" y="2700"/>
                  </a:lnTo>
                  <a:lnTo>
                    <a:pt x="6426" y="3548"/>
                  </a:lnTo>
                  <a:lnTo>
                    <a:pt x="5581" y="4398"/>
                  </a:lnTo>
                  <a:lnTo>
                    <a:pt x="5581" y="5581"/>
                  </a:lnTo>
                  <a:lnTo>
                    <a:pt x="4393" y="5581"/>
                  </a:lnTo>
                  <a:lnTo>
                    <a:pt x="3543" y="6425"/>
                  </a:lnTo>
                  <a:lnTo>
                    <a:pt x="2693" y="5581"/>
                  </a:lnTo>
                  <a:lnTo>
                    <a:pt x="1510" y="5581"/>
                  </a:lnTo>
                  <a:lnTo>
                    <a:pt x="1510" y="4398"/>
                  </a:lnTo>
                  <a:lnTo>
                    <a:pt x="667" y="3548"/>
                  </a:lnTo>
                  <a:lnTo>
                    <a:pt x="1510" y="2700"/>
                  </a:lnTo>
                  <a:lnTo>
                    <a:pt x="1510" y="1510"/>
                  </a:lnTo>
                  <a:lnTo>
                    <a:pt x="2700" y="1510"/>
                  </a:lnTo>
                  <a:lnTo>
                    <a:pt x="3549" y="673"/>
                  </a:lnTo>
                  <a:close/>
                  <a:moveTo>
                    <a:pt x="3549" y="1"/>
                  </a:moveTo>
                  <a:lnTo>
                    <a:pt x="2509" y="1041"/>
                  </a:lnTo>
                  <a:lnTo>
                    <a:pt x="1035" y="1041"/>
                  </a:lnTo>
                  <a:lnTo>
                    <a:pt x="1035" y="2508"/>
                  </a:lnTo>
                  <a:lnTo>
                    <a:pt x="1" y="3548"/>
                  </a:lnTo>
                  <a:lnTo>
                    <a:pt x="1035" y="4590"/>
                  </a:lnTo>
                  <a:lnTo>
                    <a:pt x="1035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83" y="6057"/>
                  </a:lnTo>
                  <a:lnTo>
                    <a:pt x="6058" y="6057"/>
                  </a:lnTo>
                  <a:lnTo>
                    <a:pt x="6058" y="4590"/>
                  </a:lnTo>
                  <a:lnTo>
                    <a:pt x="7092" y="3548"/>
                  </a:lnTo>
                  <a:lnTo>
                    <a:pt x="6058" y="2508"/>
                  </a:lnTo>
                  <a:lnTo>
                    <a:pt x="6058" y="1041"/>
                  </a:lnTo>
                  <a:lnTo>
                    <a:pt x="4583" y="1041"/>
                  </a:lnTo>
                  <a:lnTo>
                    <a:pt x="3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4" name="Google Shape;3504;p53"/>
            <p:cNvSpPr/>
            <p:nvPr/>
          </p:nvSpPr>
          <p:spPr>
            <a:xfrm>
              <a:off x="7411275" y="2391875"/>
              <a:ext cx="3725" cy="1239250"/>
            </a:xfrm>
            <a:custGeom>
              <a:avLst/>
              <a:gdLst/>
              <a:ahLst/>
              <a:cxnLst/>
              <a:rect l="l" t="t" r="r" b="b"/>
              <a:pathLst>
                <a:path w="149" h="49570" extrusionOk="0">
                  <a:moveTo>
                    <a:pt x="1" y="0"/>
                  </a:moveTo>
                  <a:lnTo>
                    <a:pt x="1" y="49570"/>
                  </a:lnTo>
                  <a:lnTo>
                    <a:pt x="149" y="4957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05" name="Google Shape;3505;p53"/>
          <p:cNvGrpSpPr/>
          <p:nvPr/>
        </p:nvGrpSpPr>
        <p:grpSpPr>
          <a:xfrm>
            <a:off x="7425992" y="-2337550"/>
            <a:ext cx="552402" cy="3931583"/>
            <a:chOff x="6715575" y="2099409"/>
            <a:chExt cx="177450" cy="1262916"/>
          </a:xfrm>
        </p:grpSpPr>
        <p:sp>
          <p:nvSpPr>
            <p:cNvPr id="3506" name="Google Shape;3506;p53"/>
            <p:cNvSpPr/>
            <p:nvPr/>
          </p:nvSpPr>
          <p:spPr>
            <a:xfrm>
              <a:off x="6715575" y="3184875"/>
              <a:ext cx="177450" cy="177450"/>
            </a:xfrm>
            <a:custGeom>
              <a:avLst/>
              <a:gdLst/>
              <a:ahLst/>
              <a:cxnLst/>
              <a:rect l="l" t="t" r="r" b="b"/>
              <a:pathLst>
                <a:path w="7098" h="7098" extrusionOk="0">
                  <a:moveTo>
                    <a:pt x="3549" y="672"/>
                  </a:moveTo>
                  <a:lnTo>
                    <a:pt x="4399" y="1517"/>
                  </a:lnTo>
                  <a:lnTo>
                    <a:pt x="5581" y="1517"/>
                  </a:lnTo>
                  <a:lnTo>
                    <a:pt x="5581" y="2699"/>
                  </a:lnTo>
                  <a:lnTo>
                    <a:pt x="6426" y="3550"/>
                  </a:lnTo>
                  <a:lnTo>
                    <a:pt x="5581" y="4398"/>
                  </a:lnTo>
                  <a:lnTo>
                    <a:pt x="5581" y="5588"/>
                  </a:lnTo>
                  <a:lnTo>
                    <a:pt x="4399" y="5588"/>
                  </a:lnTo>
                  <a:lnTo>
                    <a:pt x="3549" y="6431"/>
                  </a:lnTo>
                  <a:lnTo>
                    <a:pt x="2700" y="5588"/>
                  </a:lnTo>
                  <a:lnTo>
                    <a:pt x="1516" y="5588"/>
                  </a:lnTo>
                  <a:lnTo>
                    <a:pt x="1516" y="4398"/>
                  </a:lnTo>
                  <a:lnTo>
                    <a:pt x="673" y="3550"/>
                  </a:lnTo>
                  <a:lnTo>
                    <a:pt x="1516" y="2699"/>
                  </a:lnTo>
                  <a:lnTo>
                    <a:pt x="1516" y="1517"/>
                  </a:lnTo>
                  <a:lnTo>
                    <a:pt x="2700" y="1517"/>
                  </a:lnTo>
                  <a:lnTo>
                    <a:pt x="3549" y="672"/>
                  </a:lnTo>
                  <a:close/>
                  <a:moveTo>
                    <a:pt x="3549" y="0"/>
                  </a:moveTo>
                  <a:lnTo>
                    <a:pt x="2509" y="1040"/>
                  </a:lnTo>
                  <a:lnTo>
                    <a:pt x="1041" y="1040"/>
                  </a:lnTo>
                  <a:lnTo>
                    <a:pt x="1041" y="2508"/>
                  </a:lnTo>
                  <a:lnTo>
                    <a:pt x="1" y="3550"/>
                  </a:lnTo>
                  <a:lnTo>
                    <a:pt x="1041" y="4589"/>
                  </a:lnTo>
                  <a:lnTo>
                    <a:pt x="1041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90" y="6057"/>
                  </a:lnTo>
                  <a:lnTo>
                    <a:pt x="6058" y="6057"/>
                  </a:lnTo>
                  <a:lnTo>
                    <a:pt x="6058" y="4589"/>
                  </a:lnTo>
                  <a:lnTo>
                    <a:pt x="7098" y="3550"/>
                  </a:lnTo>
                  <a:lnTo>
                    <a:pt x="6058" y="2508"/>
                  </a:lnTo>
                  <a:lnTo>
                    <a:pt x="6058" y="1040"/>
                  </a:lnTo>
                  <a:lnTo>
                    <a:pt x="4590" y="104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7" name="Google Shape;3507;p53"/>
            <p:cNvSpPr/>
            <p:nvPr/>
          </p:nvSpPr>
          <p:spPr>
            <a:xfrm>
              <a:off x="6802499" y="2099409"/>
              <a:ext cx="3580" cy="1094275"/>
            </a:xfrm>
            <a:custGeom>
              <a:avLst/>
              <a:gdLst/>
              <a:ahLst/>
              <a:cxnLst/>
              <a:rect l="l" t="t" r="r" b="b"/>
              <a:pathLst>
                <a:path w="143" h="28774" extrusionOk="0">
                  <a:moveTo>
                    <a:pt x="0" y="0"/>
                  </a:moveTo>
                  <a:lnTo>
                    <a:pt x="0" y="28773"/>
                  </a:lnTo>
                  <a:lnTo>
                    <a:pt x="143" y="28773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08" name="Google Shape;3508;p53"/>
          <p:cNvGrpSpPr/>
          <p:nvPr/>
        </p:nvGrpSpPr>
        <p:grpSpPr>
          <a:xfrm>
            <a:off x="3816292" y="-3249122"/>
            <a:ext cx="552396" cy="4394832"/>
            <a:chOff x="7324500" y="2391875"/>
            <a:chExt cx="177300" cy="1410725"/>
          </a:xfrm>
        </p:grpSpPr>
        <p:sp>
          <p:nvSpPr>
            <p:cNvPr id="3509" name="Google Shape;3509;p53"/>
            <p:cNvSpPr/>
            <p:nvPr/>
          </p:nvSpPr>
          <p:spPr>
            <a:xfrm>
              <a:off x="7324500" y="3625150"/>
              <a:ext cx="177300" cy="177450"/>
            </a:xfrm>
            <a:custGeom>
              <a:avLst/>
              <a:gdLst/>
              <a:ahLst/>
              <a:cxnLst/>
              <a:rect l="l" t="t" r="r" b="b"/>
              <a:pathLst>
                <a:path w="7092" h="7098" extrusionOk="0">
                  <a:moveTo>
                    <a:pt x="3549" y="673"/>
                  </a:moveTo>
                  <a:lnTo>
                    <a:pt x="4393" y="1510"/>
                  </a:lnTo>
                  <a:lnTo>
                    <a:pt x="5581" y="1510"/>
                  </a:lnTo>
                  <a:lnTo>
                    <a:pt x="5581" y="2700"/>
                  </a:lnTo>
                  <a:lnTo>
                    <a:pt x="6426" y="3548"/>
                  </a:lnTo>
                  <a:lnTo>
                    <a:pt x="5581" y="4398"/>
                  </a:lnTo>
                  <a:lnTo>
                    <a:pt x="5581" y="5581"/>
                  </a:lnTo>
                  <a:lnTo>
                    <a:pt x="4393" y="5581"/>
                  </a:lnTo>
                  <a:lnTo>
                    <a:pt x="3543" y="6425"/>
                  </a:lnTo>
                  <a:lnTo>
                    <a:pt x="2693" y="5581"/>
                  </a:lnTo>
                  <a:lnTo>
                    <a:pt x="1510" y="5581"/>
                  </a:lnTo>
                  <a:lnTo>
                    <a:pt x="1510" y="4398"/>
                  </a:lnTo>
                  <a:lnTo>
                    <a:pt x="667" y="3548"/>
                  </a:lnTo>
                  <a:lnTo>
                    <a:pt x="1510" y="2700"/>
                  </a:lnTo>
                  <a:lnTo>
                    <a:pt x="1510" y="1510"/>
                  </a:lnTo>
                  <a:lnTo>
                    <a:pt x="2700" y="1510"/>
                  </a:lnTo>
                  <a:lnTo>
                    <a:pt x="3549" y="673"/>
                  </a:lnTo>
                  <a:close/>
                  <a:moveTo>
                    <a:pt x="3549" y="1"/>
                  </a:moveTo>
                  <a:lnTo>
                    <a:pt x="2509" y="1041"/>
                  </a:lnTo>
                  <a:lnTo>
                    <a:pt x="1035" y="1041"/>
                  </a:lnTo>
                  <a:lnTo>
                    <a:pt x="1035" y="2508"/>
                  </a:lnTo>
                  <a:lnTo>
                    <a:pt x="1" y="3548"/>
                  </a:lnTo>
                  <a:lnTo>
                    <a:pt x="1035" y="4590"/>
                  </a:lnTo>
                  <a:lnTo>
                    <a:pt x="1035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83" y="6057"/>
                  </a:lnTo>
                  <a:lnTo>
                    <a:pt x="6058" y="6057"/>
                  </a:lnTo>
                  <a:lnTo>
                    <a:pt x="6058" y="4590"/>
                  </a:lnTo>
                  <a:lnTo>
                    <a:pt x="7092" y="3548"/>
                  </a:lnTo>
                  <a:lnTo>
                    <a:pt x="6058" y="2508"/>
                  </a:lnTo>
                  <a:lnTo>
                    <a:pt x="6058" y="1041"/>
                  </a:lnTo>
                  <a:lnTo>
                    <a:pt x="4583" y="1041"/>
                  </a:lnTo>
                  <a:lnTo>
                    <a:pt x="35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0" name="Google Shape;3510;p53"/>
            <p:cNvSpPr/>
            <p:nvPr/>
          </p:nvSpPr>
          <p:spPr>
            <a:xfrm>
              <a:off x="7411275" y="2391875"/>
              <a:ext cx="3725" cy="1239250"/>
            </a:xfrm>
            <a:custGeom>
              <a:avLst/>
              <a:gdLst/>
              <a:ahLst/>
              <a:cxnLst/>
              <a:rect l="l" t="t" r="r" b="b"/>
              <a:pathLst>
                <a:path w="149" h="49570" extrusionOk="0">
                  <a:moveTo>
                    <a:pt x="1" y="0"/>
                  </a:moveTo>
                  <a:lnTo>
                    <a:pt x="1" y="49570"/>
                  </a:lnTo>
                  <a:lnTo>
                    <a:pt x="149" y="4957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11" name="Google Shape;3511;p53"/>
          <p:cNvGrpSpPr/>
          <p:nvPr/>
        </p:nvGrpSpPr>
        <p:grpSpPr>
          <a:xfrm>
            <a:off x="7457606" y="2036781"/>
            <a:ext cx="3332271" cy="3332271"/>
            <a:chOff x="2924725" y="208150"/>
            <a:chExt cx="1242550" cy="1242550"/>
          </a:xfrm>
        </p:grpSpPr>
        <p:sp>
          <p:nvSpPr>
            <p:cNvPr id="3512" name="Google Shape;3512;p53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3" name="Google Shape;3513;p53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4" name="Google Shape;3514;p53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5" name="Google Shape;3515;p53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6" name="Google Shape;3516;p53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7" name="Google Shape;3517;p53"/>
            <p:cNvSpPr/>
            <p:nvPr/>
          </p:nvSpPr>
          <p:spPr>
            <a:xfrm>
              <a:off x="3188350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8" name="Google Shape;3518;p53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9" name="Google Shape;3519;p53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0" name="Google Shape;3520;p53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1" name="Google Shape;3521;p53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2" name="Google Shape;3522;p53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3" name="Google Shape;3523;p53"/>
            <p:cNvSpPr/>
            <p:nvPr/>
          </p:nvSpPr>
          <p:spPr>
            <a:xfrm>
              <a:off x="3743450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4" name="Google Shape;3524;p53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5" name="Google Shape;3525;p53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6" name="Google Shape;3526;p53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7" name="Google Shape;3527;p53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8" name="Google Shape;3528;p53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9" name="Google Shape;3529;p53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"/>
          <p:cNvSpPr txBox="1"/>
          <p:nvPr>
            <p:ph type="title"/>
          </p:nvPr>
        </p:nvSpPr>
        <p:spPr>
          <a:xfrm>
            <a:off x="720000" y="445025"/>
            <a:ext cx="5464800" cy="10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30" name="Google Shape;630;p7"/>
          <p:cNvSpPr txBox="1"/>
          <p:nvPr>
            <p:ph type="body" idx="1"/>
          </p:nvPr>
        </p:nvSpPr>
        <p:spPr>
          <a:xfrm>
            <a:off x="5115400" y="2240300"/>
            <a:ext cx="2684400" cy="19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5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631" name="Google Shape;631;p7"/>
          <p:cNvGrpSpPr/>
          <p:nvPr/>
        </p:nvGrpSpPr>
        <p:grpSpPr>
          <a:xfrm>
            <a:off x="7832588" y="1276267"/>
            <a:ext cx="2590965" cy="2590965"/>
            <a:chOff x="2924725" y="208150"/>
            <a:chExt cx="1242550" cy="1242550"/>
          </a:xfrm>
        </p:grpSpPr>
        <p:sp>
          <p:nvSpPr>
            <p:cNvPr id="632" name="Google Shape;632;p7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3188350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3743450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50" name="Google Shape;650;p7"/>
          <p:cNvGrpSpPr/>
          <p:nvPr/>
        </p:nvGrpSpPr>
        <p:grpSpPr>
          <a:xfrm>
            <a:off x="-1316812" y="1276267"/>
            <a:ext cx="2590965" cy="2590965"/>
            <a:chOff x="2924725" y="208150"/>
            <a:chExt cx="1242550" cy="1242550"/>
          </a:xfrm>
        </p:grpSpPr>
        <p:sp>
          <p:nvSpPr>
            <p:cNvPr id="651" name="Google Shape;651;p7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3188350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3743450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69" name="Google Shape;669;p7"/>
          <p:cNvGrpSpPr/>
          <p:nvPr/>
        </p:nvGrpSpPr>
        <p:grpSpPr>
          <a:xfrm>
            <a:off x="333623" y="4226956"/>
            <a:ext cx="762954" cy="763070"/>
            <a:chOff x="940300" y="793900"/>
            <a:chExt cx="1313400" cy="1313600"/>
          </a:xfrm>
        </p:grpSpPr>
        <p:sp>
          <p:nvSpPr>
            <p:cNvPr id="670" name="Google Shape;670;p7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06" name="Google Shape;706;p7"/>
          <p:cNvGrpSpPr/>
          <p:nvPr/>
        </p:nvGrpSpPr>
        <p:grpSpPr>
          <a:xfrm>
            <a:off x="8159049" y="-2127874"/>
            <a:ext cx="483444" cy="3846201"/>
            <a:chOff x="7324500" y="2391875"/>
            <a:chExt cx="177300" cy="1410725"/>
          </a:xfrm>
        </p:grpSpPr>
        <p:sp>
          <p:nvSpPr>
            <p:cNvPr id="707" name="Google Shape;707;p7"/>
            <p:cNvSpPr/>
            <p:nvPr/>
          </p:nvSpPr>
          <p:spPr>
            <a:xfrm>
              <a:off x="7324500" y="3625150"/>
              <a:ext cx="177300" cy="177450"/>
            </a:xfrm>
            <a:custGeom>
              <a:avLst/>
              <a:gdLst/>
              <a:ahLst/>
              <a:cxnLst/>
              <a:rect l="l" t="t" r="r" b="b"/>
              <a:pathLst>
                <a:path w="7092" h="7098" extrusionOk="0">
                  <a:moveTo>
                    <a:pt x="3549" y="673"/>
                  </a:moveTo>
                  <a:lnTo>
                    <a:pt x="4393" y="1510"/>
                  </a:lnTo>
                  <a:lnTo>
                    <a:pt x="5581" y="1510"/>
                  </a:lnTo>
                  <a:lnTo>
                    <a:pt x="5581" y="2700"/>
                  </a:lnTo>
                  <a:lnTo>
                    <a:pt x="6426" y="3548"/>
                  </a:lnTo>
                  <a:lnTo>
                    <a:pt x="5581" y="4398"/>
                  </a:lnTo>
                  <a:lnTo>
                    <a:pt x="5581" y="5581"/>
                  </a:lnTo>
                  <a:lnTo>
                    <a:pt x="4393" y="5581"/>
                  </a:lnTo>
                  <a:lnTo>
                    <a:pt x="3543" y="6425"/>
                  </a:lnTo>
                  <a:lnTo>
                    <a:pt x="2693" y="5581"/>
                  </a:lnTo>
                  <a:lnTo>
                    <a:pt x="1510" y="5581"/>
                  </a:lnTo>
                  <a:lnTo>
                    <a:pt x="1510" y="4398"/>
                  </a:lnTo>
                  <a:lnTo>
                    <a:pt x="667" y="3548"/>
                  </a:lnTo>
                  <a:lnTo>
                    <a:pt x="1510" y="2700"/>
                  </a:lnTo>
                  <a:lnTo>
                    <a:pt x="1510" y="1510"/>
                  </a:lnTo>
                  <a:lnTo>
                    <a:pt x="2700" y="1510"/>
                  </a:lnTo>
                  <a:lnTo>
                    <a:pt x="3549" y="673"/>
                  </a:lnTo>
                  <a:close/>
                  <a:moveTo>
                    <a:pt x="3549" y="1"/>
                  </a:moveTo>
                  <a:lnTo>
                    <a:pt x="2509" y="1041"/>
                  </a:lnTo>
                  <a:lnTo>
                    <a:pt x="1035" y="1041"/>
                  </a:lnTo>
                  <a:lnTo>
                    <a:pt x="1035" y="2508"/>
                  </a:lnTo>
                  <a:lnTo>
                    <a:pt x="1" y="3548"/>
                  </a:lnTo>
                  <a:lnTo>
                    <a:pt x="1035" y="4590"/>
                  </a:lnTo>
                  <a:lnTo>
                    <a:pt x="1035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83" y="6057"/>
                  </a:lnTo>
                  <a:lnTo>
                    <a:pt x="6058" y="6057"/>
                  </a:lnTo>
                  <a:lnTo>
                    <a:pt x="6058" y="4590"/>
                  </a:lnTo>
                  <a:lnTo>
                    <a:pt x="7092" y="3548"/>
                  </a:lnTo>
                  <a:lnTo>
                    <a:pt x="6058" y="2508"/>
                  </a:lnTo>
                  <a:lnTo>
                    <a:pt x="6058" y="1041"/>
                  </a:lnTo>
                  <a:lnTo>
                    <a:pt x="4583" y="1041"/>
                  </a:lnTo>
                  <a:lnTo>
                    <a:pt x="3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7411275" y="2391875"/>
              <a:ext cx="3725" cy="1239250"/>
            </a:xfrm>
            <a:custGeom>
              <a:avLst/>
              <a:gdLst/>
              <a:ahLst/>
              <a:cxnLst/>
              <a:rect l="l" t="t" r="r" b="b"/>
              <a:pathLst>
                <a:path w="149" h="49570" extrusionOk="0">
                  <a:moveTo>
                    <a:pt x="1" y="0"/>
                  </a:moveTo>
                  <a:lnTo>
                    <a:pt x="1" y="49570"/>
                  </a:lnTo>
                  <a:lnTo>
                    <a:pt x="149" y="4957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09" name="Google Shape;709;p7"/>
          <p:cNvGrpSpPr/>
          <p:nvPr/>
        </p:nvGrpSpPr>
        <p:grpSpPr>
          <a:xfrm>
            <a:off x="7208567" y="-2580625"/>
            <a:ext cx="552402" cy="3931583"/>
            <a:chOff x="6715575" y="2099409"/>
            <a:chExt cx="177450" cy="1262916"/>
          </a:xfrm>
        </p:grpSpPr>
        <p:sp>
          <p:nvSpPr>
            <p:cNvPr id="710" name="Google Shape;710;p7"/>
            <p:cNvSpPr/>
            <p:nvPr/>
          </p:nvSpPr>
          <p:spPr>
            <a:xfrm>
              <a:off x="6715575" y="3184875"/>
              <a:ext cx="177450" cy="177450"/>
            </a:xfrm>
            <a:custGeom>
              <a:avLst/>
              <a:gdLst/>
              <a:ahLst/>
              <a:cxnLst/>
              <a:rect l="l" t="t" r="r" b="b"/>
              <a:pathLst>
                <a:path w="7098" h="7098" extrusionOk="0">
                  <a:moveTo>
                    <a:pt x="3549" y="672"/>
                  </a:moveTo>
                  <a:lnTo>
                    <a:pt x="4399" y="1517"/>
                  </a:lnTo>
                  <a:lnTo>
                    <a:pt x="5581" y="1517"/>
                  </a:lnTo>
                  <a:lnTo>
                    <a:pt x="5581" y="2699"/>
                  </a:lnTo>
                  <a:lnTo>
                    <a:pt x="6426" y="3550"/>
                  </a:lnTo>
                  <a:lnTo>
                    <a:pt x="5581" y="4398"/>
                  </a:lnTo>
                  <a:lnTo>
                    <a:pt x="5581" y="5588"/>
                  </a:lnTo>
                  <a:lnTo>
                    <a:pt x="4399" y="5588"/>
                  </a:lnTo>
                  <a:lnTo>
                    <a:pt x="3549" y="6431"/>
                  </a:lnTo>
                  <a:lnTo>
                    <a:pt x="2700" y="5588"/>
                  </a:lnTo>
                  <a:lnTo>
                    <a:pt x="1516" y="5588"/>
                  </a:lnTo>
                  <a:lnTo>
                    <a:pt x="1516" y="4398"/>
                  </a:lnTo>
                  <a:lnTo>
                    <a:pt x="673" y="3550"/>
                  </a:lnTo>
                  <a:lnTo>
                    <a:pt x="1516" y="2699"/>
                  </a:lnTo>
                  <a:lnTo>
                    <a:pt x="1516" y="1517"/>
                  </a:lnTo>
                  <a:lnTo>
                    <a:pt x="2700" y="1517"/>
                  </a:lnTo>
                  <a:lnTo>
                    <a:pt x="3549" y="672"/>
                  </a:lnTo>
                  <a:close/>
                  <a:moveTo>
                    <a:pt x="3549" y="0"/>
                  </a:moveTo>
                  <a:lnTo>
                    <a:pt x="2509" y="1040"/>
                  </a:lnTo>
                  <a:lnTo>
                    <a:pt x="1041" y="1040"/>
                  </a:lnTo>
                  <a:lnTo>
                    <a:pt x="1041" y="2508"/>
                  </a:lnTo>
                  <a:lnTo>
                    <a:pt x="1" y="3550"/>
                  </a:lnTo>
                  <a:lnTo>
                    <a:pt x="1041" y="4589"/>
                  </a:lnTo>
                  <a:lnTo>
                    <a:pt x="1041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90" y="6057"/>
                  </a:lnTo>
                  <a:lnTo>
                    <a:pt x="6058" y="6057"/>
                  </a:lnTo>
                  <a:lnTo>
                    <a:pt x="6058" y="4589"/>
                  </a:lnTo>
                  <a:lnTo>
                    <a:pt x="7098" y="3550"/>
                  </a:lnTo>
                  <a:lnTo>
                    <a:pt x="6058" y="2508"/>
                  </a:lnTo>
                  <a:lnTo>
                    <a:pt x="6058" y="1040"/>
                  </a:lnTo>
                  <a:lnTo>
                    <a:pt x="4590" y="104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6802499" y="2099409"/>
              <a:ext cx="3580" cy="1094275"/>
            </a:xfrm>
            <a:custGeom>
              <a:avLst/>
              <a:gdLst/>
              <a:ahLst/>
              <a:cxnLst/>
              <a:rect l="l" t="t" r="r" b="b"/>
              <a:pathLst>
                <a:path w="143" h="28774" extrusionOk="0">
                  <a:moveTo>
                    <a:pt x="0" y="0"/>
                  </a:moveTo>
                  <a:lnTo>
                    <a:pt x="0" y="28773"/>
                  </a:lnTo>
                  <a:lnTo>
                    <a:pt x="143" y="28773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12" name="Google Shape;712;p7"/>
          <p:cNvGrpSpPr/>
          <p:nvPr/>
        </p:nvGrpSpPr>
        <p:grpSpPr>
          <a:xfrm>
            <a:off x="8047423" y="4226968"/>
            <a:ext cx="762954" cy="763070"/>
            <a:chOff x="940300" y="793900"/>
            <a:chExt cx="1313400" cy="1313600"/>
          </a:xfrm>
        </p:grpSpPr>
        <p:sp>
          <p:nvSpPr>
            <p:cNvPr id="713" name="Google Shape;713;p7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8"/>
          <p:cNvSpPr txBox="1"/>
          <p:nvPr>
            <p:ph type="title"/>
          </p:nvPr>
        </p:nvSpPr>
        <p:spPr>
          <a:xfrm>
            <a:off x="2620800" y="767077"/>
            <a:ext cx="3902400" cy="17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751" name="Google Shape;751;p8"/>
          <p:cNvGrpSpPr/>
          <p:nvPr/>
        </p:nvGrpSpPr>
        <p:grpSpPr>
          <a:xfrm>
            <a:off x="-1722112" y="-908907"/>
            <a:ext cx="2590965" cy="2590965"/>
            <a:chOff x="2924725" y="208150"/>
            <a:chExt cx="1242550" cy="1242550"/>
          </a:xfrm>
        </p:grpSpPr>
        <p:sp>
          <p:nvSpPr>
            <p:cNvPr id="752" name="Google Shape;752;p8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8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8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8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8"/>
            <p:cNvSpPr/>
            <p:nvPr/>
          </p:nvSpPr>
          <p:spPr>
            <a:xfrm>
              <a:off x="3188350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8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8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8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8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" name="Google Shape;762;p8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" name="Google Shape;763;p8"/>
            <p:cNvSpPr/>
            <p:nvPr/>
          </p:nvSpPr>
          <p:spPr>
            <a:xfrm>
              <a:off x="3743450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" name="Google Shape;764;p8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" name="Google Shape;765;p8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" name="Google Shape;766;p8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7" name="Google Shape;767;p8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8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8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70" name="Google Shape;770;p8"/>
          <p:cNvGrpSpPr/>
          <p:nvPr/>
        </p:nvGrpSpPr>
        <p:grpSpPr>
          <a:xfrm>
            <a:off x="1608030" y="-2469122"/>
            <a:ext cx="552396" cy="4394832"/>
            <a:chOff x="7324500" y="2391875"/>
            <a:chExt cx="177300" cy="1410725"/>
          </a:xfrm>
        </p:grpSpPr>
        <p:sp>
          <p:nvSpPr>
            <p:cNvPr id="771" name="Google Shape;771;p8"/>
            <p:cNvSpPr/>
            <p:nvPr/>
          </p:nvSpPr>
          <p:spPr>
            <a:xfrm>
              <a:off x="7324500" y="3625150"/>
              <a:ext cx="177300" cy="177450"/>
            </a:xfrm>
            <a:custGeom>
              <a:avLst/>
              <a:gdLst/>
              <a:ahLst/>
              <a:cxnLst/>
              <a:rect l="l" t="t" r="r" b="b"/>
              <a:pathLst>
                <a:path w="7092" h="7098" extrusionOk="0">
                  <a:moveTo>
                    <a:pt x="3549" y="673"/>
                  </a:moveTo>
                  <a:lnTo>
                    <a:pt x="4393" y="1510"/>
                  </a:lnTo>
                  <a:lnTo>
                    <a:pt x="5581" y="1510"/>
                  </a:lnTo>
                  <a:lnTo>
                    <a:pt x="5581" y="2700"/>
                  </a:lnTo>
                  <a:lnTo>
                    <a:pt x="6426" y="3548"/>
                  </a:lnTo>
                  <a:lnTo>
                    <a:pt x="5581" y="4398"/>
                  </a:lnTo>
                  <a:lnTo>
                    <a:pt x="5581" y="5581"/>
                  </a:lnTo>
                  <a:lnTo>
                    <a:pt x="4393" y="5581"/>
                  </a:lnTo>
                  <a:lnTo>
                    <a:pt x="3543" y="6425"/>
                  </a:lnTo>
                  <a:lnTo>
                    <a:pt x="2693" y="5581"/>
                  </a:lnTo>
                  <a:lnTo>
                    <a:pt x="1510" y="5581"/>
                  </a:lnTo>
                  <a:lnTo>
                    <a:pt x="1510" y="4398"/>
                  </a:lnTo>
                  <a:lnTo>
                    <a:pt x="667" y="3548"/>
                  </a:lnTo>
                  <a:lnTo>
                    <a:pt x="1510" y="2700"/>
                  </a:lnTo>
                  <a:lnTo>
                    <a:pt x="1510" y="1510"/>
                  </a:lnTo>
                  <a:lnTo>
                    <a:pt x="2700" y="1510"/>
                  </a:lnTo>
                  <a:lnTo>
                    <a:pt x="3549" y="673"/>
                  </a:lnTo>
                  <a:close/>
                  <a:moveTo>
                    <a:pt x="3549" y="1"/>
                  </a:moveTo>
                  <a:lnTo>
                    <a:pt x="2509" y="1041"/>
                  </a:lnTo>
                  <a:lnTo>
                    <a:pt x="1035" y="1041"/>
                  </a:lnTo>
                  <a:lnTo>
                    <a:pt x="1035" y="2508"/>
                  </a:lnTo>
                  <a:lnTo>
                    <a:pt x="1" y="3548"/>
                  </a:lnTo>
                  <a:lnTo>
                    <a:pt x="1035" y="4590"/>
                  </a:lnTo>
                  <a:lnTo>
                    <a:pt x="1035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83" y="6057"/>
                  </a:lnTo>
                  <a:lnTo>
                    <a:pt x="6058" y="6057"/>
                  </a:lnTo>
                  <a:lnTo>
                    <a:pt x="6058" y="4590"/>
                  </a:lnTo>
                  <a:lnTo>
                    <a:pt x="7092" y="3548"/>
                  </a:lnTo>
                  <a:lnTo>
                    <a:pt x="6058" y="2508"/>
                  </a:lnTo>
                  <a:lnTo>
                    <a:pt x="6058" y="1041"/>
                  </a:lnTo>
                  <a:lnTo>
                    <a:pt x="4583" y="1041"/>
                  </a:lnTo>
                  <a:lnTo>
                    <a:pt x="3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8"/>
            <p:cNvSpPr/>
            <p:nvPr/>
          </p:nvSpPr>
          <p:spPr>
            <a:xfrm>
              <a:off x="7411275" y="2391875"/>
              <a:ext cx="3725" cy="1239250"/>
            </a:xfrm>
            <a:custGeom>
              <a:avLst/>
              <a:gdLst/>
              <a:ahLst/>
              <a:cxnLst/>
              <a:rect l="l" t="t" r="r" b="b"/>
              <a:pathLst>
                <a:path w="149" h="49570" extrusionOk="0">
                  <a:moveTo>
                    <a:pt x="1" y="0"/>
                  </a:moveTo>
                  <a:lnTo>
                    <a:pt x="1" y="49570"/>
                  </a:lnTo>
                  <a:lnTo>
                    <a:pt x="149" y="4957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73" name="Google Shape;773;p8"/>
          <p:cNvGrpSpPr/>
          <p:nvPr/>
        </p:nvGrpSpPr>
        <p:grpSpPr>
          <a:xfrm>
            <a:off x="7076992" y="-2569175"/>
            <a:ext cx="552402" cy="3931583"/>
            <a:chOff x="6715575" y="2099409"/>
            <a:chExt cx="177450" cy="1262916"/>
          </a:xfrm>
        </p:grpSpPr>
        <p:sp>
          <p:nvSpPr>
            <p:cNvPr id="774" name="Google Shape;774;p8"/>
            <p:cNvSpPr/>
            <p:nvPr/>
          </p:nvSpPr>
          <p:spPr>
            <a:xfrm>
              <a:off x="6715575" y="3184875"/>
              <a:ext cx="177450" cy="177450"/>
            </a:xfrm>
            <a:custGeom>
              <a:avLst/>
              <a:gdLst/>
              <a:ahLst/>
              <a:cxnLst/>
              <a:rect l="l" t="t" r="r" b="b"/>
              <a:pathLst>
                <a:path w="7098" h="7098" extrusionOk="0">
                  <a:moveTo>
                    <a:pt x="3549" y="672"/>
                  </a:moveTo>
                  <a:lnTo>
                    <a:pt x="4399" y="1517"/>
                  </a:lnTo>
                  <a:lnTo>
                    <a:pt x="5581" y="1517"/>
                  </a:lnTo>
                  <a:lnTo>
                    <a:pt x="5581" y="2699"/>
                  </a:lnTo>
                  <a:lnTo>
                    <a:pt x="6426" y="3550"/>
                  </a:lnTo>
                  <a:lnTo>
                    <a:pt x="5581" y="4398"/>
                  </a:lnTo>
                  <a:lnTo>
                    <a:pt x="5581" y="5588"/>
                  </a:lnTo>
                  <a:lnTo>
                    <a:pt x="4399" y="5588"/>
                  </a:lnTo>
                  <a:lnTo>
                    <a:pt x="3549" y="6431"/>
                  </a:lnTo>
                  <a:lnTo>
                    <a:pt x="2700" y="5588"/>
                  </a:lnTo>
                  <a:lnTo>
                    <a:pt x="1516" y="5588"/>
                  </a:lnTo>
                  <a:lnTo>
                    <a:pt x="1516" y="4398"/>
                  </a:lnTo>
                  <a:lnTo>
                    <a:pt x="673" y="3550"/>
                  </a:lnTo>
                  <a:lnTo>
                    <a:pt x="1516" y="2699"/>
                  </a:lnTo>
                  <a:lnTo>
                    <a:pt x="1516" y="1517"/>
                  </a:lnTo>
                  <a:lnTo>
                    <a:pt x="2700" y="1517"/>
                  </a:lnTo>
                  <a:lnTo>
                    <a:pt x="3549" y="672"/>
                  </a:lnTo>
                  <a:close/>
                  <a:moveTo>
                    <a:pt x="3549" y="0"/>
                  </a:moveTo>
                  <a:lnTo>
                    <a:pt x="2509" y="1040"/>
                  </a:lnTo>
                  <a:lnTo>
                    <a:pt x="1041" y="1040"/>
                  </a:lnTo>
                  <a:lnTo>
                    <a:pt x="1041" y="2508"/>
                  </a:lnTo>
                  <a:lnTo>
                    <a:pt x="1" y="3550"/>
                  </a:lnTo>
                  <a:lnTo>
                    <a:pt x="1041" y="4589"/>
                  </a:lnTo>
                  <a:lnTo>
                    <a:pt x="1041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90" y="6057"/>
                  </a:lnTo>
                  <a:lnTo>
                    <a:pt x="6058" y="6057"/>
                  </a:lnTo>
                  <a:lnTo>
                    <a:pt x="6058" y="4589"/>
                  </a:lnTo>
                  <a:lnTo>
                    <a:pt x="7098" y="3550"/>
                  </a:lnTo>
                  <a:lnTo>
                    <a:pt x="6058" y="2508"/>
                  </a:lnTo>
                  <a:lnTo>
                    <a:pt x="6058" y="1040"/>
                  </a:lnTo>
                  <a:lnTo>
                    <a:pt x="4590" y="104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" name="Google Shape;775;p8"/>
            <p:cNvSpPr/>
            <p:nvPr/>
          </p:nvSpPr>
          <p:spPr>
            <a:xfrm>
              <a:off x="6802499" y="2099409"/>
              <a:ext cx="3580" cy="1094275"/>
            </a:xfrm>
            <a:custGeom>
              <a:avLst/>
              <a:gdLst/>
              <a:ahLst/>
              <a:cxnLst/>
              <a:rect l="l" t="t" r="r" b="b"/>
              <a:pathLst>
                <a:path w="143" h="28774" extrusionOk="0">
                  <a:moveTo>
                    <a:pt x="0" y="0"/>
                  </a:moveTo>
                  <a:lnTo>
                    <a:pt x="0" y="28773"/>
                  </a:lnTo>
                  <a:lnTo>
                    <a:pt x="143" y="28773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76" name="Google Shape;776;p8"/>
          <p:cNvGrpSpPr/>
          <p:nvPr/>
        </p:nvGrpSpPr>
        <p:grpSpPr>
          <a:xfrm>
            <a:off x="8047423" y="153456"/>
            <a:ext cx="762954" cy="763070"/>
            <a:chOff x="940300" y="793900"/>
            <a:chExt cx="1313400" cy="1313600"/>
          </a:xfrm>
        </p:grpSpPr>
        <p:sp>
          <p:nvSpPr>
            <p:cNvPr id="777" name="Google Shape;777;p8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8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" name="Google Shape;779;p8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8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8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8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8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8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" name="Google Shape;785;p8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" name="Google Shape;786;p8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8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8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8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0" name="Google Shape;790;p8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" name="Google Shape;791;p8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8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8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8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5" name="Google Shape;795;p8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" name="Google Shape;796;p8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" name="Google Shape;797;p8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" name="Google Shape;798;p8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" name="Google Shape;799;p8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8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" name="Google Shape;801;p8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" name="Google Shape;802;p8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" name="Google Shape;803;p8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8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8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" name="Google Shape;806;p8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" name="Google Shape;807;p8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" name="Google Shape;808;p8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" name="Google Shape;809;p8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" name="Google Shape;810;p8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8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8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13" name="Google Shape;813;p8"/>
          <p:cNvGrpSpPr/>
          <p:nvPr/>
        </p:nvGrpSpPr>
        <p:grpSpPr>
          <a:xfrm>
            <a:off x="333623" y="4226956"/>
            <a:ext cx="762954" cy="763070"/>
            <a:chOff x="940300" y="793900"/>
            <a:chExt cx="1313400" cy="1313600"/>
          </a:xfrm>
        </p:grpSpPr>
        <p:sp>
          <p:nvSpPr>
            <p:cNvPr id="814" name="Google Shape;814;p8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8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" name="Google Shape;821;p8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" name="Google Shape;827;p8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" name="Google Shape;828;p8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0" name="Google Shape;830;p8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" name="Google Shape;831;p8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5" name="Google Shape;845;p8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6" name="Google Shape;846;p8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50" name="Google Shape;850;p8"/>
          <p:cNvGrpSpPr/>
          <p:nvPr/>
        </p:nvGrpSpPr>
        <p:grpSpPr>
          <a:xfrm>
            <a:off x="7457606" y="2036781"/>
            <a:ext cx="3332271" cy="3332271"/>
            <a:chOff x="2924725" y="208150"/>
            <a:chExt cx="1242550" cy="1242550"/>
          </a:xfrm>
        </p:grpSpPr>
        <p:sp>
          <p:nvSpPr>
            <p:cNvPr id="851" name="Google Shape;851;p8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8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8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3188350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9" name="Google Shape;859;p8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8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3743450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9"/>
          <p:cNvSpPr txBox="1"/>
          <p:nvPr>
            <p:ph type="title"/>
          </p:nvPr>
        </p:nvSpPr>
        <p:spPr>
          <a:xfrm>
            <a:off x="2188975" y="2487673"/>
            <a:ext cx="4794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1" name="Google Shape;871;p9"/>
          <p:cNvSpPr txBox="1"/>
          <p:nvPr>
            <p:ph type="subTitle" idx="1"/>
          </p:nvPr>
        </p:nvSpPr>
        <p:spPr>
          <a:xfrm>
            <a:off x="2160425" y="3125779"/>
            <a:ext cx="4661100" cy="13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72" name="Google Shape;872;p9"/>
          <p:cNvGrpSpPr/>
          <p:nvPr/>
        </p:nvGrpSpPr>
        <p:grpSpPr>
          <a:xfrm>
            <a:off x="-1316812" y="1276267"/>
            <a:ext cx="2590965" cy="2590965"/>
            <a:chOff x="2924725" y="208150"/>
            <a:chExt cx="1242550" cy="1242550"/>
          </a:xfrm>
        </p:grpSpPr>
        <p:sp>
          <p:nvSpPr>
            <p:cNvPr id="873" name="Google Shape;873;p9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4" name="Google Shape;874;p9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5" name="Google Shape;875;p9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6" name="Google Shape;876;p9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" name="Google Shape;877;p9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" name="Google Shape;878;p9"/>
            <p:cNvSpPr/>
            <p:nvPr/>
          </p:nvSpPr>
          <p:spPr>
            <a:xfrm>
              <a:off x="3188350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9" name="Google Shape;879;p9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0" name="Google Shape;880;p9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1" name="Google Shape;881;p9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2" name="Google Shape;882;p9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3" name="Google Shape;883;p9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" name="Google Shape;884;p9"/>
            <p:cNvSpPr/>
            <p:nvPr/>
          </p:nvSpPr>
          <p:spPr>
            <a:xfrm>
              <a:off x="3743450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9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9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9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9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9" name="Google Shape;889;p9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0" name="Google Shape;890;p9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1" name="Google Shape;891;p9"/>
          <p:cNvGrpSpPr/>
          <p:nvPr/>
        </p:nvGrpSpPr>
        <p:grpSpPr>
          <a:xfrm>
            <a:off x="333623" y="4226956"/>
            <a:ext cx="762954" cy="763070"/>
            <a:chOff x="940300" y="793900"/>
            <a:chExt cx="1313400" cy="1313600"/>
          </a:xfrm>
        </p:grpSpPr>
        <p:sp>
          <p:nvSpPr>
            <p:cNvPr id="892" name="Google Shape;892;p9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9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9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5" name="Google Shape;895;p9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6" name="Google Shape;896;p9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7" name="Google Shape;897;p9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8" name="Google Shape;898;p9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9" name="Google Shape;899;p9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0" name="Google Shape;900;p9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1" name="Google Shape;901;p9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9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9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9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9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9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7" name="Google Shape;907;p9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8" name="Google Shape;908;p9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9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9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1" name="Google Shape;911;p9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2" name="Google Shape;912;p9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3" name="Google Shape;913;p9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4" name="Google Shape;914;p9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5" name="Google Shape;915;p9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6" name="Google Shape;916;p9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7" name="Google Shape;917;p9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8" name="Google Shape;918;p9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9" name="Google Shape;919;p9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0" name="Google Shape;920;p9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1" name="Google Shape;921;p9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2" name="Google Shape;922;p9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9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9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" name="Google Shape;925;p9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6" name="Google Shape;926;p9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7" name="Google Shape;927;p9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28" name="Google Shape;928;p9"/>
          <p:cNvGrpSpPr/>
          <p:nvPr/>
        </p:nvGrpSpPr>
        <p:grpSpPr>
          <a:xfrm>
            <a:off x="1608030" y="-2469122"/>
            <a:ext cx="552396" cy="4394832"/>
            <a:chOff x="7324500" y="2391875"/>
            <a:chExt cx="177300" cy="1410725"/>
          </a:xfrm>
        </p:grpSpPr>
        <p:sp>
          <p:nvSpPr>
            <p:cNvPr id="929" name="Google Shape;929;p9"/>
            <p:cNvSpPr/>
            <p:nvPr/>
          </p:nvSpPr>
          <p:spPr>
            <a:xfrm>
              <a:off x="7324500" y="3625150"/>
              <a:ext cx="177300" cy="177450"/>
            </a:xfrm>
            <a:custGeom>
              <a:avLst/>
              <a:gdLst/>
              <a:ahLst/>
              <a:cxnLst/>
              <a:rect l="l" t="t" r="r" b="b"/>
              <a:pathLst>
                <a:path w="7092" h="7098" extrusionOk="0">
                  <a:moveTo>
                    <a:pt x="3549" y="673"/>
                  </a:moveTo>
                  <a:lnTo>
                    <a:pt x="4393" y="1510"/>
                  </a:lnTo>
                  <a:lnTo>
                    <a:pt x="5581" y="1510"/>
                  </a:lnTo>
                  <a:lnTo>
                    <a:pt x="5581" y="2700"/>
                  </a:lnTo>
                  <a:lnTo>
                    <a:pt x="6426" y="3548"/>
                  </a:lnTo>
                  <a:lnTo>
                    <a:pt x="5581" y="4398"/>
                  </a:lnTo>
                  <a:lnTo>
                    <a:pt x="5581" y="5581"/>
                  </a:lnTo>
                  <a:lnTo>
                    <a:pt x="4393" y="5581"/>
                  </a:lnTo>
                  <a:lnTo>
                    <a:pt x="3543" y="6425"/>
                  </a:lnTo>
                  <a:lnTo>
                    <a:pt x="2693" y="5581"/>
                  </a:lnTo>
                  <a:lnTo>
                    <a:pt x="1510" y="5581"/>
                  </a:lnTo>
                  <a:lnTo>
                    <a:pt x="1510" y="4398"/>
                  </a:lnTo>
                  <a:lnTo>
                    <a:pt x="667" y="3548"/>
                  </a:lnTo>
                  <a:lnTo>
                    <a:pt x="1510" y="2700"/>
                  </a:lnTo>
                  <a:lnTo>
                    <a:pt x="1510" y="1510"/>
                  </a:lnTo>
                  <a:lnTo>
                    <a:pt x="2700" y="1510"/>
                  </a:lnTo>
                  <a:lnTo>
                    <a:pt x="3549" y="673"/>
                  </a:lnTo>
                  <a:close/>
                  <a:moveTo>
                    <a:pt x="3549" y="1"/>
                  </a:moveTo>
                  <a:lnTo>
                    <a:pt x="2509" y="1041"/>
                  </a:lnTo>
                  <a:lnTo>
                    <a:pt x="1035" y="1041"/>
                  </a:lnTo>
                  <a:lnTo>
                    <a:pt x="1035" y="2508"/>
                  </a:lnTo>
                  <a:lnTo>
                    <a:pt x="1" y="3548"/>
                  </a:lnTo>
                  <a:lnTo>
                    <a:pt x="1035" y="4590"/>
                  </a:lnTo>
                  <a:lnTo>
                    <a:pt x="1035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83" y="6057"/>
                  </a:lnTo>
                  <a:lnTo>
                    <a:pt x="6058" y="6057"/>
                  </a:lnTo>
                  <a:lnTo>
                    <a:pt x="6058" y="4590"/>
                  </a:lnTo>
                  <a:lnTo>
                    <a:pt x="7092" y="3548"/>
                  </a:lnTo>
                  <a:lnTo>
                    <a:pt x="6058" y="2508"/>
                  </a:lnTo>
                  <a:lnTo>
                    <a:pt x="6058" y="1041"/>
                  </a:lnTo>
                  <a:lnTo>
                    <a:pt x="4583" y="1041"/>
                  </a:lnTo>
                  <a:lnTo>
                    <a:pt x="3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" name="Google Shape;930;p9"/>
            <p:cNvSpPr/>
            <p:nvPr/>
          </p:nvSpPr>
          <p:spPr>
            <a:xfrm>
              <a:off x="7411275" y="2391875"/>
              <a:ext cx="3725" cy="1239250"/>
            </a:xfrm>
            <a:custGeom>
              <a:avLst/>
              <a:gdLst/>
              <a:ahLst/>
              <a:cxnLst/>
              <a:rect l="l" t="t" r="r" b="b"/>
              <a:pathLst>
                <a:path w="149" h="49570" extrusionOk="0">
                  <a:moveTo>
                    <a:pt x="1" y="0"/>
                  </a:moveTo>
                  <a:lnTo>
                    <a:pt x="1" y="49570"/>
                  </a:lnTo>
                  <a:lnTo>
                    <a:pt x="149" y="4957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31" name="Google Shape;931;p9"/>
          <p:cNvGrpSpPr/>
          <p:nvPr/>
        </p:nvGrpSpPr>
        <p:grpSpPr>
          <a:xfrm>
            <a:off x="7076992" y="-2569175"/>
            <a:ext cx="552402" cy="3931583"/>
            <a:chOff x="6715575" y="2099409"/>
            <a:chExt cx="177450" cy="1262916"/>
          </a:xfrm>
        </p:grpSpPr>
        <p:sp>
          <p:nvSpPr>
            <p:cNvPr id="932" name="Google Shape;932;p9"/>
            <p:cNvSpPr/>
            <p:nvPr/>
          </p:nvSpPr>
          <p:spPr>
            <a:xfrm>
              <a:off x="6715575" y="3184875"/>
              <a:ext cx="177450" cy="177450"/>
            </a:xfrm>
            <a:custGeom>
              <a:avLst/>
              <a:gdLst/>
              <a:ahLst/>
              <a:cxnLst/>
              <a:rect l="l" t="t" r="r" b="b"/>
              <a:pathLst>
                <a:path w="7098" h="7098" extrusionOk="0">
                  <a:moveTo>
                    <a:pt x="3549" y="672"/>
                  </a:moveTo>
                  <a:lnTo>
                    <a:pt x="4399" y="1517"/>
                  </a:lnTo>
                  <a:lnTo>
                    <a:pt x="5581" y="1517"/>
                  </a:lnTo>
                  <a:lnTo>
                    <a:pt x="5581" y="2699"/>
                  </a:lnTo>
                  <a:lnTo>
                    <a:pt x="6426" y="3550"/>
                  </a:lnTo>
                  <a:lnTo>
                    <a:pt x="5581" y="4398"/>
                  </a:lnTo>
                  <a:lnTo>
                    <a:pt x="5581" y="5588"/>
                  </a:lnTo>
                  <a:lnTo>
                    <a:pt x="4399" y="5588"/>
                  </a:lnTo>
                  <a:lnTo>
                    <a:pt x="3549" y="6431"/>
                  </a:lnTo>
                  <a:lnTo>
                    <a:pt x="2700" y="5588"/>
                  </a:lnTo>
                  <a:lnTo>
                    <a:pt x="1516" y="5588"/>
                  </a:lnTo>
                  <a:lnTo>
                    <a:pt x="1516" y="4398"/>
                  </a:lnTo>
                  <a:lnTo>
                    <a:pt x="673" y="3550"/>
                  </a:lnTo>
                  <a:lnTo>
                    <a:pt x="1516" y="2699"/>
                  </a:lnTo>
                  <a:lnTo>
                    <a:pt x="1516" y="1517"/>
                  </a:lnTo>
                  <a:lnTo>
                    <a:pt x="2700" y="1517"/>
                  </a:lnTo>
                  <a:lnTo>
                    <a:pt x="3549" y="672"/>
                  </a:lnTo>
                  <a:close/>
                  <a:moveTo>
                    <a:pt x="3549" y="0"/>
                  </a:moveTo>
                  <a:lnTo>
                    <a:pt x="2509" y="1040"/>
                  </a:lnTo>
                  <a:lnTo>
                    <a:pt x="1041" y="1040"/>
                  </a:lnTo>
                  <a:lnTo>
                    <a:pt x="1041" y="2508"/>
                  </a:lnTo>
                  <a:lnTo>
                    <a:pt x="1" y="3550"/>
                  </a:lnTo>
                  <a:lnTo>
                    <a:pt x="1041" y="4589"/>
                  </a:lnTo>
                  <a:lnTo>
                    <a:pt x="1041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90" y="6057"/>
                  </a:lnTo>
                  <a:lnTo>
                    <a:pt x="6058" y="6057"/>
                  </a:lnTo>
                  <a:lnTo>
                    <a:pt x="6058" y="4589"/>
                  </a:lnTo>
                  <a:lnTo>
                    <a:pt x="7098" y="3550"/>
                  </a:lnTo>
                  <a:lnTo>
                    <a:pt x="6058" y="2508"/>
                  </a:lnTo>
                  <a:lnTo>
                    <a:pt x="6058" y="1040"/>
                  </a:lnTo>
                  <a:lnTo>
                    <a:pt x="4590" y="104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9"/>
            <p:cNvSpPr/>
            <p:nvPr/>
          </p:nvSpPr>
          <p:spPr>
            <a:xfrm>
              <a:off x="6802499" y="2099409"/>
              <a:ext cx="3580" cy="1094275"/>
            </a:xfrm>
            <a:custGeom>
              <a:avLst/>
              <a:gdLst/>
              <a:ahLst/>
              <a:cxnLst/>
              <a:rect l="l" t="t" r="r" b="b"/>
              <a:pathLst>
                <a:path w="143" h="28774" extrusionOk="0">
                  <a:moveTo>
                    <a:pt x="0" y="0"/>
                  </a:moveTo>
                  <a:lnTo>
                    <a:pt x="0" y="28773"/>
                  </a:lnTo>
                  <a:lnTo>
                    <a:pt x="143" y="28773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34" name="Google Shape;934;p9"/>
          <p:cNvGrpSpPr/>
          <p:nvPr/>
        </p:nvGrpSpPr>
        <p:grpSpPr>
          <a:xfrm>
            <a:off x="7832588" y="1276267"/>
            <a:ext cx="2590965" cy="2590965"/>
            <a:chOff x="2924725" y="208150"/>
            <a:chExt cx="1242550" cy="1242550"/>
          </a:xfrm>
        </p:grpSpPr>
        <p:sp>
          <p:nvSpPr>
            <p:cNvPr id="935" name="Google Shape;935;p9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6" name="Google Shape;936;p9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7" name="Google Shape;937;p9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9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9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0" name="Google Shape;940;p9"/>
            <p:cNvSpPr/>
            <p:nvPr/>
          </p:nvSpPr>
          <p:spPr>
            <a:xfrm>
              <a:off x="3188350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" name="Google Shape;941;p9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9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3" name="Google Shape;943;p9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" name="Google Shape;944;p9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9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9"/>
            <p:cNvSpPr/>
            <p:nvPr/>
          </p:nvSpPr>
          <p:spPr>
            <a:xfrm>
              <a:off x="3743450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7" name="Google Shape;947;p9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8" name="Google Shape;948;p9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9" name="Google Shape;949;p9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0" name="Google Shape;950;p9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1" name="Google Shape;951;p9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9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53" name="Google Shape;953;p9"/>
          <p:cNvGrpSpPr/>
          <p:nvPr/>
        </p:nvGrpSpPr>
        <p:grpSpPr>
          <a:xfrm>
            <a:off x="8047423" y="4226968"/>
            <a:ext cx="762954" cy="763070"/>
            <a:chOff x="940300" y="793900"/>
            <a:chExt cx="1313400" cy="1313600"/>
          </a:xfrm>
        </p:grpSpPr>
        <p:sp>
          <p:nvSpPr>
            <p:cNvPr id="954" name="Google Shape;954;p9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9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9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7" name="Google Shape;957;p9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8" name="Google Shape;958;p9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9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0" name="Google Shape;960;p9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1" name="Google Shape;961;p9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2" name="Google Shape;962;p9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3" name="Google Shape;963;p9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4" name="Google Shape;964;p9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5" name="Google Shape;965;p9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6" name="Google Shape;966;p9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7" name="Google Shape;967;p9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8" name="Google Shape;968;p9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4" name="Google Shape;974;p9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5" name="Google Shape;975;p9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6" name="Google Shape;976;p9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7" name="Google Shape;977;p9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8" name="Google Shape;978;p9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9" name="Google Shape;979;p9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0" name="Google Shape;980;p9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" name="Google Shape;981;p9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2" name="Google Shape;982;p9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" name="Google Shape;983;p9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" name="Google Shape;984;p9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6" name="Google Shape;986;p9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7" name="Google Shape;987;p9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10"/>
          <p:cNvSpPr/>
          <p:nvPr/>
        </p:nvSpPr>
        <p:spPr>
          <a:xfrm>
            <a:off x="-8200" y="3988675"/>
            <a:ext cx="9144000" cy="119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92" name="Google Shape;992;p10"/>
          <p:cNvGrpSpPr/>
          <p:nvPr/>
        </p:nvGrpSpPr>
        <p:grpSpPr>
          <a:xfrm>
            <a:off x="-1276737" y="3801730"/>
            <a:ext cx="2590965" cy="2590965"/>
            <a:chOff x="2924725" y="208150"/>
            <a:chExt cx="1242550" cy="1242550"/>
          </a:xfrm>
        </p:grpSpPr>
        <p:sp>
          <p:nvSpPr>
            <p:cNvPr id="993" name="Google Shape;993;p10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4" name="Google Shape;994;p10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5" name="Google Shape;995;p10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6" name="Google Shape;996;p10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7" name="Google Shape;997;p10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8" name="Google Shape;998;p10"/>
            <p:cNvSpPr/>
            <p:nvPr/>
          </p:nvSpPr>
          <p:spPr>
            <a:xfrm>
              <a:off x="3188344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9" name="Google Shape;999;p10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0" name="Google Shape;1000;p10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1" name="Google Shape;1001;p10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2" name="Google Shape;1002;p10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3" name="Google Shape;1003;p10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4" name="Google Shape;1004;p10"/>
            <p:cNvSpPr/>
            <p:nvPr/>
          </p:nvSpPr>
          <p:spPr>
            <a:xfrm>
              <a:off x="3743642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5" name="Google Shape;1005;p10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10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10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8" name="Google Shape;1008;p10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9" name="Google Shape;1009;p10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10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11" name="Google Shape;1011;p10"/>
          <p:cNvSpPr txBox="1"/>
          <p:nvPr>
            <p:ph type="title"/>
          </p:nvPr>
        </p:nvSpPr>
        <p:spPr>
          <a:xfrm>
            <a:off x="771525" y="4035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012" name="Google Shape;1012;p10"/>
          <p:cNvGrpSpPr/>
          <p:nvPr/>
        </p:nvGrpSpPr>
        <p:grpSpPr>
          <a:xfrm>
            <a:off x="7643763" y="1276267"/>
            <a:ext cx="2590965" cy="2590965"/>
            <a:chOff x="2924725" y="208150"/>
            <a:chExt cx="1242550" cy="1242550"/>
          </a:xfrm>
        </p:grpSpPr>
        <p:sp>
          <p:nvSpPr>
            <p:cNvPr id="1013" name="Google Shape;1013;p10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4" name="Google Shape;1014;p10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5" name="Google Shape;1015;p10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6" name="Google Shape;1016;p10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10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10"/>
            <p:cNvSpPr/>
            <p:nvPr/>
          </p:nvSpPr>
          <p:spPr>
            <a:xfrm>
              <a:off x="3188350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10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0" name="Google Shape;1020;p10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1" name="Google Shape;1021;p10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2" name="Google Shape;1022;p10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3" name="Google Shape;1023;p10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4" name="Google Shape;1024;p10"/>
            <p:cNvSpPr/>
            <p:nvPr/>
          </p:nvSpPr>
          <p:spPr>
            <a:xfrm>
              <a:off x="3743450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5" name="Google Shape;1025;p10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6" name="Google Shape;1026;p10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7" name="Google Shape;1027;p10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" name="Google Shape;1028;p10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10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" name="Google Shape;1030;p10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31" name="Google Shape;1031;p10"/>
          <p:cNvGrpSpPr/>
          <p:nvPr/>
        </p:nvGrpSpPr>
        <p:grpSpPr>
          <a:xfrm>
            <a:off x="333623" y="4226956"/>
            <a:ext cx="762954" cy="763070"/>
            <a:chOff x="940300" y="793900"/>
            <a:chExt cx="1313400" cy="1313600"/>
          </a:xfrm>
        </p:grpSpPr>
        <p:sp>
          <p:nvSpPr>
            <p:cNvPr id="1032" name="Google Shape;1032;p10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3" name="Google Shape;1033;p10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4" name="Google Shape;1034;p10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5" name="Google Shape;1035;p10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6" name="Google Shape;1036;p10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7" name="Google Shape;1037;p10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8" name="Google Shape;1038;p10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9" name="Google Shape;1039;p10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0" name="Google Shape;1040;p10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1" name="Google Shape;1041;p10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2" name="Google Shape;1042;p10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3" name="Google Shape;1043;p10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4" name="Google Shape;1044;p10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5" name="Google Shape;1045;p10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6" name="Google Shape;1046;p10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7" name="Google Shape;1047;p10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" name="Google Shape;1048;p10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" name="Google Shape;1049;p10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" name="Google Shape;1050;p10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" name="Google Shape;1051;p10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2" name="Google Shape;1052;p10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3" name="Google Shape;1053;p10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4" name="Google Shape;1054;p10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5" name="Google Shape;1055;p10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6" name="Google Shape;1056;p10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7" name="Google Shape;1057;p10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8" name="Google Shape;1058;p10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9" name="Google Shape;1059;p10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0" name="Google Shape;1060;p10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1" name="Google Shape;1061;p10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2" name="Google Shape;1062;p10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3" name="Google Shape;1063;p10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4" name="Google Shape;1064;p10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5" name="Google Shape;1065;p10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6" name="Google Shape;1066;p10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7" name="Google Shape;1067;p10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68" name="Google Shape;1068;p10"/>
          <p:cNvGrpSpPr/>
          <p:nvPr/>
        </p:nvGrpSpPr>
        <p:grpSpPr>
          <a:xfrm>
            <a:off x="8047423" y="4226968"/>
            <a:ext cx="762954" cy="763070"/>
            <a:chOff x="940300" y="793900"/>
            <a:chExt cx="1313400" cy="1313600"/>
          </a:xfrm>
        </p:grpSpPr>
        <p:sp>
          <p:nvSpPr>
            <p:cNvPr id="1069" name="Google Shape;1069;p10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0" name="Google Shape;1070;p10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1" name="Google Shape;1071;p10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2" name="Google Shape;1072;p10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3" name="Google Shape;1073;p10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4" name="Google Shape;1074;p10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5" name="Google Shape;1075;p10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6" name="Google Shape;1076;p10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7" name="Google Shape;1077;p10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8" name="Google Shape;1078;p10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9" name="Google Shape;1079;p10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0" name="Google Shape;1080;p10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1" name="Google Shape;1081;p10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2" name="Google Shape;1082;p10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3" name="Google Shape;1083;p10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4" name="Google Shape;1084;p10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5" name="Google Shape;1085;p10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6" name="Google Shape;1086;p10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7" name="Google Shape;1087;p10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8" name="Google Shape;1088;p10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9" name="Google Shape;1089;p10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0" name="Google Shape;1090;p10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1" name="Google Shape;1091;p10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2" name="Google Shape;1092;p10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3" name="Google Shape;1093;p10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4" name="Google Shape;1094;p10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5" name="Google Shape;1095;p10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6" name="Google Shape;1096;p10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7" name="Google Shape;1097;p10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8" name="Google Shape;1098;p10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9" name="Google Shape;1099;p10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0" name="Google Shape;1100;p10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10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10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3" name="Google Shape;1103;p10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4" name="Google Shape;1104;p10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3" Type="http://schemas.openxmlformats.org/officeDocument/2006/relationships/theme" Target="../theme/theme1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hilosopher"/>
              <a:buNone/>
              <a:defRPr sz="3300" b="1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hilosopher"/>
              <a:buNone/>
              <a:defRPr sz="3300" b="1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hilosopher"/>
              <a:buNone/>
              <a:defRPr sz="3300" b="1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hilosopher"/>
              <a:buNone/>
              <a:defRPr sz="3300" b="1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hilosopher"/>
              <a:buNone/>
              <a:defRPr sz="3300" b="1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hilosopher"/>
              <a:buNone/>
              <a:defRPr sz="3300" b="1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hilosopher"/>
              <a:buNone/>
              <a:defRPr sz="3300" b="1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hilosopher"/>
              <a:buNone/>
              <a:defRPr sz="3300" b="1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hilosopher"/>
              <a:buNone/>
              <a:defRPr sz="3300" b="1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nrope"/>
              <a:buChar char="●"/>
              <a:defRPr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nrope"/>
              <a:buChar char="○"/>
              <a:defRPr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nrope"/>
              <a:buChar char="■"/>
              <a:defRPr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nrope"/>
              <a:buChar char="●"/>
              <a:defRPr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nrope"/>
              <a:buChar char="○"/>
              <a:defRPr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nrope"/>
              <a:buChar char="■"/>
              <a:defRPr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nrope"/>
              <a:buChar char="●"/>
              <a:defRPr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nrope"/>
              <a:buChar char="○"/>
              <a:defRPr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anrope"/>
              <a:buChar char="■"/>
              <a:defRPr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39" name="Shape 3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0" name="Google Shape;3540;p57"/>
          <p:cNvGrpSpPr/>
          <p:nvPr/>
        </p:nvGrpSpPr>
        <p:grpSpPr>
          <a:xfrm>
            <a:off x="2322375" y="96591"/>
            <a:ext cx="4499250" cy="4950317"/>
            <a:chOff x="3054150" y="3253800"/>
            <a:chExt cx="1683725" cy="1852525"/>
          </a:xfrm>
        </p:grpSpPr>
        <p:sp>
          <p:nvSpPr>
            <p:cNvPr id="3541" name="Google Shape;3541;p57"/>
            <p:cNvSpPr/>
            <p:nvPr/>
          </p:nvSpPr>
          <p:spPr>
            <a:xfrm>
              <a:off x="3054150" y="3253800"/>
              <a:ext cx="1683725" cy="1852525"/>
            </a:xfrm>
            <a:custGeom>
              <a:avLst/>
              <a:gdLst/>
              <a:ahLst/>
              <a:cxnLst/>
              <a:rect l="l" t="t" r="r" b="b"/>
              <a:pathLst>
                <a:path w="67349" h="74101" extrusionOk="0">
                  <a:moveTo>
                    <a:pt x="33671" y="1196"/>
                  </a:moveTo>
                  <a:cubicBezTo>
                    <a:pt x="34348" y="2058"/>
                    <a:pt x="35959" y="3775"/>
                    <a:pt x="38759" y="4881"/>
                  </a:cubicBezTo>
                  <a:cubicBezTo>
                    <a:pt x="40619" y="5613"/>
                    <a:pt x="41308" y="7585"/>
                    <a:pt x="41398" y="8103"/>
                  </a:cubicBezTo>
                  <a:lnTo>
                    <a:pt x="41398" y="8304"/>
                  </a:lnTo>
                  <a:cubicBezTo>
                    <a:pt x="41398" y="8436"/>
                    <a:pt x="41458" y="8560"/>
                    <a:pt x="41558" y="8644"/>
                  </a:cubicBezTo>
                  <a:cubicBezTo>
                    <a:pt x="41640" y="8707"/>
                    <a:pt x="41739" y="8743"/>
                    <a:pt x="41837" y="8743"/>
                  </a:cubicBezTo>
                  <a:cubicBezTo>
                    <a:pt x="41867" y="8743"/>
                    <a:pt x="41898" y="8739"/>
                    <a:pt x="41927" y="8732"/>
                  </a:cubicBezTo>
                  <a:cubicBezTo>
                    <a:pt x="42616" y="8578"/>
                    <a:pt x="43300" y="8501"/>
                    <a:pt x="43971" y="8501"/>
                  </a:cubicBezTo>
                  <a:cubicBezTo>
                    <a:pt x="48797" y="8501"/>
                    <a:pt x="52887" y="12268"/>
                    <a:pt x="53285" y="17077"/>
                  </a:cubicBezTo>
                  <a:cubicBezTo>
                    <a:pt x="53309" y="17304"/>
                    <a:pt x="53487" y="17475"/>
                    <a:pt x="53713" y="17482"/>
                  </a:cubicBezTo>
                  <a:cubicBezTo>
                    <a:pt x="58812" y="17618"/>
                    <a:pt x="62812" y="21726"/>
                    <a:pt x="62812" y="26826"/>
                  </a:cubicBezTo>
                  <a:cubicBezTo>
                    <a:pt x="62812" y="27580"/>
                    <a:pt x="62712" y="28359"/>
                    <a:pt x="62510" y="29144"/>
                  </a:cubicBezTo>
                  <a:cubicBezTo>
                    <a:pt x="62468" y="29315"/>
                    <a:pt x="62534" y="29493"/>
                    <a:pt x="62677" y="29600"/>
                  </a:cubicBezTo>
                  <a:cubicBezTo>
                    <a:pt x="65089" y="31390"/>
                    <a:pt x="66468" y="34129"/>
                    <a:pt x="66468" y="37113"/>
                  </a:cubicBezTo>
                  <a:cubicBezTo>
                    <a:pt x="66468" y="40085"/>
                    <a:pt x="65095" y="42813"/>
                    <a:pt x="62700" y="44608"/>
                  </a:cubicBezTo>
                  <a:cubicBezTo>
                    <a:pt x="62557" y="44709"/>
                    <a:pt x="62491" y="44888"/>
                    <a:pt x="62534" y="45060"/>
                  </a:cubicBezTo>
                  <a:cubicBezTo>
                    <a:pt x="62718" y="45815"/>
                    <a:pt x="62812" y="46558"/>
                    <a:pt x="62812" y="47283"/>
                  </a:cubicBezTo>
                  <a:cubicBezTo>
                    <a:pt x="62812" y="52097"/>
                    <a:pt x="59205" y="56097"/>
                    <a:pt x="54420" y="56590"/>
                  </a:cubicBezTo>
                  <a:cubicBezTo>
                    <a:pt x="54313" y="56596"/>
                    <a:pt x="54218" y="56650"/>
                    <a:pt x="54141" y="56722"/>
                  </a:cubicBezTo>
                  <a:cubicBezTo>
                    <a:pt x="53855" y="57031"/>
                    <a:pt x="53583" y="57309"/>
                    <a:pt x="53309" y="57577"/>
                  </a:cubicBezTo>
                  <a:cubicBezTo>
                    <a:pt x="53243" y="57643"/>
                    <a:pt x="53202" y="57726"/>
                    <a:pt x="53184" y="57816"/>
                  </a:cubicBezTo>
                  <a:cubicBezTo>
                    <a:pt x="52423" y="62326"/>
                    <a:pt x="48548" y="65601"/>
                    <a:pt x="43971" y="65601"/>
                  </a:cubicBezTo>
                  <a:cubicBezTo>
                    <a:pt x="43300" y="65601"/>
                    <a:pt x="42616" y="65524"/>
                    <a:pt x="41927" y="65376"/>
                  </a:cubicBezTo>
                  <a:cubicBezTo>
                    <a:pt x="41895" y="65368"/>
                    <a:pt x="41863" y="65365"/>
                    <a:pt x="41830" y="65365"/>
                  </a:cubicBezTo>
                  <a:cubicBezTo>
                    <a:pt x="41734" y="65365"/>
                    <a:pt x="41638" y="65397"/>
                    <a:pt x="41558" y="65459"/>
                  </a:cubicBezTo>
                  <a:cubicBezTo>
                    <a:pt x="41458" y="65541"/>
                    <a:pt x="41398" y="65667"/>
                    <a:pt x="41398" y="65804"/>
                  </a:cubicBezTo>
                  <a:lnTo>
                    <a:pt x="41398" y="66005"/>
                  </a:lnTo>
                  <a:cubicBezTo>
                    <a:pt x="41308" y="66517"/>
                    <a:pt x="40619" y="68490"/>
                    <a:pt x="38759" y="69227"/>
                  </a:cubicBezTo>
                  <a:cubicBezTo>
                    <a:pt x="35959" y="70333"/>
                    <a:pt x="34348" y="72050"/>
                    <a:pt x="33671" y="72912"/>
                  </a:cubicBezTo>
                  <a:cubicBezTo>
                    <a:pt x="32999" y="72050"/>
                    <a:pt x="31388" y="70333"/>
                    <a:pt x="28590" y="69227"/>
                  </a:cubicBezTo>
                  <a:cubicBezTo>
                    <a:pt x="26730" y="68490"/>
                    <a:pt x="26039" y="66517"/>
                    <a:pt x="25951" y="66005"/>
                  </a:cubicBezTo>
                  <a:lnTo>
                    <a:pt x="25951" y="65804"/>
                  </a:lnTo>
                  <a:cubicBezTo>
                    <a:pt x="25951" y="65667"/>
                    <a:pt x="25891" y="65541"/>
                    <a:pt x="25790" y="65459"/>
                  </a:cubicBezTo>
                  <a:cubicBezTo>
                    <a:pt x="25710" y="65397"/>
                    <a:pt x="25613" y="65365"/>
                    <a:pt x="25515" y="65365"/>
                  </a:cubicBezTo>
                  <a:cubicBezTo>
                    <a:pt x="25482" y="65365"/>
                    <a:pt x="25449" y="65368"/>
                    <a:pt x="25416" y="65376"/>
                  </a:cubicBezTo>
                  <a:cubicBezTo>
                    <a:pt x="24733" y="65524"/>
                    <a:pt x="24042" y="65601"/>
                    <a:pt x="23377" y="65601"/>
                  </a:cubicBezTo>
                  <a:cubicBezTo>
                    <a:pt x="18800" y="65601"/>
                    <a:pt x="14926" y="62326"/>
                    <a:pt x="14164" y="57816"/>
                  </a:cubicBezTo>
                  <a:cubicBezTo>
                    <a:pt x="14147" y="57726"/>
                    <a:pt x="14105" y="57643"/>
                    <a:pt x="14034" y="57577"/>
                  </a:cubicBezTo>
                  <a:cubicBezTo>
                    <a:pt x="13766" y="57309"/>
                    <a:pt x="13492" y="57037"/>
                    <a:pt x="13201" y="56722"/>
                  </a:cubicBezTo>
                  <a:cubicBezTo>
                    <a:pt x="13130" y="56645"/>
                    <a:pt x="13035" y="56596"/>
                    <a:pt x="12928" y="56590"/>
                  </a:cubicBezTo>
                  <a:cubicBezTo>
                    <a:pt x="8143" y="56097"/>
                    <a:pt x="4535" y="52097"/>
                    <a:pt x="4535" y="47283"/>
                  </a:cubicBezTo>
                  <a:cubicBezTo>
                    <a:pt x="4535" y="46558"/>
                    <a:pt x="4631" y="45815"/>
                    <a:pt x="4809" y="45060"/>
                  </a:cubicBezTo>
                  <a:cubicBezTo>
                    <a:pt x="4850" y="44888"/>
                    <a:pt x="4790" y="44709"/>
                    <a:pt x="4648" y="44608"/>
                  </a:cubicBezTo>
                  <a:cubicBezTo>
                    <a:pt x="2253" y="42813"/>
                    <a:pt x="875" y="40085"/>
                    <a:pt x="875" y="37113"/>
                  </a:cubicBezTo>
                  <a:cubicBezTo>
                    <a:pt x="875" y="34129"/>
                    <a:pt x="2258" y="31390"/>
                    <a:pt x="4672" y="29600"/>
                  </a:cubicBezTo>
                  <a:cubicBezTo>
                    <a:pt x="4815" y="29493"/>
                    <a:pt x="4880" y="29315"/>
                    <a:pt x="4839" y="29144"/>
                  </a:cubicBezTo>
                  <a:cubicBezTo>
                    <a:pt x="4636" y="28359"/>
                    <a:pt x="4535" y="27580"/>
                    <a:pt x="4535" y="26826"/>
                  </a:cubicBezTo>
                  <a:cubicBezTo>
                    <a:pt x="4535" y="21726"/>
                    <a:pt x="8529" y="17618"/>
                    <a:pt x="13635" y="17482"/>
                  </a:cubicBezTo>
                  <a:cubicBezTo>
                    <a:pt x="13856" y="17475"/>
                    <a:pt x="14040" y="17304"/>
                    <a:pt x="14057" y="17077"/>
                  </a:cubicBezTo>
                  <a:cubicBezTo>
                    <a:pt x="14455" y="12268"/>
                    <a:pt x="18550" y="8501"/>
                    <a:pt x="23377" y="8501"/>
                  </a:cubicBezTo>
                  <a:cubicBezTo>
                    <a:pt x="24042" y="8501"/>
                    <a:pt x="24733" y="8578"/>
                    <a:pt x="25416" y="8732"/>
                  </a:cubicBezTo>
                  <a:cubicBezTo>
                    <a:pt x="25446" y="8739"/>
                    <a:pt x="25478" y="8743"/>
                    <a:pt x="25508" y="8743"/>
                  </a:cubicBezTo>
                  <a:cubicBezTo>
                    <a:pt x="25609" y="8743"/>
                    <a:pt x="25708" y="8707"/>
                    <a:pt x="25790" y="8644"/>
                  </a:cubicBezTo>
                  <a:cubicBezTo>
                    <a:pt x="25891" y="8560"/>
                    <a:pt x="25951" y="8436"/>
                    <a:pt x="25951" y="8304"/>
                  </a:cubicBezTo>
                  <a:lnTo>
                    <a:pt x="25951" y="8103"/>
                  </a:lnTo>
                  <a:cubicBezTo>
                    <a:pt x="26039" y="7585"/>
                    <a:pt x="26730" y="5613"/>
                    <a:pt x="28590" y="4881"/>
                  </a:cubicBezTo>
                  <a:cubicBezTo>
                    <a:pt x="31388" y="3775"/>
                    <a:pt x="32999" y="2058"/>
                    <a:pt x="33671" y="1196"/>
                  </a:cubicBezTo>
                  <a:close/>
                  <a:moveTo>
                    <a:pt x="33671" y="1"/>
                  </a:moveTo>
                  <a:cubicBezTo>
                    <a:pt x="33522" y="1"/>
                    <a:pt x="33380" y="85"/>
                    <a:pt x="33297" y="215"/>
                  </a:cubicBezTo>
                  <a:cubicBezTo>
                    <a:pt x="33284" y="239"/>
                    <a:pt x="31781" y="2675"/>
                    <a:pt x="28269" y="4061"/>
                  </a:cubicBezTo>
                  <a:cubicBezTo>
                    <a:pt x="26195" y="4881"/>
                    <a:pt x="25339" y="6878"/>
                    <a:pt x="25125" y="7775"/>
                  </a:cubicBezTo>
                  <a:cubicBezTo>
                    <a:pt x="24536" y="7675"/>
                    <a:pt x="23954" y="7621"/>
                    <a:pt x="23377" y="7621"/>
                  </a:cubicBezTo>
                  <a:cubicBezTo>
                    <a:pt x="20791" y="7621"/>
                    <a:pt x="18325" y="8590"/>
                    <a:pt x="16435" y="10343"/>
                  </a:cubicBezTo>
                  <a:cubicBezTo>
                    <a:pt x="14646" y="12002"/>
                    <a:pt x="13516" y="14218"/>
                    <a:pt x="13225" y="16619"/>
                  </a:cubicBezTo>
                  <a:cubicBezTo>
                    <a:pt x="10693" y="16786"/>
                    <a:pt x="8345" y="17862"/>
                    <a:pt x="6562" y="19686"/>
                  </a:cubicBezTo>
                  <a:cubicBezTo>
                    <a:pt x="4691" y="21606"/>
                    <a:pt x="3656" y="24138"/>
                    <a:pt x="3656" y="26826"/>
                  </a:cubicBezTo>
                  <a:cubicBezTo>
                    <a:pt x="3656" y="27562"/>
                    <a:pt x="3745" y="28316"/>
                    <a:pt x="3917" y="29072"/>
                  </a:cubicBezTo>
                  <a:cubicBezTo>
                    <a:pt x="1427" y="31034"/>
                    <a:pt x="0" y="33945"/>
                    <a:pt x="0" y="37113"/>
                  </a:cubicBezTo>
                  <a:cubicBezTo>
                    <a:pt x="0" y="40270"/>
                    <a:pt x="1415" y="43176"/>
                    <a:pt x="3893" y="45131"/>
                  </a:cubicBezTo>
                  <a:cubicBezTo>
                    <a:pt x="3739" y="45856"/>
                    <a:pt x="3656" y="46582"/>
                    <a:pt x="3656" y="47283"/>
                  </a:cubicBezTo>
                  <a:cubicBezTo>
                    <a:pt x="3656" y="52495"/>
                    <a:pt x="7525" y="56834"/>
                    <a:pt x="12679" y="57440"/>
                  </a:cubicBezTo>
                  <a:cubicBezTo>
                    <a:pt x="12898" y="57679"/>
                    <a:pt x="13112" y="57893"/>
                    <a:pt x="13321" y="58107"/>
                  </a:cubicBezTo>
                  <a:cubicBezTo>
                    <a:pt x="14212" y="62968"/>
                    <a:pt x="18420" y="66481"/>
                    <a:pt x="23377" y="66481"/>
                  </a:cubicBezTo>
                  <a:cubicBezTo>
                    <a:pt x="23954" y="66481"/>
                    <a:pt x="24536" y="66427"/>
                    <a:pt x="25125" y="66326"/>
                  </a:cubicBezTo>
                  <a:cubicBezTo>
                    <a:pt x="25339" y="67230"/>
                    <a:pt x="26195" y="69220"/>
                    <a:pt x="28269" y="70040"/>
                  </a:cubicBezTo>
                  <a:cubicBezTo>
                    <a:pt x="31764" y="71420"/>
                    <a:pt x="33284" y="73869"/>
                    <a:pt x="33297" y="73892"/>
                  </a:cubicBezTo>
                  <a:cubicBezTo>
                    <a:pt x="33380" y="74023"/>
                    <a:pt x="33522" y="74100"/>
                    <a:pt x="33671" y="74100"/>
                  </a:cubicBezTo>
                  <a:cubicBezTo>
                    <a:pt x="33826" y="74100"/>
                    <a:pt x="33969" y="74023"/>
                    <a:pt x="34052" y="73892"/>
                  </a:cubicBezTo>
                  <a:cubicBezTo>
                    <a:pt x="34063" y="73869"/>
                    <a:pt x="35567" y="71426"/>
                    <a:pt x="39080" y="70040"/>
                  </a:cubicBezTo>
                  <a:cubicBezTo>
                    <a:pt x="41154" y="69220"/>
                    <a:pt x="42010" y="67230"/>
                    <a:pt x="42224" y="66326"/>
                  </a:cubicBezTo>
                  <a:cubicBezTo>
                    <a:pt x="42813" y="66427"/>
                    <a:pt x="43395" y="66481"/>
                    <a:pt x="43971" y="66481"/>
                  </a:cubicBezTo>
                  <a:cubicBezTo>
                    <a:pt x="48928" y="66481"/>
                    <a:pt x="53131" y="62968"/>
                    <a:pt x="54022" y="58107"/>
                  </a:cubicBezTo>
                  <a:cubicBezTo>
                    <a:pt x="54236" y="57893"/>
                    <a:pt x="54450" y="57679"/>
                    <a:pt x="54670" y="57440"/>
                  </a:cubicBezTo>
                  <a:cubicBezTo>
                    <a:pt x="59824" y="56834"/>
                    <a:pt x="63687" y="52495"/>
                    <a:pt x="63687" y="47283"/>
                  </a:cubicBezTo>
                  <a:cubicBezTo>
                    <a:pt x="63687" y="46582"/>
                    <a:pt x="63610" y="45856"/>
                    <a:pt x="63454" y="45131"/>
                  </a:cubicBezTo>
                  <a:cubicBezTo>
                    <a:pt x="65933" y="43176"/>
                    <a:pt x="67348" y="40270"/>
                    <a:pt x="67348" y="37113"/>
                  </a:cubicBezTo>
                  <a:cubicBezTo>
                    <a:pt x="67348" y="33945"/>
                    <a:pt x="65922" y="31034"/>
                    <a:pt x="63431" y="29072"/>
                  </a:cubicBezTo>
                  <a:cubicBezTo>
                    <a:pt x="63604" y="28316"/>
                    <a:pt x="63687" y="27562"/>
                    <a:pt x="63687" y="26826"/>
                  </a:cubicBezTo>
                  <a:cubicBezTo>
                    <a:pt x="63687" y="24138"/>
                    <a:pt x="62658" y="21606"/>
                    <a:pt x="60780" y="19686"/>
                  </a:cubicBezTo>
                  <a:cubicBezTo>
                    <a:pt x="59004" y="17862"/>
                    <a:pt x="56650" y="16786"/>
                    <a:pt x="54124" y="16619"/>
                  </a:cubicBezTo>
                  <a:cubicBezTo>
                    <a:pt x="53833" y="14218"/>
                    <a:pt x="52703" y="12002"/>
                    <a:pt x="50914" y="10343"/>
                  </a:cubicBezTo>
                  <a:cubicBezTo>
                    <a:pt x="49018" y="8590"/>
                    <a:pt x="46558" y="7621"/>
                    <a:pt x="43971" y="7621"/>
                  </a:cubicBezTo>
                  <a:cubicBezTo>
                    <a:pt x="43395" y="7621"/>
                    <a:pt x="42813" y="7675"/>
                    <a:pt x="42224" y="7775"/>
                  </a:cubicBezTo>
                  <a:cubicBezTo>
                    <a:pt x="42010" y="6878"/>
                    <a:pt x="41154" y="4881"/>
                    <a:pt x="39080" y="4061"/>
                  </a:cubicBezTo>
                  <a:cubicBezTo>
                    <a:pt x="35585" y="2683"/>
                    <a:pt x="34063" y="239"/>
                    <a:pt x="34052" y="215"/>
                  </a:cubicBezTo>
                  <a:cubicBezTo>
                    <a:pt x="33969" y="85"/>
                    <a:pt x="33826" y="1"/>
                    <a:pt x="33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2" name="Google Shape;3542;p57"/>
            <p:cNvSpPr/>
            <p:nvPr/>
          </p:nvSpPr>
          <p:spPr>
            <a:xfrm>
              <a:off x="3097088" y="3314838"/>
              <a:ext cx="1597850" cy="1730450"/>
            </a:xfrm>
            <a:custGeom>
              <a:avLst/>
              <a:gdLst/>
              <a:ahLst/>
              <a:cxnLst/>
              <a:rect l="l" t="t" r="r" b="b"/>
              <a:pathLst>
                <a:path w="63914" h="69218" extrusionOk="0">
                  <a:moveTo>
                    <a:pt x="31961" y="355"/>
                  </a:moveTo>
                  <a:cubicBezTo>
                    <a:pt x="32875" y="1318"/>
                    <a:pt x="34421" y="2608"/>
                    <a:pt x="36685" y="3499"/>
                  </a:cubicBezTo>
                  <a:cubicBezTo>
                    <a:pt x="38035" y="4034"/>
                    <a:pt x="38629" y="5449"/>
                    <a:pt x="38748" y="5971"/>
                  </a:cubicBezTo>
                  <a:lnTo>
                    <a:pt x="38748" y="7535"/>
                  </a:lnTo>
                  <a:cubicBezTo>
                    <a:pt x="38748" y="7576"/>
                    <a:pt x="38772" y="7617"/>
                    <a:pt x="38801" y="7647"/>
                  </a:cubicBezTo>
                  <a:cubicBezTo>
                    <a:pt x="38830" y="7667"/>
                    <a:pt x="38869" y="7679"/>
                    <a:pt x="38904" y="7679"/>
                  </a:cubicBezTo>
                  <a:cubicBezTo>
                    <a:pt x="38912" y="7679"/>
                    <a:pt x="38919" y="7678"/>
                    <a:pt x="38926" y="7677"/>
                  </a:cubicBezTo>
                  <a:lnTo>
                    <a:pt x="40341" y="7362"/>
                  </a:lnTo>
                  <a:cubicBezTo>
                    <a:pt x="40965" y="7223"/>
                    <a:pt x="41584" y="7156"/>
                    <a:pt x="42189" y="7156"/>
                  </a:cubicBezTo>
                  <a:cubicBezTo>
                    <a:pt x="46520" y="7156"/>
                    <a:pt x="50191" y="10546"/>
                    <a:pt x="50546" y="14864"/>
                  </a:cubicBezTo>
                  <a:lnTo>
                    <a:pt x="50635" y="15898"/>
                  </a:lnTo>
                  <a:cubicBezTo>
                    <a:pt x="50640" y="15975"/>
                    <a:pt x="50700" y="16028"/>
                    <a:pt x="50777" y="16034"/>
                  </a:cubicBezTo>
                  <a:lnTo>
                    <a:pt x="51811" y="16063"/>
                  </a:lnTo>
                  <a:cubicBezTo>
                    <a:pt x="56400" y="16189"/>
                    <a:pt x="59997" y="19874"/>
                    <a:pt x="59997" y="24463"/>
                  </a:cubicBezTo>
                  <a:cubicBezTo>
                    <a:pt x="59997" y="25134"/>
                    <a:pt x="59901" y="25835"/>
                    <a:pt x="59723" y="26542"/>
                  </a:cubicBezTo>
                  <a:lnTo>
                    <a:pt x="59533" y="27297"/>
                  </a:lnTo>
                  <a:cubicBezTo>
                    <a:pt x="59514" y="27351"/>
                    <a:pt x="59539" y="27417"/>
                    <a:pt x="59586" y="27452"/>
                  </a:cubicBezTo>
                  <a:lnTo>
                    <a:pt x="60211" y="27916"/>
                  </a:lnTo>
                  <a:cubicBezTo>
                    <a:pt x="62380" y="29521"/>
                    <a:pt x="63621" y="31981"/>
                    <a:pt x="63621" y="34667"/>
                  </a:cubicBezTo>
                  <a:cubicBezTo>
                    <a:pt x="63621" y="37336"/>
                    <a:pt x="62386" y="39791"/>
                    <a:pt x="60233" y="41402"/>
                  </a:cubicBezTo>
                  <a:lnTo>
                    <a:pt x="59616" y="41860"/>
                  </a:lnTo>
                  <a:cubicBezTo>
                    <a:pt x="59569" y="41895"/>
                    <a:pt x="59550" y="41954"/>
                    <a:pt x="59563" y="42014"/>
                  </a:cubicBezTo>
                  <a:lnTo>
                    <a:pt x="59747" y="42757"/>
                  </a:lnTo>
                  <a:cubicBezTo>
                    <a:pt x="59912" y="43435"/>
                    <a:pt x="59997" y="44106"/>
                    <a:pt x="59997" y="44754"/>
                  </a:cubicBezTo>
                  <a:cubicBezTo>
                    <a:pt x="59997" y="49081"/>
                    <a:pt x="56751" y="52682"/>
                    <a:pt x="52448" y="53122"/>
                  </a:cubicBezTo>
                  <a:lnTo>
                    <a:pt x="52020" y="53164"/>
                  </a:lnTo>
                  <a:cubicBezTo>
                    <a:pt x="51984" y="53170"/>
                    <a:pt x="51954" y="53182"/>
                    <a:pt x="51931" y="53212"/>
                  </a:cubicBezTo>
                  <a:lnTo>
                    <a:pt x="51633" y="53527"/>
                  </a:lnTo>
                  <a:cubicBezTo>
                    <a:pt x="51348" y="53824"/>
                    <a:pt x="51087" y="54092"/>
                    <a:pt x="50832" y="54341"/>
                  </a:cubicBezTo>
                  <a:lnTo>
                    <a:pt x="50563" y="54608"/>
                  </a:lnTo>
                  <a:cubicBezTo>
                    <a:pt x="50541" y="54627"/>
                    <a:pt x="50522" y="54655"/>
                    <a:pt x="50516" y="54685"/>
                  </a:cubicBezTo>
                  <a:lnTo>
                    <a:pt x="50456" y="55060"/>
                  </a:lnTo>
                  <a:cubicBezTo>
                    <a:pt x="49767" y="59113"/>
                    <a:pt x="46284" y="62061"/>
                    <a:pt x="42171" y="62061"/>
                  </a:cubicBezTo>
                  <a:cubicBezTo>
                    <a:pt x="41571" y="62061"/>
                    <a:pt x="40953" y="61990"/>
                    <a:pt x="40341" y="61853"/>
                  </a:cubicBezTo>
                  <a:lnTo>
                    <a:pt x="38926" y="61538"/>
                  </a:lnTo>
                  <a:cubicBezTo>
                    <a:pt x="38916" y="61535"/>
                    <a:pt x="38904" y="61534"/>
                    <a:pt x="38893" y="61534"/>
                  </a:cubicBezTo>
                  <a:cubicBezTo>
                    <a:pt x="38861" y="61534"/>
                    <a:pt x="38827" y="61546"/>
                    <a:pt x="38801" y="61568"/>
                  </a:cubicBezTo>
                  <a:cubicBezTo>
                    <a:pt x="38772" y="61592"/>
                    <a:pt x="38748" y="61633"/>
                    <a:pt x="38748" y="61681"/>
                  </a:cubicBezTo>
                  <a:lnTo>
                    <a:pt x="38748" y="63244"/>
                  </a:lnTo>
                  <a:cubicBezTo>
                    <a:pt x="38629" y="63767"/>
                    <a:pt x="38035" y="65175"/>
                    <a:pt x="36685" y="65710"/>
                  </a:cubicBezTo>
                  <a:cubicBezTo>
                    <a:pt x="34421" y="66609"/>
                    <a:pt x="32875" y="67893"/>
                    <a:pt x="31961" y="68856"/>
                  </a:cubicBezTo>
                  <a:cubicBezTo>
                    <a:pt x="31039" y="67893"/>
                    <a:pt x="29500" y="66609"/>
                    <a:pt x="27235" y="65710"/>
                  </a:cubicBezTo>
                  <a:cubicBezTo>
                    <a:pt x="25880" y="65182"/>
                    <a:pt x="25292" y="63762"/>
                    <a:pt x="25166" y="63244"/>
                  </a:cubicBezTo>
                  <a:lnTo>
                    <a:pt x="25166" y="61681"/>
                  </a:lnTo>
                  <a:cubicBezTo>
                    <a:pt x="25166" y="61633"/>
                    <a:pt x="25149" y="61592"/>
                    <a:pt x="25114" y="61568"/>
                  </a:cubicBezTo>
                  <a:cubicBezTo>
                    <a:pt x="25087" y="61546"/>
                    <a:pt x="25057" y="61534"/>
                    <a:pt x="25026" y="61534"/>
                  </a:cubicBezTo>
                  <a:cubicBezTo>
                    <a:pt x="25015" y="61534"/>
                    <a:pt x="25004" y="61535"/>
                    <a:pt x="24994" y="61538"/>
                  </a:cubicBezTo>
                  <a:lnTo>
                    <a:pt x="23580" y="61853"/>
                  </a:lnTo>
                  <a:cubicBezTo>
                    <a:pt x="22961" y="61990"/>
                    <a:pt x="22343" y="62061"/>
                    <a:pt x="21743" y="62061"/>
                  </a:cubicBezTo>
                  <a:cubicBezTo>
                    <a:pt x="17630" y="62061"/>
                    <a:pt x="14147" y="59113"/>
                    <a:pt x="13464" y="55060"/>
                  </a:cubicBezTo>
                  <a:lnTo>
                    <a:pt x="13398" y="54685"/>
                  </a:lnTo>
                  <a:cubicBezTo>
                    <a:pt x="13392" y="54655"/>
                    <a:pt x="13381" y="54627"/>
                    <a:pt x="13357" y="54608"/>
                  </a:cubicBezTo>
                  <a:lnTo>
                    <a:pt x="13088" y="54341"/>
                  </a:lnTo>
                  <a:cubicBezTo>
                    <a:pt x="12833" y="54092"/>
                    <a:pt x="12572" y="53824"/>
                    <a:pt x="12287" y="53527"/>
                  </a:cubicBezTo>
                  <a:lnTo>
                    <a:pt x="11990" y="53212"/>
                  </a:lnTo>
                  <a:cubicBezTo>
                    <a:pt x="11966" y="53182"/>
                    <a:pt x="11930" y="53170"/>
                    <a:pt x="11900" y="53164"/>
                  </a:cubicBezTo>
                  <a:lnTo>
                    <a:pt x="11467" y="53122"/>
                  </a:lnTo>
                  <a:cubicBezTo>
                    <a:pt x="7169" y="52682"/>
                    <a:pt x="3923" y="49081"/>
                    <a:pt x="3923" y="44754"/>
                  </a:cubicBezTo>
                  <a:cubicBezTo>
                    <a:pt x="3923" y="44106"/>
                    <a:pt x="4007" y="43435"/>
                    <a:pt x="4173" y="42757"/>
                  </a:cubicBezTo>
                  <a:lnTo>
                    <a:pt x="4351" y="42014"/>
                  </a:lnTo>
                  <a:cubicBezTo>
                    <a:pt x="4370" y="41954"/>
                    <a:pt x="4346" y="41895"/>
                    <a:pt x="4298" y="41860"/>
                  </a:cubicBezTo>
                  <a:lnTo>
                    <a:pt x="3687" y="41402"/>
                  </a:lnTo>
                  <a:cubicBezTo>
                    <a:pt x="1528" y="39791"/>
                    <a:pt x="293" y="37336"/>
                    <a:pt x="293" y="34667"/>
                  </a:cubicBezTo>
                  <a:cubicBezTo>
                    <a:pt x="293" y="31981"/>
                    <a:pt x="1541" y="29521"/>
                    <a:pt x="3709" y="27916"/>
                  </a:cubicBezTo>
                  <a:lnTo>
                    <a:pt x="4334" y="27452"/>
                  </a:lnTo>
                  <a:cubicBezTo>
                    <a:pt x="4381" y="27417"/>
                    <a:pt x="4400" y="27351"/>
                    <a:pt x="4387" y="27297"/>
                  </a:cubicBezTo>
                  <a:lnTo>
                    <a:pt x="4197" y="26542"/>
                  </a:lnTo>
                  <a:cubicBezTo>
                    <a:pt x="4013" y="25835"/>
                    <a:pt x="3923" y="25134"/>
                    <a:pt x="3923" y="24463"/>
                  </a:cubicBezTo>
                  <a:cubicBezTo>
                    <a:pt x="3923" y="19874"/>
                    <a:pt x="7514" y="16189"/>
                    <a:pt x="12103" y="16063"/>
                  </a:cubicBezTo>
                  <a:lnTo>
                    <a:pt x="13143" y="16034"/>
                  </a:lnTo>
                  <a:cubicBezTo>
                    <a:pt x="13214" y="16028"/>
                    <a:pt x="13280" y="15975"/>
                    <a:pt x="13285" y="15898"/>
                  </a:cubicBezTo>
                  <a:lnTo>
                    <a:pt x="13368" y="14864"/>
                  </a:lnTo>
                  <a:cubicBezTo>
                    <a:pt x="13728" y="10546"/>
                    <a:pt x="17396" y="7156"/>
                    <a:pt x="21730" y="7156"/>
                  </a:cubicBezTo>
                  <a:cubicBezTo>
                    <a:pt x="22336" y="7156"/>
                    <a:pt x="22955" y="7223"/>
                    <a:pt x="23580" y="7362"/>
                  </a:cubicBezTo>
                  <a:lnTo>
                    <a:pt x="24994" y="7677"/>
                  </a:lnTo>
                  <a:cubicBezTo>
                    <a:pt x="25001" y="7678"/>
                    <a:pt x="25008" y="7679"/>
                    <a:pt x="25015" y="7679"/>
                  </a:cubicBezTo>
                  <a:cubicBezTo>
                    <a:pt x="25050" y="7679"/>
                    <a:pt x="25084" y="7667"/>
                    <a:pt x="25114" y="7647"/>
                  </a:cubicBezTo>
                  <a:cubicBezTo>
                    <a:pt x="25149" y="7617"/>
                    <a:pt x="25166" y="7576"/>
                    <a:pt x="25166" y="7535"/>
                  </a:cubicBezTo>
                  <a:lnTo>
                    <a:pt x="25166" y="5971"/>
                  </a:lnTo>
                  <a:cubicBezTo>
                    <a:pt x="25292" y="5449"/>
                    <a:pt x="25880" y="4034"/>
                    <a:pt x="27235" y="3499"/>
                  </a:cubicBezTo>
                  <a:cubicBezTo>
                    <a:pt x="29500" y="2608"/>
                    <a:pt x="31039" y="1318"/>
                    <a:pt x="31961" y="355"/>
                  </a:cubicBezTo>
                  <a:close/>
                  <a:moveTo>
                    <a:pt x="31960" y="1"/>
                  </a:moveTo>
                  <a:cubicBezTo>
                    <a:pt x="31920" y="1"/>
                    <a:pt x="31880" y="16"/>
                    <a:pt x="31854" y="46"/>
                  </a:cubicBezTo>
                  <a:cubicBezTo>
                    <a:pt x="30968" y="997"/>
                    <a:pt x="29434" y="2317"/>
                    <a:pt x="27128" y="3225"/>
                  </a:cubicBezTo>
                  <a:cubicBezTo>
                    <a:pt x="25641" y="3814"/>
                    <a:pt x="24999" y="5371"/>
                    <a:pt x="24881" y="5924"/>
                  </a:cubicBezTo>
                  <a:cubicBezTo>
                    <a:pt x="24875" y="5930"/>
                    <a:pt x="24875" y="5941"/>
                    <a:pt x="24875" y="5954"/>
                  </a:cubicBezTo>
                  <a:lnTo>
                    <a:pt x="24875" y="7351"/>
                  </a:lnTo>
                  <a:lnTo>
                    <a:pt x="23644" y="7077"/>
                  </a:lnTo>
                  <a:cubicBezTo>
                    <a:pt x="23002" y="6934"/>
                    <a:pt x="22368" y="6863"/>
                    <a:pt x="21743" y="6863"/>
                  </a:cubicBezTo>
                  <a:cubicBezTo>
                    <a:pt x="17255" y="6863"/>
                    <a:pt x="13445" y="10363"/>
                    <a:pt x="13077" y="14840"/>
                  </a:cubicBezTo>
                  <a:lnTo>
                    <a:pt x="13000" y="15743"/>
                  </a:lnTo>
                  <a:lnTo>
                    <a:pt x="12097" y="15767"/>
                  </a:lnTo>
                  <a:cubicBezTo>
                    <a:pt x="7347" y="15898"/>
                    <a:pt x="3632" y="19714"/>
                    <a:pt x="3632" y="24463"/>
                  </a:cubicBezTo>
                  <a:cubicBezTo>
                    <a:pt x="3632" y="25157"/>
                    <a:pt x="3728" y="25883"/>
                    <a:pt x="3912" y="26614"/>
                  </a:cubicBezTo>
                  <a:lnTo>
                    <a:pt x="4079" y="27274"/>
                  </a:lnTo>
                  <a:lnTo>
                    <a:pt x="3531" y="27678"/>
                  </a:lnTo>
                  <a:cubicBezTo>
                    <a:pt x="1291" y="29342"/>
                    <a:pt x="1" y="31892"/>
                    <a:pt x="1" y="34667"/>
                  </a:cubicBezTo>
                  <a:cubicBezTo>
                    <a:pt x="1" y="37431"/>
                    <a:pt x="1279" y="39970"/>
                    <a:pt x="3508" y="41633"/>
                  </a:cubicBezTo>
                  <a:lnTo>
                    <a:pt x="4049" y="42038"/>
                  </a:lnTo>
                  <a:lnTo>
                    <a:pt x="3888" y="42686"/>
                  </a:lnTo>
                  <a:cubicBezTo>
                    <a:pt x="3716" y="43393"/>
                    <a:pt x="3632" y="44082"/>
                    <a:pt x="3632" y="44754"/>
                  </a:cubicBezTo>
                  <a:cubicBezTo>
                    <a:pt x="3632" y="49235"/>
                    <a:pt x="6985" y="52956"/>
                    <a:pt x="11437" y="53407"/>
                  </a:cubicBezTo>
                  <a:lnTo>
                    <a:pt x="11812" y="53450"/>
                  </a:lnTo>
                  <a:lnTo>
                    <a:pt x="12073" y="53722"/>
                  </a:lnTo>
                  <a:cubicBezTo>
                    <a:pt x="12358" y="54026"/>
                    <a:pt x="12625" y="54299"/>
                    <a:pt x="12882" y="54548"/>
                  </a:cubicBezTo>
                  <a:lnTo>
                    <a:pt x="13118" y="54781"/>
                  </a:lnTo>
                  <a:lnTo>
                    <a:pt x="13173" y="55107"/>
                  </a:lnTo>
                  <a:cubicBezTo>
                    <a:pt x="13886" y="59304"/>
                    <a:pt x="17488" y="62352"/>
                    <a:pt x="21743" y="62352"/>
                  </a:cubicBezTo>
                  <a:cubicBezTo>
                    <a:pt x="22368" y="62352"/>
                    <a:pt x="23002" y="62281"/>
                    <a:pt x="23644" y="62138"/>
                  </a:cubicBezTo>
                  <a:lnTo>
                    <a:pt x="24875" y="61859"/>
                  </a:lnTo>
                  <a:lnTo>
                    <a:pt x="24875" y="63262"/>
                  </a:lnTo>
                  <a:cubicBezTo>
                    <a:pt x="24875" y="63268"/>
                    <a:pt x="24875" y="63280"/>
                    <a:pt x="24881" y="63292"/>
                  </a:cubicBezTo>
                  <a:cubicBezTo>
                    <a:pt x="24999" y="63839"/>
                    <a:pt x="25641" y="65402"/>
                    <a:pt x="27128" y="65984"/>
                  </a:cubicBezTo>
                  <a:cubicBezTo>
                    <a:pt x="29434" y="66894"/>
                    <a:pt x="30968" y="68219"/>
                    <a:pt x="31854" y="69169"/>
                  </a:cubicBezTo>
                  <a:cubicBezTo>
                    <a:pt x="31877" y="69199"/>
                    <a:pt x="31918" y="69218"/>
                    <a:pt x="31961" y="69218"/>
                  </a:cubicBezTo>
                  <a:cubicBezTo>
                    <a:pt x="32002" y="69218"/>
                    <a:pt x="32038" y="69199"/>
                    <a:pt x="32068" y="69169"/>
                  </a:cubicBezTo>
                  <a:cubicBezTo>
                    <a:pt x="32946" y="68219"/>
                    <a:pt x="34486" y="66894"/>
                    <a:pt x="36792" y="65984"/>
                  </a:cubicBezTo>
                  <a:cubicBezTo>
                    <a:pt x="38273" y="65396"/>
                    <a:pt x="38915" y="63844"/>
                    <a:pt x="39039" y="63292"/>
                  </a:cubicBezTo>
                  <a:lnTo>
                    <a:pt x="39039" y="63262"/>
                  </a:lnTo>
                  <a:lnTo>
                    <a:pt x="39039" y="61859"/>
                  </a:lnTo>
                  <a:lnTo>
                    <a:pt x="40276" y="62138"/>
                  </a:lnTo>
                  <a:cubicBezTo>
                    <a:pt x="40912" y="62281"/>
                    <a:pt x="41554" y="62352"/>
                    <a:pt x="42171" y="62352"/>
                  </a:cubicBezTo>
                  <a:cubicBezTo>
                    <a:pt x="46427" y="62352"/>
                    <a:pt x="50034" y="59304"/>
                    <a:pt x="50742" y="55107"/>
                  </a:cubicBezTo>
                  <a:lnTo>
                    <a:pt x="50802" y="54781"/>
                  </a:lnTo>
                  <a:lnTo>
                    <a:pt x="51033" y="54548"/>
                  </a:lnTo>
                  <a:cubicBezTo>
                    <a:pt x="51295" y="54299"/>
                    <a:pt x="51562" y="54026"/>
                    <a:pt x="51841" y="53722"/>
                  </a:cubicBezTo>
                  <a:lnTo>
                    <a:pt x="52102" y="53450"/>
                  </a:lnTo>
                  <a:lnTo>
                    <a:pt x="52478" y="53407"/>
                  </a:lnTo>
                  <a:cubicBezTo>
                    <a:pt x="56930" y="52956"/>
                    <a:pt x="60288" y="49235"/>
                    <a:pt x="60288" y="44754"/>
                  </a:cubicBezTo>
                  <a:cubicBezTo>
                    <a:pt x="60288" y="44082"/>
                    <a:pt x="60198" y="43386"/>
                    <a:pt x="60032" y="42686"/>
                  </a:cubicBezTo>
                  <a:lnTo>
                    <a:pt x="59871" y="42038"/>
                  </a:lnTo>
                  <a:lnTo>
                    <a:pt x="60406" y="41633"/>
                  </a:lnTo>
                  <a:cubicBezTo>
                    <a:pt x="62636" y="39970"/>
                    <a:pt x="63914" y="37431"/>
                    <a:pt x="63914" y="34667"/>
                  </a:cubicBezTo>
                  <a:cubicBezTo>
                    <a:pt x="63914" y="31892"/>
                    <a:pt x="62630" y="29342"/>
                    <a:pt x="60383" y="27678"/>
                  </a:cubicBezTo>
                  <a:lnTo>
                    <a:pt x="59835" y="27274"/>
                  </a:lnTo>
                  <a:lnTo>
                    <a:pt x="60008" y="26614"/>
                  </a:lnTo>
                  <a:cubicBezTo>
                    <a:pt x="60192" y="25883"/>
                    <a:pt x="60288" y="25157"/>
                    <a:pt x="60288" y="24463"/>
                  </a:cubicBezTo>
                  <a:cubicBezTo>
                    <a:pt x="60288" y="19714"/>
                    <a:pt x="56567" y="15898"/>
                    <a:pt x="51824" y="15767"/>
                  </a:cubicBezTo>
                  <a:lnTo>
                    <a:pt x="50914" y="15743"/>
                  </a:lnTo>
                  <a:lnTo>
                    <a:pt x="50837" y="14840"/>
                  </a:lnTo>
                  <a:cubicBezTo>
                    <a:pt x="50469" y="10363"/>
                    <a:pt x="46665" y="6863"/>
                    <a:pt x="42171" y="6863"/>
                  </a:cubicBezTo>
                  <a:cubicBezTo>
                    <a:pt x="41554" y="6863"/>
                    <a:pt x="40912" y="6934"/>
                    <a:pt x="40276" y="7077"/>
                  </a:cubicBezTo>
                  <a:lnTo>
                    <a:pt x="39039" y="7351"/>
                  </a:lnTo>
                  <a:lnTo>
                    <a:pt x="39039" y="5954"/>
                  </a:lnTo>
                  <a:lnTo>
                    <a:pt x="39039" y="5924"/>
                  </a:lnTo>
                  <a:cubicBezTo>
                    <a:pt x="38915" y="5371"/>
                    <a:pt x="38273" y="3814"/>
                    <a:pt x="36792" y="3225"/>
                  </a:cubicBezTo>
                  <a:cubicBezTo>
                    <a:pt x="34486" y="2317"/>
                    <a:pt x="32946" y="997"/>
                    <a:pt x="32068" y="46"/>
                  </a:cubicBezTo>
                  <a:cubicBezTo>
                    <a:pt x="32041" y="16"/>
                    <a:pt x="32000" y="1"/>
                    <a:pt x="319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43" name="Google Shape;3543;p57"/>
          <p:cNvSpPr txBox="1"/>
          <p:nvPr>
            <p:ph type="ctrTitle"/>
          </p:nvPr>
        </p:nvSpPr>
        <p:spPr>
          <a:xfrm>
            <a:off x="2929050" y="1315959"/>
            <a:ext cx="3285900" cy="22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Maskan</a:t>
            </a:r>
            <a:endParaRPr lang="en-US">
              <a:solidFill>
                <a:schemeClr val="dk2"/>
              </a:solidFill>
            </a:endParaRPr>
          </a:p>
        </p:txBody>
      </p:sp>
      <p:sp>
        <p:nvSpPr>
          <p:cNvPr id="3544" name="Google Shape;3544;p57"/>
          <p:cNvSpPr txBox="1"/>
          <p:nvPr>
            <p:ph type="subTitle" idx="1"/>
          </p:nvPr>
        </p:nvSpPr>
        <p:spPr>
          <a:xfrm>
            <a:off x="3522900" y="3710477"/>
            <a:ext cx="20982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Insonlarni o’g’irini yengil qilish</a:t>
            </a:r>
            <a:endParaRPr lang="en-US" altLang="en-GB"/>
          </a:p>
        </p:txBody>
      </p:sp>
      <p:cxnSp>
        <p:nvCxnSpPr>
          <p:cNvPr id="3545" name="Google Shape;3545;p57"/>
          <p:cNvCxnSpPr/>
          <p:nvPr/>
        </p:nvCxnSpPr>
        <p:spPr>
          <a:xfrm>
            <a:off x="3567150" y="3598950"/>
            <a:ext cx="2009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78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9" name="Google Shape;3579;p60"/>
          <p:cNvSpPr/>
          <p:nvPr/>
        </p:nvSpPr>
        <p:spPr>
          <a:xfrm>
            <a:off x="1261125" y="2038125"/>
            <a:ext cx="803559" cy="870243"/>
          </a:xfrm>
          <a:custGeom>
            <a:avLst/>
            <a:gdLst/>
            <a:ahLst/>
            <a:cxnLst/>
            <a:rect l="l" t="t" r="r" b="b"/>
            <a:pathLst>
              <a:path w="63914" h="69218" extrusionOk="0">
                <a:moveTo>
                  <a:pt x="31961" y="355"/>
                </a:moveTo>
                <a:cubicBezTo>
                  <a:pt x="32875" y="1318"/>
                  <a:pt x="34421" y="2608"/>
                  <a:pt x="36685" y="3499"/>
                </a:cubicBezTo>
                <a:cubicBezTo>
                  <a:pt x="38035" y="4034"/>
                  <a:pt x="38629" y="5449"/>
                  <a:pt x="38748" y="5971"/>
                </a:cubicBezTo>
                <a:lnTo>
                  <a:pt x="38748" y="7535"/>
                </a:lnTo>
                <a:cubicBezTo>
                  <a:pt x="38748" y="7576"/>
                  <a:pt x="38772" y="7617"/>
                  <a:pt x="38801" y="7647"/>
                </a:cubicBezTo>
                <a:cubicBezTo>
                  <a:pt x="38830" y="7667"/>
                  <a:pt x="38869" y="7679"/>
                  <a:pt x="38904" y="7679"/>
                </a:cubicBezTo>
                <a:cubicBezTo>
                  <a:pt x="38912" y="7679"/>
                  <a:pt x="38919" y="7678"/>
                  <a:pt x="38926" y="7677"/>
                </a:cubicBezTo>
                <a:lnTo>
                  <a:pt x="40341" y="7362"/>
                </a:lnTo>
                <a:cubicBezTo>
                  <a:pt x="40965" y="7223"/>
                  <a:pt x="41584" y="7156"/>
                  <a:pt x="42189" y="7156"/>
                </a:cubicBezTo>
                <a:cubicBezTo>
                  <a:pt x="46520" y="7156"/>
                  <a:pt x="50191" y="10546"/>
                  <a:pt x="50546" y="14864"/>
                </a:cubicBezTo>
                <a:lnTo>
                  <a:pt x="50635" y="15898"/>
                </a:lnTo>
                <a:cubicBezTo>
                  <a:pt x="50640" y="15975"/>
                  <a:pt x="50700" y="16028"/>
                  <a:pt x="50777" y="16034"/>
                </a:cubicBezTo>
                <a:lnTo>
                  <a:pt x="51811" y="16063"/>
                </a:lnTo>
                <a:cubicBezTo>
                  <a:pt x="56400" y="16189"/>
                  <a:pt x="59997" y="19874"/>
                  <a:pt x="59997" y="24463"/>
                </a:cubicBezTo>
                <a:cubicBezTo>
                  <a:pt x="59997" y="25134"/>
                  <a:pt x="59901" y="25835"/>
                  <a:pt x="59723" y="26542"/>
                </a:cubicBezTo>
                <a:lnTo>
                  <a:pt x="59533" y="27297"/>
                </a:lnTo>
                <a:cubicBezTo>
                  <a:pt x="59514" y="27351"/>
                  <a:pt x="59539" y="27417"/>
                  <a:pt x="59586" y="27452"/>
                </a:cubicBezTo>
                <a:lnTo>
                  <a:pt x="60211" y="27916"/>
                </a:lnTo>
                <a:cubicBezTo>
                  <a:pt x="62380" y="29521"/>
                  <a:pt x="63621" y="31981"/>
                  <a:pt x="63621" y="34667"/>
                </a:cubicBezTo>
                <a:cubicBezTo>
                  <a:pt x="63621" y="37336"/>
                  <a:pt x="62386" y="39791"/>
                  <a:pt x="60233" y="41402"/>
                </a:cubicBezTo>
                <a:lnTo>
                  <a:pt x="59616" y="41860"/>
                </a:lnTo>
                <a:cubicBezTo>
                  <a:pt x="59569" y="41895"/>
                  <a:pt x="59550" y="41954"/>
                  <a:pt x="59563" y="42014"/>
                </a:cubicBezTo>
                <a:lnTo>
                  <a:pt x="59747" y="42757"/>
                </a:lnTo>
                <a:cubicBezTo>
                  <a:pt x="59912" y="43435"/>
                  <a:pt x="59997" y="44106"/>
                  <a:pt x="59997" y="44754"/>
                </a:cubicBezTo>
                <a:cubicBezTo>
                  <a:pt x="59997" y="49081"/>
                  <a:pt x="56751" y="52682"/>
                  <a:pt x="52448" y="53122"/>
                </a:cubicBezTo>
                <a:lnTo>
                  <a:pt x="52020" y="53164"/>
                </a:lnTo>
                <a:cubicBezTo>
                  <a:pt x="51984" y="53170"/>
                  <a:pt x="51954" y="53182"/>
                  <a:pt x="51931" y="53212"/>
                </a:cubicBezTo>
                <a:lnTo>
                  <a:pt x="51633" y="53527"/>
                </a:lnTo>
                <a:cubicBezTo>
                  <a:pt x="51348" y="53824"/>
                  <a:pt x="51087" y="54092"/>
                  <a:pt x="50832" y="54341"/>
                </a:cubicBezTo>
                <a:lnTo>
                  <a:pt x="50563" y="54608"/>
                </a:lnTo>
                <a:cubicBezTo>
                  <a:pt x="50541" y="54627"/>
                  <a:pt x="50522" y="54655"/>
                  <a:pt x="50516" y="54685"/>
                </a:cubicBezTo>
                <a:lnTo>
                  <a:pt x="50456" y="55060"/>
                </a:lnTo>
                <a:cubicBezTo>
                  <a:pt x="49767" y="59113"/>
                  <a:pt x="46284" y="62061"/>
                  <a:pt x="42171" y="62061"/>
                </a:cubicBezTo>
                <a:cubicBezTo>
                  <a:pt x="41571" y="62061"/>
                  <a:pt x="40953" y="61990"/>
                  <a:pt x="40341" y="61853"/>
                </a:cubicBezTo>
                <a:lnTo>
                  <a:pt x="38926" y="61538"/>
                </a:lnTo>
                <a:cubicBezTo>
                  <a:pt x="38916" y="61535"/>
                  <a:pt x="38904" y="61534"/>
                  <a:pt x="38893" y="61534"/>
                </a:cubicBezTo>
                <a:cubicBezTo>
                  <a:pt x="38861" y="61534"/>
                  <a:pt x="38827" y="61546"/>
                  <a:pt x="38801" y="61568"/>
                </a:cubicBezTo>
                <a:cubicBezTo>
                  <a:pt x="38772" y="61592"/>
                  <a:pt x="38748" y="61633"/>
                  <a:pt x="38748" y="61681"/>
                </a:cubicBezTo>
                <a:lnTo>
                  <a:pt x="38748" y="63244"/>
                </a:lnTo>
                <a:cubicBezTo>
                  <a:pt x="38629" y="63767"/>
                  <a:pt x="38035" y="65175"/>
                  <a:pt x="36685" y="65710"/>
                </a:cubicBezTo>
                <a:cubicBezTo>
                  <a:pt x="34421" y="66609"/>
                  <a:pt x="32875" y="67893"/>
                  <a:pt x="31961" y="68856"/>
                </a:cubicBezTo>
                <a:cubicBezTo>
                  <a:pt x="31039" y="67893"/>
                  <a:pt x="29500" y="66609"/>
                  <a:pt x="27235" y="65710"/>
                </a:cubicBezTo>
                <a:cubicBezTo>
                  <a:pt x="25880" y="65182"/>
                  <a:pt x="25292" y="63762"/>
                  <a:pt x="25166" y="63244"/>
                </a:cubicBezTo>
                <a:lnTo>
                  <a:pt x="25166" y="61681"/>
                </a:lnTo>
                <a:cubicBezTo>
                  <a:pt x="25166" y="61633"/>
                  <a:pt x="25149" y="61592"/>
                  <a:pt x="25114" y="61568"/>
                </a:cubicBezTo>
                <a:cubicBezTo>
                  <a:pt x="25087" y="61546"/>
                  <a:pt x="25057" y="61534"/>
                  <a:pt x="25026" y="61534"/>
                </a:cubicBezTo>
                <a:cubicBezTo>
                  <a:pt x="25015" y="61534"/>
                  <a:pt x="25004" y="61535"/>
                  <a:pt x="24994" y="61538"/>
                </a:cubicBezTo>
                <a:lnTo>
                  <a:pt x="23580" y="61853"/>
                </a:lnTo>
                <a:cubicBezTo>
                  <a:pt x="22961" y="61990"/>
                  <a:pt x="22343" y="62061"/>
                  <a:pt x="21743" y="62061"/>
                </a:cubicBezTo>
                <a:cubicBezTo>
                  <a:pt x="17630" y="62061"/>
                  <a:pt x="14147" y="59113"/>
                  <a:pt x="13464" y="55060"/>
                </a:cubicBezTo>
                <a:lnTo>
                  <a:pt x="13398" y="54685"/>
                </a:lnTo>
                <a:cubicBezTo>
                  <a:pt x="13392" y="54655"/>
                  <a:pt x="13381" y="54627"/>
                  <a:pt x="13357" y="54608"/>
                </a:cubicBezTo>
                <a:lnTo>
                  <a:pt x="13088" y="54341"/>
                </a:lnTo>
                <a:cubicBezTo>
                  <a:pt x="12833" y="54092"/>
                  <a:pt x="12572" y="53824"/>
                  <a:pt x="12287" y="53527"/>
                </a:cubicBezTo>
                <a:lnTo>
                  <a:pt x="11990" y="53212"/>
                </a:lnTo>
                <a:cubicBezTo>
                  <a:pt x="11966" y="53182"/>
                  <a:pt x="11930" y="53170"/>
                  <a:pt x="11900" y="53164"/>
                </a:cubicBezTo>
                <a:lnTo>
                  <a:pt x="11467" y="53122"/>
                </a:lnTo>
                <a:cubicBezTo>
                  <a:pt x="7169" y="52682"/>
                  <a:pt x="3923" y="49081"/>
                  <a:pt x="3923" y="44754"/>
                </a:cubicBezTo>
                <a:cubicBezTo>
                  <a:pt x="3923" y="44106"/>
                  <a:pt x="4007" y="43435"/>
                  <a:pt x="4173" y="42757"/>
                </a:cubicBezTo>
                <a:lnTo>
                  <a:pt x="4351" y="42014"/>
                </a:lnTo>
                <a:cubicBezTo>
                  <a:pt x="4370" y="41954"/>
                  <a:pt x="4346" y="41895"/>
                  <a:pt x="4298" y="41860"/>
                </a:cubicBezTo>
                <a:lnTo>
                  <a:pt x="3687" y="41402"/>
                </a:lnTo>
                <a:cubicBezTo>
                  <a:pt x="1528" y="39791"/>
                  <a:pt x="293" y="37336"/>
                  <a:pt x="293" y="34667"/>
                </a:cubicBezTo>
                <a:cubicBezTo>
                  <a:pt x="293" y="31981"/>
                  <a:pt x="1541" y="29521"/>
                  <a:pt x="3709" y="27916"/>
                </a:cubicBezTo>
                <a:lnTo>
                  <a:pt x="4334" y="27452"/>
                </a:lnTo>
                <a:cubicBezTo>
                  <a:pt x="4381" y="27417"/>
                  <a:pt x="4400" y="27351"/>
                  <a:pt x="4387" y="27297"/>
                </a:cubicBezTo>
                <a:lnTo>
                  <a:pt x="4197" y="26542"/>
                </a:lnTo>
                <a:cubicBezTo>
                  <a:pt x="4013" y="25835"/>
                  <a:pt x="3923" y="25134"/>
                  <a:pt x="3923" y="24463"/>
                </a:cubicBezTo>
                <a:cubicBezTo>
                  <a:pt x="3923" y="19874"/>
                  <a:pt x="7514" y="16189"/>
                  <a:pt x="12103" y="16063"/>
                </a:cubicBezTo>
                <a:lnTo>
                  <a:pt x="13143" y="16034"/>
                </a:lnTo>
                <a:cubicBezTo>
                  <a:pt x="13214" y="16028"/>
                  <a:pt x="13280" y="15975"/>
                  <a:pt x="13285" y="15898"/>
                </a:cubicBezTo>
                <a:lnTo>
                  <a:pt x="13368" y="14864"/>
                </a:lnTo>
                <a:cubicBezTo>
                  <a:pt x="13728" y="10546"/>
                  <a:pt x="17396" y="7156"/>
                  <a:pt x="21730" y="7156"/>
                </a:cubicBezTo>
                <a:cubicBezTo>
                  <a:pt x="22336" y="7156"/>
                  <a:pt x="22955" y="7223"/>
                  <a:pt x="23580" y="7362"/>
                </a:cubicBezTo>
                <a:lnTo>
                  <a:pt x="24994" y="7677"/>
                </a:lnTo>
                <a:cubicBezTo>
                  <a:pt x="25001" y="7678"/>
                  <a:pt x="25008" y="7679"/>
                  <a:pt x="25015" y="7679"/>
                </a:cubicBezTo>
                <a:cubicBezTo>
                  <a:pt x="25050" y="7679"/>
                  <a:pt x="25084" y="7667"/>
                  <a:pt x="25114" y="7647"/>
                </a:cubicBezTo>
                <a:cubicBezTo>
                  <a:pt x="25149" y="7617"/>
                  <a:pt x="25166" y="7576"/>
                  <a:pt x="25166" y="7535"/>
                </a:cubicBezTo>
                <a:lnTo>
                  <a:pt x="25166" y="5971"/>
                </a:lnTo>
                <a:cubicBezTo>
                  <a:pt x="25292" y="5449"/>
                  <a:pt x="25880" y="4034"/>
                  <a:pt x="27235" y="3499"/>
                </a:cubicBezTo>
                <a:cubicBezTo>
                  <a:pt x="29500" y="2608"/>
                  <a:pt x="31039" y="1318"/>
                  <a:pt x="31961" y="355"/>
                </a:cubicBezTo>
                <a:close/>
                <a:moveTo>
                  <a:pt x="31960" y="1"/>
                </a:moveTo>
                <a:cubicBezTo>
                  <a:pt x="31920" y="1"/>
                  <a:pt x="31880" y="16"/>
                  <a:pt x="31854" y="46"/>
                </a:cubicBezTo>
                <a:cubicBezTo>
                  <a:pt x="30968" y="997"/>
                  <a:pt x="29434" y="2317"/>
                  <a:pt x="27128" y="3225"/>
                </a:cubicBezTo>
                <a:cubicBezTo>
                  <a:pt x="25641" y="3814"/>
                  <a:pt x="24999" y="5371"/>
                  <a:pt x="24881" y="5924"/>
                </a:cubicBezTo>
                <a:cubicBezTo>
                  <a:pt x="24875" y="5930"/>
                  <a:pt x="24875" y="5941"/>
                  <a:pt x="24875" y="5954"/>
                </a:cubicBezTo>
                <a:lnTo>
                  <a:pt x="24875" y="7351"/>
                </a:lnTo>
                <a:lnTo>
                  <a:pt x="23644" y="7077"/>
                </a:lnTo>
                <a:cubicBezTo>
                  <a:pt x="23002" y="6934"/>
                  <a:pt x="22368" y="6863"/>
                  <a:pt x="21743" y="6863"/>
                </a:cubicBezTo>
                <a:cubicBezTo>
                  <a:pt x="17255" y="6863"/>
                  <a:pt x="13445" y="10363"/>
                  <a:pt x="13077" y="14840"/>
                </a:cubicBezTo>
                <a:lnTo>
                  <a:pt x="13000" y="15743"/>
                </a:lnTo>
                <a:lnTo>
                  <a:pt x="12097" y="15767"/>
                </a:lnTo>
                <a:cubicBezTo>
                  <a:pt x="7347" y="15898"/>
                  <a:pt x="3632" y="19714"/>
                  <a:pt x="3632" y="24463"/>
                </a:cubicBezTo>
                <a:cubicBezTo>
                  <a:pt x="3632" y="25157"/>
                  <a:pt x="3728" y="25883"/>
                  <a:pt x="3912" y="26614"/>
                </a:cubicBezTo>
                <a:lnTo>
                  <a:pt x="4079" y="27274"/>
                </a:lnTo>
                <a:lnTo>
                  <a:pt x="3531" y="27678"/>
                </a:lnTo>
                <a:cubicBezTo>
                  <a:pt x="1291" y="29342"/>
                  <a:pt x="1" y="31892"/>
                  <a:pt x="1" y="34667"/>
                </a:cubicBezTo>
                <a:cubicBezTo>
                  <a:pt x="1" y="37431"/>
                  <a:pt x="1279" y="39970"/>
                  <a:pt x="3508" y="41633"/>
                </a:cubicBezTo>
                <a:lnTo>
                  <a:pt x="4049" y="42038"/>
                </a:lnTo>
                <a:lnTo>
                  <a:pt x="3888" y="42686"/>
                </a:lnTo>
                <a:cubicBezTo>
                  <a:pt x="3716" y="43393"/>
                  <a:pt x="3632" y="44082"/>
                  <a:pt x="3632" y="44754"/>
                </a:cubicBezTo>
                <a:cubicBezTo>
                  <a:pt x="3632" y="49235"/>
                  <a:pt x="6985" y="52956"/>
                  <a:pt x="11437" y="53407"/>
                </a:cubicBezTo>
                <a:lnTo>
                  <a:pt x="11812" y="53450"/>
                </a:lnTo>
                <a:lnTo>
                  <a:pt x="12073" y="53722"/>
                </a:lnTo>
                <a:cubicBezTo>
                  <a:pt x="12358" y="54026"/>
                  <a:pt x="12625" y="54299"/>
                  <a:pt x="12882" y="54548"/>
                </a:cubicBezTo>
                <a:lnTo>
                  <a:pt x="13118" y="54781"/>
                </a:lnTo>
                <a:lnTo>
                  <a:pt x="13173" y="55107"/>
                </a:lnTo>
                <a:cubicBezTo>
                  <a:pt x="13886" y="59304"/>
                  <a:pt x="17488" y="62352"/>
                  <a:pt x="21743" y="62352"/>
                </a:cubicBezTo>
                <a:cubicBezTo>
                  <a:pt x="22368" y="62352"/>
                  <a:pt x="23002" y="62281"/>
                  <a:pt x="23644" y="62138"/>
                </a:cubicBezTo>
                <a:lnTo>
                  <a:pt x="24875" y="61859"/>
                </a:lnTo>
                <a:lnTo>
                  <a:pt x="24875" y="63262"/>
                </a:lnTo>
                <a:cubicBezTo>
                  <a:pt x="24875" y="63268"/>
                  <a:pt x="24875" y="63280"/>
                  <a:pt x="24881" y="63292"/>
                </a:cubicBezTo>
                <a:cubicBezTo>
                  <a:pt x="24999" y="63839"/>
                  <a:pt x="25641" y="65402"/>
                  <a:pt x="27128" y="65984"/>
                </a:cubicBezTo>
                <a:cubicBezTo>
                  <a:pt x="29434" y="66894"/>
                  <a:pt x="30968" y="68219"/>
                  <a:pt x="31854" y="69169"/>
                </a:cubicBezTo>
                <a:cubicBezTo>
                  <a:pt x="31877" y="69199"/>
                  <a:pt x="31918" y="69218"/>
                  <a:pt x="31961" y="69218"/>
                </a:cubicBezTo>
                <a:cubicBezTo>
                  <a:pt x="32002" y="69218"/>
                  <a:pt x="32038" y="69199"/>
                  <a:pt x="32068" y="69169"/>
                </a:cubicBezTo>
                <a:cubicBezTo>
                  <a:pt x="32946" y="68219"/>
                  <a:pt x="34486" y="66894"/>
                  <a:pt x="36792" y="65984"/>
                </a:cubicBezTo>
                <a:cubicBezTo>
                  <a:pt x="38273" y="65396"/>
                  <a:pt x="38915" y="63844"/>
                  <a:pt x="39039" y="63292"/>
                </a:cubicBezTo>
                <a:lnTo>
                  <a:pt x="39039" y="63262"/>
                </a:lnTo>
                <a:lnTo>
                  <a:pt x="39039" y="61859"/>
                </a:lnTo>
                <a:lnTo>
                  <a:pt x="40276" y="62138"/>
                </a:lnTo>
                <a:cubicBezTo>
                  <a:pt x="40912" y="62281"/>
                  <a:pt x="41554" y="62352"/>
                  <a:pt x="42171" y="62352"/>
                </a:cubicBezTo>
                <a:cubicBezTo>
                  <a:pt x="46427" y="62352"/>
                  <a:pt x="50034" y="59304"/>
                  <a:pt x="50742" y="55107"/>
                </a:cubicBezTo>
                <a:lnTo>
                  <a:pt x="50802" y="54781"/>
                </a:lnTo>
                <a:lnTo>
                  <a:pt x="51033" y="54548"/>
                </a:lnTo>
                <a:cubicBezTo>
                  <a:pt x="51295" y="54299"/>
                  <a:pt x="51562" y="54026"/>
                  <a:pt x="51841" y="53722"/>
                </a:cubicBezTo>
                <a:lnTo>
                  <a:pt x="52102" y="53450"/>
                </a:lnTo>
                <a:lnTo>
                  <a:pt x="52478" y="53407"/>
                </a:lnTo>
                <a:cubicBezTo>
                  <a:pt x="56930" y="52956"/>
                  <a:pt x="60288" y="49235"/>
                  <a:pt x="60288" y="44754"/>
                </a:cubicBezTo>
                <a:cubicBezTo>
                  <a:pt x="60288" y="44082"/>
                  <a:pt x="60198" y="43386"/>
                  <a:pt x="60032" y="42686"/>
                </a:cubicBezTo>
                <a:lnTo>
                  <a:pt x="59871" y="42038"/>
                </a:lnTo>
                <a:lnTo>
                  <a:pt x="60406" y="41633"/>
                </a:lnTo>
                <a:cubicBezTo>
                  <a:pt x="62636" y="39970"/>
                  <a:pt x="63914" y="37431"/>
                  <a:pt x="63914" y="34667"/>
                </a:cubicBezTo>
                <a:cubicBezTo>
                  <a:pt x="63914" y="31892"/>
                  <a:pt x="62630" y="29342"/>
                  <a:pt x="60383" y="27678"/>
                </a:cubicBezTo>
                <a:lnTo>
                  <a:pt x="59835" y="27274"/>
                </a:lnTo>
                <a:lnTo>
                  <a:pt x="60008" y="26614"/>
                </a:lnTo>
                <a:cubicBezTo>
                  <a:pt x="60192" y="25883"/>
                  <a:pt x="60288" y="25157"/>
                  <a:pt x="60288" y="24463"/>
                </a:cubicBezTo>
                <a:cubicBezTo>
                  <a:pt x="60288" y="19714"/>
                  <a:pt x="56567" y="15898"/>
                  <a:pt x="51824" y="15767"/>
                </a:cubicBezTo>
                <a:lnTo>
                  <a:pt x="50914" y="15743"/>
                </a:lnTo>
                <a:lnTo>
                  <a:pt x="50837" y="14840"/>
                </a:lnTo>
                <a:cubicBezTo>
                  <a:pt x="50469" y="10363"/>
                  <a:pt x="46665" y="6863"/>
                  <a:pt x="42171" y="6863"/>
                </a:cubicBezTo>
                <a:cubicBezTo>
                  <a:pt x="41554" y="6863"/>
                  <a:pt x="40912" y="6934"/>
                  <a:pt x="40276" y="7077"/>
                </a:cubicBezTo>
                <a:lnTo>
                  <a:pt x="39039" y="7351"/>
                </a:lnTo>
                <a:lnTo>
                  <a:pt x="39039" y="5954"/>
                </a:lnTo>
                <a:lnTo>
                  <a:pt x="39039" y="5924"/>
                </a:lnTo>
                <a:cubicBezTo>
                  <a:pt x="38915" y="5371"/>
                  <a:pt x="38273" y="3814"/>
                  <a:pt x="36792" y="3225"/>
                </a:cubicBezTo>
                <a:cubicBezTo>
                  <a:pt x="34486" y="2317"/>
                  <a:pt x="32946" y="997"/>
                  <a:pt x="32068" y="46"/>
                </a:cubicBezTo>
                <a:cubicBezTo>
                  <a:pt x="32041" y="16"/>
                  <a:pt x="32000" y="1"/>
                  <a:pt x="31960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81" name="Google Shape;3581;p60"/>
          <p:cNvSpPr txBox="1"/>
          <p:nvPr>
            <p:ph type="title"/>
          </p:nvPr>
        </p:nvSpPr>
        <p:spPr>
          <a:xfrm>
            <a:off x="720000" y="3080275"/>
            <a:ext cx="1885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Dunyoga kelish</a:t>
            </a:r>
            <a:endParaRPr lang="en-US" altLang="en-GB" sz="1800"/>
          </a:p>
        </p:txBody>
      </p:sp>
      <p:sp>
        <p:nvSpPr>
          <p:cNvPr id="3583" name="Google Shape;3583;p60"/>
          <p:cNvSpPr txBox="1"/>
          <p:nvPr>
            <p:ph type="title" idx="3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2"/>
                </a:solidFill>
                <a:sym typeface="+mn-ea"/>
              </a:rPr>
              <a:t>Bizning maqsad</a:t>
            </a:r>
            <a:r>
              <a:rPr lang="en-GB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en-GB">
                <a:sym typeface="+mn-ea"/>
              </a:rPr>
              <a:t>eco tizim qilish</a:t>
            </a:r>
            <a:endParaRPr lang="en-GB"/>
          </a:p>
        </p:txBody>
      </p:sp>
      <p:sp>
        <p:nvSpPr>
          <p:cNvPr id="3584" name="Google Shape;3584;p60"/>
          <p:cNvSpPr txBox="1"/>
          <p:nvPr>
            <p:ph type="title" idx="4"/>
          </p:nvPr>
        </p:nvSpPr>
        <p:spPr>
          <a:xfrm>
            <a:off x="6444039" y="3075195"/>
            <a:ext cx="1885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Vafot etish</a:t>
            </a:r>
            <a:endParaRPr lang="en-US" altLang="en-GB"/>
          </a:p>
        </p:txBody>
      </p:sp>
      <p:sp>
        <p:nvSpPr>
          <p:cNvPr id="3587" name="Google Shape;3587;p60"/>
          <p:cNvSpPr txBox="1"/>
          <p:nvPr>
            <p:ph type="title" idx="7"/>
          </p:nvPr>
        </p:nvSpPr>
        <p:spPr>
          <a:xfrm>
            <a:off x="3707765" y="3107690"/>
            <a:ext cx="2188210" cy="2559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/>
              <a:t>Turmush qurish</a:t>
            </a:r>
            <a:endParaRPr lang="en-US" altLang="en-GB" sz="2000"/>
          </a:p>
        </p:txBody>
      </p:sp>
      <p:cxnSp>
        <p:nvCxnSpPr>
          <p:cNvPr id="3593" name="Google Shape;3593;p60"/>
          <p:cNvCxnSpPr/>
          <p:nvPr/>
        </p:nvCxnSpPr>
        <p:spPr>
          <a:xfrm>
            <a:off x="828925" y="1044025"/>
            <a:ext cx="3312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94" name="Google Shape;3594;p60"/>
          <p:cNvSpPr/>
          <p:nvPr/>
        </p:nvSpPr>
        <p:spPr>
          <a:xfrm>
            <a:off x="6948330" y="2067335"/>
            <a:ext cx="803559" cy="870243"/>
          </a:xfrm>
          <a:custGeom>
            <a:avLst/>
            <a:gdLst/>
            <a:ahLst/>
            <a:cxnLst/>
            <a:rect l="l" t="t" r="r" b="b"/>
            <a:pathLst>
              <a:path w="63914" h="69218" extrusionOk="0">
                <a:moveTo>
                  <a:pt x="31961" y="355"/>
                </a:moveTo>
                <a:cubicBezTo>
                  <a:pt x="32875" y="1318"/>
                  <a:pt x="34421" y="2608"/>
                  <a:pt x="36685" y="3499"/>
                </a:cubicBezTo>
                <a:cubicBezTo>
                  <a:pt x="38035" y="4034"/>
                  <a:pt x="38629" y="5449"/>
                  <a:pt x="38748" y="5971"/>
                </a:cubicBezTo>
                <a:lnTo>
                  <a:pt x="38748" y="7535"/>
                </a:lnTo>
                <a:cubicBezTo>
                  <a:pt x="38748" y="7576"/>
                  <a:pt x="38772" y="7617"/>
                  <a:pt x="38801" y="7647"/>
                </a:cubicBezTo>
                <a:cubicBezTo>
                  <a:pt x="38830" y="7667"/>
                  <a:pt x="38869" y="7679"/>
                  <a:pt x="38904" y="7679"/>
                </a:cubicBezTo>
                <a:cubicBezTo>
                  <a:pt x="38912" y="7679"/>
                  <a:pt x="38919" y="7678"/>
                  <a:pt x="38926" y="7677"/>
                </a:cubicBezTo>
                <a:lnTo>
                  <a:pt x="40341" y="7362"/>
                </a:lnTo>
                <a:cubicBezTo>
                  <a:pt x="40965" y="7223"/>
                  <a:pt x="41584" y="7156"/>
                  <a:pt x="42189" y="7156"/>
                </a:cubicBezTo>
                <a:cubicBezTo>
                  <a:pt x="46520" y="7156"/>
                  <a:pt x="50191" y="10546"/>
                  <a:pt x="50546" y="14864"/>
                </a:cubicBezTo>
                <a:lnTo>
                  <a:pt x="50635" y="15898"/>
                </a:lnTo>
                <a:cubicBezTo>
                  <a:pt x="50640" y="15975"/>
                  <a:pt x="50700" y="16028"/>
                  <a:pt x="50777" y="16034"/>
                </a:cubicBezTo>
                <a:lnTo>
                  <a:pt x="51811" y="16063"/>
                </a:lnTo>
                <a:cubicBezTo>
                  <a:pt x="56400" y="16189"/>
                  <a:pt x="59997" y="19874"/>
                  <a:pt x="59997" y="24463"/>
                </a:cubicBezTo>
                <a:cubicBezTo>
                  <a:pt x="59997" y="25134"/>
                  <a:pt x="59901" y="25835"/>
                  <a:pt x="59723" y="26542"/>
                </a:cubicBezTo>
                <a:lnTo>
                  <a:pt x="59533" y="27297"/>
                </a:lnTo>
                <a:cubicBezTo>
                  <a:pt x="59514" y="27351"/>
                  <a:pt x="59539" y="27417"/>
                  <a:pt x="59586" y="27452"/>
                </a:cubicBezTo>
                <a:lnTo>
                  <a:pt x="60211" y="27916"/>
                </a:lnTo>
                <a:cubicBezTo>
                  <a:pt x="62380" y="29521"/>
                  <a:pt x="63621" y="31981"/>
                  <a:pt x="63621" y="34667"/>
                </a:cubicBezTo>
                <a:cubicBezTo>
                  <a:pt x="63621" y="37336"/>
                  <a:pt x="62386" y="39791"/>
                  <a:pt x="60233" y="41402"/>
                </a:cubicBezTo>
                <a:lnTo>
                  <a:pt x="59616" y="41860"/>
                </a:lnTo>
                <a:cubicBezTo>
                  <a:pt x="59569" y="41895"/>
                  <a:pt x="59550" y="41954"/>
                  <a:pt x="59563" y="42014"/>
                </a:cubicBezTo>
                <a:lnTo>
                  <a:pt x="59747" y="42757"/>
                </a:lnTo>
                <a:cubicBezTo>
                  <a:pt x="59912" y="43435"/>
                  <a:pt x="59997" y="44106"/>
                  <a:pt x="59997" y="44754"/>
                </a:cubicBezTo>
                <a:cubicBezTo>
                  <a:pt x="59997" y="49081"/>
                  <a:pt x="56751" y="52682"/>
                  <a:pt x="52448" y="53122"/>
                </a:cubicBezTo>
                <a:lnTo>
                  <a:pt x="52020" y="53164"/>
                </a:lnTo>
                <a:cubicBezTo>
                  <a:pt x="51984" y="53170"/>
                  <a:pt x="51954" y="53182"/>
                  <a:pt x="51931" y="53212"/>
                </a:cubicBezTo>
                <a:lnTo>
                  <a:pt x="51633" y="53527"/>
                </a:lnTo>
                <a:cubicBezTo>
                  <a:pt x="51348" y="53824"/>
                  <a:pt x="51087" y="54092"/>
                  <a:pt x="50832" y="54341"/>
                </a:cubicBezTo>
                <a:lnTo>
                  <a:pt x="50563" y="54608"/>
                </a:lnTo>
                <a:cubicBezTo>
                  <a:pt x="50541" y="54627"/>
                  <a:pt x="50522" y="54655"/>
                  <a:pt x="50516" y="54685"/>
                </a:cubicBezTo>
                <a:lnTo>
                  <a:pt x="50456" y="55060"/>
                </a:lnTo>
                <a:cubicBezTo>
                  <a:pt x="49767" y="59113"/>
                  <a:pt x="46284" y="62061"/>
                  <a:pt x="42171" y="62061"/>
                </a:cubicBezTo>
                <a:cubicBezTo>
                  <a:pt x="41571" y="62061"/>
                  <a:pt x="40953" y="61990"/>
                  <a:pt x="40341" y="61853"/>
                </a:cubicBezTo>
                <a:lnTo>
                  <a:pt x="38926" y="61538"/>
                </a:lnTo>
                <a:cubicBezTo>
                  <a:pt x="38916" y="61535"/>
                  <a:pt x="38904" y="61534"/>
                  <a:pt x="38893" y="61534"/>
                </a:cubicBezTo>
                <a:cubicBezTo>
                  <a:pt x="38861" y="61534"/>
                  <a:pt x="38827" y="61546"/>
                  <a:pt x="38801" y="61568"/>
                </a:cubicBezTo>
                <a:cubicBezTo>
                  <a:pt x="38772" y="61592"/>
                  <a:pt x="38748" y="61633"/>
                  <a:pt x="38748" y="61681"/>
                </a:cubicBezTo>
                <a:lnTo>
                  <a:pt x="38748" y="63244"/>
                </a:lnTo>
                <a:cubicBezTo>
                  <a:pt x="38629" y="63767"/>
                  <a:pt x="38035" y="65175"/>
                  <a:pt x="36685" y="65710"/>
                </a:cubicBezTo>
                <a:cubicBezTo>
                  <a:pt x="34421" y="66609"/>
                  <a:pt x="32875" y="67893"/>
                  <a:pt x="31961" y="68856"/>
                </a:cubicBezTo>
                <a:cubicBezTo>
                  <a:pt x="31039" y="67893"/>
                  <a:pt x="29500" y="66609"/>
                  <a:pt x="27235" y="65710"/>
                </a:cubicBezTo>
                <a:cubicBezTo>
                  <a:pt x="25880" y="65182"/>
                  <a:pt x="25292" y="63762"/>
                  <a:pt x="25166" y="63244"/>
                </a:cubicBezTo>
                <a:lnTo>
                  <a:pt x="25166" y="61681"/>
                </a:lnTo>
                <a:cubicBezTo>
                  <a:pt x="25166" y="61633"/>
                  <a:pt x="25149" y="61592"/>
                  <a:pt x="25114" y="61568"/>
                </a:cubicBezTo>
                <a:cubicBezTo>
                  <a:pt x="25087" y="61546"/>
                  <a:pt x="25057" y="61534"/>
                  <a:pt x="25026" y="61534"/>
                </a:cubicBezTo>
                <a:cubicBezTo>
                  <a:pt x="25015" y="61534"/>
                  <a:pt x="25004" y="61535"/>
                  <a:pt x="24994" y="61538"/>
                </a:cubicBezTo>
                <a:lnTo>
                  <a:pt x="23580" y="61853"/>
                </a:lnTo>
                <a:cubicBezTo>
                  <a:pt x="22961" y="61990"/>
                  <a:pt x="22343" y="62061"/>
                  <a:pt x="21743" y="62061"/>
                </a:cubicBezTo>
                <a:cubicBezTo>
                  <a:pt x="17630" y="62061"/>
                  <a:pt x="14147" y="59113"/>
                  <a:pt x="13464" y="55060"/>
                </a:cubicBezTo>
                <a:lnTo>
                  <a:pt x="13398" y="54685"/>
                </a:lnTo>
                <a:cubicBezTo>
                  <a:pt x="13392" y="54655"/>
                  <a:pt x="13381" y="54627"/>
                  <a:pt x="13357" y="54608"/>
                </a:cubicBezTo>
                <a:lnTo>
                  <a:pt x="13088" y="54341"/>
                </a:lnTo>
                <a:cubicBezTo>
                  <a:pt x="12833" y="54092"/>
                  <a:pt x="12572" y="53824"/>
                  <a:pt x="12287" y="53527"/>
                </a:cubicBezTo>
                <a:lnTo>
                  <a:pt x="11990" y="53212"/>
                </a:lnTo>
                <a:cubicBezTo>
                  <a:pt x="11966" y="53182"/>
                  <a:pt x="11930" y="53170"/>
                  <a:pt x="11900" y="53164"/>
                </a:cubicBezTo>
                <a:lnTo>
                  <a:pt x="11467" y="53122"/>
                </a:lnTo>
                <a:cubicBezTo>
                  <a:pt x="7169" y="52682"/>
                  <a:pt x="3923" y="49081"/>
                  <a:pt x="3923" y="44754"/>
                </a:cubicBezTo>
                <a:cubicBezTo>
                  <a:pt x="3923" y="44106"/>
                  <a:pt x="4007" y="43435"/>
                  <a:pt x="4173" y="42757"/>
                </a:cubicBezTo>
                <a:lnTo>
                  <a:pt x="4351" y="42014"/>
                </a:lnTo>
                <a:cubicBezTo>
                  <a:pt x="4370" y="41954"/>
                  <a:pt x="4346" y="41895"/>
                  <a:pt x="4298" y="41860"/>
                </a:cubicBezTo>
                <a:lnTo>
                  <a:pt x="3687" y="41402"/>
                </a:lnTo>
                <a:cubicBezTo>
                  <a:pt x="1528" y="39791"/>
                  <a:pt x="293" y="37336"/>
                  <a:pt x="293" y="34667"/>
                </a:cubicBezTo>
                <a:cubicBezTo>
                  <a:pt x="293" y="31981"/>
                  <a:pt x="1541" y="29521"/>
                  <a:pt x="3709" y="27916"/>
                </a:cubicBezTo>
                <a:lnTo>
                  <a:pt x="4334" y="27452"/>
                </a:lnTo>
                <a:cubicBezTo>
                  <a:pt x="4381" y="27417"/>
                  <a:pt x="4400" y="27351"/>
                  <a:pt x="4387" y="27297"/>
                </a:cubicBezTo>
                <a:lnTo>
                  <a:pt x="4197" y="26542"/>
                </a:lnTo>
                <a:cubicBezTo>
                  <a:pt x="4013" y="25835"/>
                  <a:pt x="3923" y="25134"/>
                  <a:pt x="3923" y="24463"/>
                </a:cubicBezTo>
                <a:cubicBezTo>
                  <a:pt x="3923" y="19874"/>
                  <a:pt x="7514" y="16189"/>
                  <a:pt x="12103" y="16063"/>
                </a:cubicBezTo>
                <a:lnTo>
                  <a:pt x="13143" y="16034"/>
                </a:lnTo>
                <a:cubicBezTo>
                  <a:pt x="13214" y="16028"/>
                  <a:pt x="13280" y="15975"/>
                  <a:pt x="13285" y="15898"/>
                </a:cubicBezTo>
                <a:lnTo>
                  <a:pt x="13368" y="14864"/>
                </a:lnTo>
                <a:cubicBezTo>
                  <a:pt x="13728" y="10546"/>
                  <a:pt x="17396" y="7156"/>
                  <a:pt x="21730" y="7156"/>
                </a:cubicBezTo>
                <a:cubicBezTo>
                  <a:pt x="22336" y="7156"/>
                  <a:pt x="22955" y="7223"/>
                  <a:pt x="23580" y="7362"/>
                </a:cubicBezTo>
                <a:lnTo>
                  <a:pt x="24994" y="7677"/>
                </a:lnTo>
                <a:cubicBezTo>
                  <a:pt x="25001" y="7678"/>
                  <a:pt x="25008" y="7679"/>
                  <a:pt x="25015" y="7679"/>
                </a:cubicBezTo>
                <a:cubicBezTo>
                  <a:pt x="25050" y="7679"/>
                  <a:pt x="25084" y="7667"/>
                  <a:pt x="25114" y="7647"/>
                </a:cubicBezTo>
                <a:cubicBezTo>
                  <a:pt x="25149" y="7617"/>
                  <a:pt x="25166" y="7576"/>
                  <a:pt x="25166" y="7535"/>
                </a:cubicBezTo>
                <a:lnTo>
                  <a:pt x="25166" y="5971"/>
                </a:lnTo>
                <a:cubicBezTo>
                  <a:pt x="25292" y="5449"/>
                  <a:pt x="25880" y="4034"/>
                  <a:pt x="27235" y="3499"/>
                </a:cubicBezTo>
                <a:cubicBezTo>
                  <a:pt x="29500" y="2608"/>
                  <a:pt x="31039" y="1318"/>
                  <a:pt x="31961" y="355"/>
                </a:cubicBezTo>
                <a:close/>
                <a:moveTo>
                  <a:pt x="31960" y="1"/>
                </a:moveTo>
                <a:cubicBezTo>
                  <a:pt x="31920" y="1"/>
                  <a:pt x="31880" y="16"/>
                  <a:pt x="31854" y="46"/>
                </a:cubicBezTo>
                <a:cubicBezTo>
                  <a:pt x="30968" y="997"/>
                  <a:pt x="29434" y="2317"/>
                  <a:pt x="27128" y="3225"/>
                </a:cubicBezTo>
                <a:cubicBezTo>
                  <a:pt x="25641" y="3814"/>
                  <a:pt x="24999" y="5371"/>
                  <a:pt x="24881" y="5924"/>
                </a:cubicBezTo>
                <a:cubicBezTo>
                  <a:pt x="24875" y="5930"/>
                  <a:pt x="24875" y="5941"/>
                  <a:pt x="24875" y="5954"/>
                </a:cubicBezTo>
                <a:lnTo>
                  <a:pt x="24875" y="7351"/>
                </a:lnTo>
                <a:lnTo>
                  <a:pt x="23644" y="7077"/>
                </a:lnTo>
                <a:cubicBezTo>
                  <a:pt x="23002" y="6934"/>
                  <a:pt x="22368" y="6863"/>
                  <a:pt x="21743" y="6863"/>
                </a:cubicBezTo>
                <a:cubicBezTo>
                  <a:pt x="17255" y="6863"/>
                  <a:pt x="13445" y="10363"/>
                  <a:pt x="13077" y="14840"/>
                </a:cubicBezTo>
                <a:lnTo>
                  <a:pt x="13000" y="15743"/>
                </a:lnTo>
                <a:lnTo>
                  <a:pt x="12097" y="15767"/>
                </a:lnTo>
                <a:cubicBezTo>
                  <a:pt x="7347" y="15898"/>
                  <a:pt x="3632" y="19714"/>
                  <a:pt x="3632" y="24463"/>
                </a:cubicBezTo>
                <a:cubicBezTo>
                  <a:pt x="3632" y="25157"/>
                  <a:pt x="3728" y="25883"/>
                  <a:pt x="3912" y="26614"/>
                </a:cubicBezTo>
                <a:lnTo>
                  <a:pt x="4079" y="27274"/>
                </a:lnTo>
                <a:lnTo>
                  <a:pt x="3531" y="27678"/>
                </a:lnTo>
                <a:cubicBezTo>
                  <a:pt x="1291" y="29342"/>
                  <a:pt x="1" y="31892"/>
                  <a:pt x="1" y="34667"/>
                </a:cubicBezTo>
                <a:cubicBezTo>
                  <a:pt x="1" y="37431"/>
                  <a:pt x="1279" y="39970"/>
                  <a:pt x="3508" y="41633"/>
                </a:cubicBezTo>
                <a:lnTo>
                  <a:pt x="4049" y="42038"/>
                </a:lnTo>
                <a:lnTo>
                  <a:pt x="3888" y="42686"/>
                </a:lnTo>
                <a:cubicBezTo>
                  <a:pt x="3716" y="43393"/>
                  <a:pt x="3632" y="44082"/>
                  <a:pt x="3632" y="44754"/>
                </a:cubicBezTo>
                <a:cubicBezTo>
                  <a:pt x="3632" y="49235"/>
                  <a:pt x="6985" y="52956"/>
                  <a:pt x="11437" y="53407"/>
                </a:cubicBezTo>
                <a:lnTo>
                  <a:pt x="11812" y="53450"/>
                </a:lnTo>
                <a:lnTo>
                  <a:pt x="12073" y="53722"/>
                </a:lnTo>
                <a:cubicBezTo>
                  <a:pt x="12358" y="54026"/>
                  <a:pt x="12625" y="54299"/>
                  <a:pt x="12882" y="54548"/>
                </a:cubicBezTo>
                <a:lnTo>
                  <a:pt x="13118" y="54781"/>
                </a:lnTo>
                <a:lnTo>
                  <a:pt x="13173" y="55107"/>
                </a:lnTo>
                <a:cubicBezTo>
                  <a:pt x="13886" y="59304"/>
                  <a:pt x="17488" y="62352"/>
                  <a:pt x="21743" y="62352"/>
                </a:cubicBezTo>
                <a:cubicBezTo>
                  <a:pt x="22368" y="62352"/>
                  <a:pt x="23002" y="62281"/>
                  <a:pt x="23644" y="62138"/>
                </a:cubicBezTo>
                <a:lnTo>
                  <a:pt x="24875" y="61859"/>
                </a:lnTo>
                <a:lnTo>
                  <a:pt x="24875" y="63262"/>
                </a:lnTo>
                <a:cubicBezTo>
                  <a:pt x="24875" y="63268"/>
                  <a:pt x="24875" y="63280"/>
                  <a:pt x="24881" y="63292"/>
                </a:cubicBezTo>
                <a:cubicBezTo>
                  <a:pt x="24999" y="63839"/>
                  <a:pt x="25641" y="65402"/>
                  <a:pt x="27128" y="65984"/>
                </a:cubicBezTo>
                <a:cubicBezTo>
                  <a:pt x="29434" y="66894"/>
                  <a:pt x="30968" y="68219"/>
                  <a:pt x="31854" y="69169"/>
                </a:cubicBezTo>
                <a:cubicBezTo>
                  <a:pt x="31877" y="69199"/>
                  <a:pt x="31918" y="69218"/>
                  <a:pt x="31961" y="69218"/>
                </a:cubicBezTo>
                <a:cubicBezTo>
                  <a:pt x="32002" y="69218"/>
                  <a:pt x="32038" y="69199"/>
                  <a:pt x="32068" y="69169"/>
                </a:cubicBezTo>
                <a:cubicBezTo>
                  <a:pt x="32946" y="68219"/>
                  <a:pt x="34486" y="66894"/>
                  <a:pt x="36792" y="65984"/>
                </a:cubicBezTo>
                <a:cubicBezTo>
                  <a:pt x="38273" y="65396"/>
                  <a:pt x="38915" y="63844"/>
                  <a:pt x="39039" y="63292"/>
                </a:cubicBezTo>
                <a:lnTo>
                  <a:pt x="39039" y="63262"/>
                </a:lnTo>
                <a:lnTo>
                  <a:pt x="39039" y="61859"/>
                </a:lnTo>
                <a:lnTo>
                  <a:pt x="40276" y="62138"/>
                </a:lnTo>
                <a:cubicBezTo>
                  <a:pt x="40912" y="62281"/>
                  <a:pt x="41554" y="62352"/>
                  <a:pt x="42171" y="62352"/>
                </a:cubicBezTo>
                <a:cubicBezTo>
                  <a:pt x="46427" y="62352"/>
                  <a:pt x="50034" y="59304"/>
                  <a:pt x="50742" y="55107"/>
                </a:cubicBezTo>
                <a:lnTo>
                  <a:pt x="50802" y="54781"/>
                </a:lnTo>
                <a:lnTo>
                  <a:pt x="51033" y="54548"/>
                </a:lnTo>
                <a:cubicBezTo>
                  <a:pt x="51295" y="54299"/>
                  <a:pt x="51562" y="54026"/>
                  <a:pt x="51841" y="53722"/>
                </a:cubicBezTo>
                <a:lnTo>
                  <a:pt x="52102" y="53450"/>
                </a:lnTo>
                <a:lnTo>
                  <a:pt x="52478" y="53407"/>
                </a:lnTo>
                <a:cubicBezTo>
                  <a:pt x="56930" y="52956"/>
                  <a:pt x="60288" y="49235"/>
                  <a:pt x="60288" y="44754"/>
                </a:cubicBezTo>
                <a:cubicBezTo>
                  <a:pt x="60288" y="44082"/>
                  <a:pt x="60198" y="43386"/>
                  <a:pt x="60032" y="42686"/>
                </a:cubicBezTo>
                <a:lnTo>
                  <a:pt x="59871" y="42038"/>
                </a:lnTo>
                <a:lnTo>
                  <a:pt x="60406" y="41633"/>
                </a:lnTo>
                <a:cubicBezTo>
                  <a:pt x="62636" y="39970"/>
                  <a:pt x="63914" y="37431"/>
                  <a:pt x="63914" y="34667"/>
                </a:cubicBezTo>
                <a:cubicBezTo>
                  <a:pt x="63914" y="31892"/>
                  <a:pt x="62630" y="29342"/>
                  <a:pt x="60383" y="27678"/>
                </a:cubicBezTo>
                <a:lnTo>
                  <a:pt x="59835" y="27274"/>
                </a:lnTo>
                <a:lnTo>
                  <a:pt x="60008" y="26614"/>
                </a:lnTo>
                <a:cubicBezTo>
                  <a:pt x="60192" y="25883"/>
                  <a:pt x="60288" y="25157"/>
                  <a:pt x="60288" y="24463"/>
                </a:cubicBezTo>
                <a:cubicBezTo>
                  <a:pt x="60288" y="19714"/>
                  <a:pt x="56567" y="15898"/>
                  <a:pt x="51824" y="15767"/>
                </a:cubicBezTo>
                <a:lnTo>
                  <a:pt x="50914" y="15743"/>
                </a:lnTo>
                <a:lnTo>
                  <a:pt x="50837" y="14840"/>
                </a:lnTo>
                <a:cubicBezTo>
                  <a:pt x="50469" y="10363"/>
                  <a:pt x="46665" y="6863"/>
                  <a:pt x="42171" y="6863"/>
                </a:cubicBezTo>
                <a:cubicBezTo>
                  <a:pt x="41554" y="6863"/>
                  <a:pt x="40912" y="6934"/>
                  <a:pt x="40276" y="7077"/>
                </a:cubicBezTo>
                <a:lnTo>
                  <a:pt x="39039" y="7351"/>
                </a:lnTo>
                <a:lnTo>
                  <a:pt x="39039" y="5954"/>
                </a:lnTo>
                <a:lnTo>
                  <a:pt x="39039" y="5924"/>
                </a:lnTo>
                <a:cubicBezTo>
                  <a:pt x="38915" y="5371"/>
                  <a:pt x="38273" y="3814"/>
                  <a:pt x="36792" y="3225"/>
                </a:cubicBezTo>
                <a:cubicBezTo>
                  <a:pt x="34486" y="2317"/>
                  <a:pt x="32946" y="997"/>
                  <a:pt x="32068" y="46"/>
                </a:cubicBezTo>
                <a:cubicBezTo>
                  <a:pt x="32041" y="16"/>
                  <a:pt x="32000" y="1"/>
                  <a:pt x="31960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95" name="Google Shape;3595;p60"/>
          <p:cNvSpPr/>
          <p:nvPr/>
        </p:nvSpPr>
        <p:spPr>
          <a:xfrm>
            <a:off x="4283498" y="2038125"/>
            <a:ext cx="803559" cy="870243"/>
          </a:xfrm>
          <a:custGeom>
            <a:avLst/>
            <a:gdLst/>
            <a:ahLst/>
            <a:cxnLst/>
            <a:rect l="l" t="t" r="r" b="b"/>
            <a:pathLst>
              <a:path w="63914" h="69218" extrusionOk="0">
                <a:moveTo>
                  <a:pt x="31961" y="355"/>
                </a:moveTo>
                <a:cubicBezTo>
                  <a:pt x="32875" y="1318"/>
                  <a:pt x="34421" y="2608"/>
                  <a:pt x="36685" y="3499"/>
                </a:cubicBezTo>
                <a:cubicBezTo>
                  <a:pt x="38035" y="4034"/>
                  <a:pt x="38629" y="5449"/>
                  <a:pt x="38748" y="5971"/>
                </a:cubicBezTo>
                <a:lnTo>
                  <a:pt x="38748" y="7535"/>
                </a:lnTo>
                <a:cubicBezTo>
                  <a:pt x="38748" y="7576"/>
                  <a:pt x="38772" y="7617"/>
                  <a:pt x="38801" y="7647"/>
                </a:cubicBezTo>
                <a:cubicBezTo>
                  <a:pt x="38830" y="7667"/>
                  <a:pt x="38869" y="7679"/>
                  <a:pt x="38904" y="7679"/>
                </a:cubicBezTo>
                <a:cubicBezTo>
                  <a:pt x="38912" y="7679"/>
                  <a:pt x="38919" y="7678"/>
                  <a:pt x="38926" y="7677"/>
                </a:cubicBezTo>
                <a:lnTo>
                  <a:pt x="40341" y="7362"/>
                </a:lnTo>
                <a:cubicBezTo>
                  <a:pt x="40965" y="7223"/>
                  <a:pt x="41584" y="7156"/>
                  <a:pt x="42189" y="7156"/>
                </a:cubicBezTo>
                <a:cubicBezTo>
                  <a:pt x="46520" y="7156"/>
                  <a:pt x="50191" y="10546"/>
                  <a:pt x="50546" y="14864"/>
                </a:cubicBezTo>
                <a:lnTo>
                  <a:pt x="50635" y="15898"/>
                </a:lnTo>
                <a:cubicBezTo>
                  <a:pt x="50640" y="15975"/>
                  <a:pt x="50700" y="16028"/>
                  <a:pt x="50777" y="16034"/>
                </a:cubicBezTo>
                <a:lnTo>
                  <a:pt x="51811" y="16063"/>
                </a:lnTo>
                <a:cubicBezTo>
                  <a:pt x="56400" y="16189"/>
                  <a:pt x="59997" y="19874"/>
                  <a:pt x="59997" y="24463"/>
                </a:cubicBezTo>
                <a:cubicBezTo>
                  <a:pt x="59997" y="25134"/>
                  <a:pt x="59901" y="25835"/>
                  <a:pt x="59723" y="26542"/>
                </a:cubicBezTo>
                <a:lnTo>
                  <a:pt x="59533" y="27297"/>
                </a:lnTo>
                <a:cubicBezTo>
                  <a:pt x="59514" y="27351"/>
                  <a:pt x="59539" y="27417"/>
                  <a:pt x="59586" y="27452"/>
                </a:cubicBezTo>
                <a:lnTo>
                  <a:pt x="60211" y="27916"/>
                </a:lnTo>
                <a:cubicBezTo>
                  <a:pt x="62380" y="29521"/>
                  <a:pt x="63621" y="31981"/>
                  <a:pt x="63621" y="34667"/>
                </a:cubicBezTo>
                <a:cubicBezTo>
                  <a:pt x="63621" y="37336"/>
                  <a:pt x="62386" y="39791"/>
                  <a:pt x="60233" y="41402"/>
                </a:cubicBezTo>
                <a:lnTo>
                  <a:pt x="59616" y="41860"/>
                </a:lnTo>
                <a:cubicBezTo>
                  <a:pt x="59569" y="41895"/>
                  <a:pt x="59550" y="41954"/>
                  <a:pt x="59563" y="42014"/>
                </a:cubicBezTo>
                <a:lnTo>
                  <a:pt x="59747" y="42757"/>
                </a:lnTo>
                <a:cubicBezTo>
                  <a:pt x="59912" y="43435"/>
                  <a:pt x="59997" y="44106"/>
                  <a:pt x="59997" y="44754"/>
                </a:cubicBezTo>
                <a:cubicBezTo>
                  <a:pt x="59997" y="49081"/>
                  <a:pt x="56751" y="52682"/>
                  <a:pt x="52448" y="53122"/>
                </a:cubicBezTo>
                <a:lnTo>
                  <a:pt x="52020" y="53164"/>
                </a:lnTo>
                <a:cubicBezTo>
                  <a:pt x="51984" y="53170"/>
                  <a:pt x="51954" y="53182"/>
                  <a:pt x="51931" y="53212"/>
                </a:cubicBezTo>
                <a:lnTo>
                  <a:pt x="51633" y="53527"/>
                </a:lnTo>
                <a:cubicBezTo>
                  <a:pt x="51348" y="53824"/>
                  <a:pt x="51087" y="54092"/>
                  <a:pt x="50832" y="54341"/>
                </a:cubicBezTo>
                <a:lnTo>
                  <a:pt x="50563" y="54608"/>
                </a:lnTo>
                <a:cubicBezTo>
                  <a:pt x="50541" y="54627"/>
                  <a:pt x="50522" y="54655"/>
                  <a:pt x="50516" y="54685"/>
                </a:cubicBezTo>
                <a:lnTo>
                  <a:pt x="50456" y="55060"/>
                </a:lnTo>
                <a:cubicBezTo>
                  <a:pt x="49767" y="59113"/>
                  <a:pt x="46284" y="62061"/>
                  <a:pt x="42171" y="62061"/>
                </a:cubicBezTo>
                <a:cubicBezTo>
                  <a:pt x="41571" y="62061"/>
                  <a:pt x="40953" y="61990"/>
                  <a:pt x="40341" y="61853"/>
                </a:cubicBezTo>
                <a:lnTo>
                  <a:pt x="38926" y="61538"/>
                </a:lnTo>
                <a:cubicBezTo>
                  <a:pt x="38916" y="61535"/>
                  <a:pt x="38904" y="61534"/>
                  <a:pt x="38893" y="61534"/>
                </a:cubicBezTo>
                <a:cubicBezTo>
                  <a:pt x="38861" y="61534"/>
                  <a:pt x="38827" y="61546"/>
                  <a:pt x="38801" y="61568"/>
                </a:cubicBezTo>
                <a:cubicBezTo>
                  <a:pt x="38772" y="61592"/>
                  <a:pt x="38748" y="61633"/>
                  <a:pt x="38748" y="61681"/>
                </a:cubicBezTo>
                <a:lnTo>
                  <a:pt x="38748" y="63244"/>
                </a:lnTo>
                <a:cubicBezTo>
                  <a:pt x="38629" y="63767"/>
                  <a:pt x="38035" y="65175"/>
                  <a:pt x="36685" y="65710"/>
                </a:cubicBezTo>
                <a:cubicBezTo>
                  <a:pt x="34421" y="66609"/>
                  <a:pt x="32875" y="67893"/>
                  <a:pt x="31961" y="68856"/>
                </a:cubicBezTo>
                <a:cubicBezTo>
                  <a:pt x="31039" y="67893"/>
                  <a:pt x="29500" y="66609"/>
                  <a:pt x="27235" y="65710"/>
                </a:cubicBezTo>
                <a:cubicBezTo>
                  <a:pt x="25880" y="65182"/>
                  <a:pt x="25292" y="63762"/>
                  <a:pt x="25166" y="63244"/>
                </a:cubicBezTo>
                <a:lnTo>
                  <a:pt x="25166" y="61681"/>
                </a:lnTo>
                <a:cubicBezTo>
                  <a:pt x="25166" y="61633"/>
                  <a:pt x="25149" y="61592"/>
                  <a:pt x="25114" y="61568"/>
                </a:cubicBezTo>
                <a:cubicBezTo>
                  <a:pt x="25087" y="61546"/>
                  <a:pt x="25057" y="61534"/>
                  <a:pt x="25026" y="61534"/>
                </a:cubicBezTo>
                <a:cubicBezTo>
                  <a:pt x="25015" y="61534"/>
                  <a:pt x="25004" y="61535"/>
                  <a:pt x="24994" y="61538"/>
                </a:cubicBezTo>
                <a:lnTo>
                  <a:pt x="23580" y="61853"/>
                </a:lnTo>
                <a:cubicBezTo>
                  <a:pt x="22961" y="61990"/>
                  <a:pt x="22343" y="62061"/>
                  <a:pt x="21743" y="62061"/>
                </a:cubicBezTo>
                <a:cubicBezTo>
                  <a:pt x="17630" y="62061"/>
                  <a:pt x="14147" y="59113"/>
                  <a:pt x="13464" y="55060"/>
                </a:cubicBezTo>
                <a:lnTo>
                  <a:pt x="13398" y="54685"/>
                </a:lnTo>
                <a:cubicBezTo>
                  <a:pt x="13392" y="54655"/>
                  <a:pt x="13381" y="54627"/>
                  <a:pt x="13357" y="54608"/>
                </a:cubicBezTo>
                <a:lnTo>
                  <a:pt x="13088" y="54341"/>
                </a:lnTo>
                <a:cubicBezTo>
                  <a:pt x="12833" y="54092"/>
                  <a:pt x="12572" y="53824"/>
                  <a:pt x="12287" y="53527"/>
                </a:cubicBezTo>
                <a:lnTo>
                  <a:pt x="11990" y="53212"/>
                </a:lnTo>
                <a:cubicBezTo>
                  <a:pt x="11966" y="53182"/>
                  <a:pt x="11930" y="53170"/>
                  <a:pt x="11900" y="53164"/>
                </a:cubicBezTo>
                <a:lnTo>
                  <a:pt x="11467" y="53122"/>
                </a:lnTo>
                <a:cubicBezTo>
                  <a:pt x="7169" y="52682"/>
                  <a:pt x="3923" y="49081"/>
                  <a:pt x="3923" y="44754"/>
                </a:cubicBezTo>
                <a:cubicBezTo>
                  <a:pt x="3923" y="44106"/>
                  <a:pt x="4007" y="43435"/>
                  <a:pt x="4173" y="42757"/>
                </a:cubicBezTo>
                <a:lnTo>
                  <a:pt x="4351" y="42014"/>
                </a:lnTo>
                <a:cubicBezTo>
                  <a:pt x="4370" y="41954"/>
                  <a:pt x="4346" y="41895"/>
                  <a:pt x="4298" y="41860"/>
                </a:cubicBezTo>
                <a:lnTo>
                  <a:pt x="3687" y="41402"/>
                </a:lnTo>
                <a:cubicBezTo>
                  <a:pt x="1528" y="39791"/>
                  <a:pt x="293" y="37336"/>
                  <a:pt x="293" y="34667"/>
                </a:cubicBezTo>
                <a:cubicBezTo>
                  <a:pt x="293" y="31981"/>
                  <a:pt x="1541" y="29521"/>
                  <a:pt x="3709" y="27916"/>
                </a:cubicBezTo>
                <a:lnTo>
                  <a:pt x="4334" y="27452"/>
                </a:lnTo>
                <a:cubicBezTo>
                  <a:pt x="4381" y="27417"/>
                  <a:pt x="4400" y="27351"/>
                  <a:pt x="4387" y="27297"/>
                </a:cubicBezTo>
                <a:lnTo>
                  <a:pt x="4197" y="26542"/>
                </a:lnTo>
                <a:cubicBezTo>
                  <a:pt x="4013" y="25835"/>
                  <a:pt x="3923" y="25134"/>
                  <a:pt x="3923" y="24463"/>
                </a:cubicBezTo>
                <a:cubicBezTo>
                  <a:pt x="3923" y="19874"/>
                  <a:pt x="7514" y="16189"/>
                  <a:pt x="12103" y="16063"/>
                </a:cubicBezTo>
                <a:lnTo>
                  <a:pt x="13143" y="16034"/>
                </a:lnTo>
                <a:cubicBezTo>
                  <a:pt x="13214" y="16028"/>
                  <a:pt x="13280" y="15975"/>
                  <a:pt x="13285" y="15898"/>
                </a:cubicBezTo>
                <a:lnTo>
                  <a:pt x="13368" y="14864"/>
                </a:lnTo>
                <a:cubicBezTo>
                  <a:pt x="13728" y="10546"/>
                  <a:pt x="17396" y="7156"/>
                  <a:pt x="21730" y="7156"/>
                </a:cubicBezTo>
                <a:cubicBezTo>
                  <a:pt x="22336" y="7156"/>
                  <a:pt x="22955" y="7223"/>
                  <a:pt x="23580" y="7362"/>
                </a:cubicBezTo>
                <a:lnTo>
                  <a:pt x="24994" y="7677"/>
                </a:lnTo>
                <a:cubicBezTo>
                  <a:pt x="25001" y="7678"/>
                  <a:pt x="25008" y="7679"/>
                  <a:pt x="25015" y="7679"/>
                </a:cubicBezTo>
                <a:cubicBezTo>
                  <a:pt x="25050" y="7679"/>
                  <a:pt x="25084" y="7667"/>
                  <a:pt x="25114" y="7647"/>
                </a:cubicBezTo>
                <a:cubicBezTo>
                  <a:pt x="25149" y="7617"/>
                  <a:pt x="25166" y="7576"/>
                  <a:pt x="25166" y="7535"/>
                </a:cubicBezTo>
                <a:lnTo>
                  <a:pt x="25166" y="5971"/>
                </a:lnTo>
                <a:cubicBezTo>
                  <a:pt x="25292" y="5449"/>
                  <a:pt x="25880" y="4034"/>
                  <a:pt x="27235" y="3499"/>
                </a:cubicBezTo>
                <a:cubicBezTo>
                  <a:pt x="29500" y="2608"/>
                  <a:pt x="31039" y="1318"/>
                  <a:pt x="31961" y="355"/>
                </a:cubicBezTo>
                <a:close/>
                <a:moveTo>
                  <a:pt x="31960" y="1"/>
                </a:moveTo>
                <a:cubicBezTo>
                  <a:pt x="31920" y="1"/>
                  <a:pt x="31880" y="16"/>
                  <a:pt x="31854" y="46"/>
                </a:cubicBezTo>
                <a:cubicBezTo>
                  <a:pt x="30968" y="997"/>
                  <a:pt x="29434" y="2317"/>
                  <a:pt x="27128" y="3225"/>
                </a:cubicBezTo>
                <a:cubicBezTo>
                  <a:pt x="25641" y="3814"/>
                  <a:pt x="24999" y="5371"/>
                  <a:pt x="24881" y="5924"/>
                </a:cubicBezTo>
                <a:cubicBezTo>
                  <a:pt x="24875" y="5930"/>
                  <a:pt x="24875" y="5941"/>
                  <a:pt x="24875" y="5954"/>
                </a:cubicBezTo>
                <a:lnTo>
                  <a:pt x="24875" y="7351"/>
                </a:lnTo>
                <a:lnTo>
                  <a:pt x="23644" y="7077"/>
                </a:lnTo>
                <a:cubicBezTo>
                  <a:pt x="23002" y="6934"/>
                  <a:pt x="22368" y="6863"/>
                  <a:pt x="21743" y="6863"/>
                </a:cubicBezTo>
                <a:cubicBezTo>
                  <a:pt x="17255" y="6863"/>
                  <a:pt x="13445" y="10363"/>
                  <a:pt x="13077" y="14840"/>
                </a:cubicBezTo>
                <a:lnTo>
                  <a:pt x="13000" y="15743"/>
                </a:lnTo>
                <a:lnTo>
                  <a:pt x="12097" y="15767"/>
                </a:lnTo>
                <a:cubicBezTo>
                  <a:pt x="7347" y="15898"/>
                  <a:pt x="3632" y="19714"/>
                  <a:pt x="3632" y="24463"/>
                </a:cubicBezTo>
                <a:cubicBezTo>
                  <a:pt x="3632" y="25157"/>
                  <a:pt x="3728" y="25883"/>
                  <a:pt x="3912" y="26614"/>
                </a:cubicBezTo>
                <a:lnTo>
                  <a:pt x="4079" y="27274"/>
                </a:lnTo>
                <a:lnTo>
                  <a:pt x="3531" y="27678"/>
                </a:lnTo>
                <a:cubicBezTo>
                  <a:pt x="1291" y="29342"/>
                  <a:pt x="1" y="31892"/>
                  <a:pt x="1" y="34667"/>
                </a:cubicBezTo>
                <a:cubicBezTo>
                  <a:pt x="1" y="37431"/>
                  <a:pt x="1279" y="39970"/>
                  <a:pt x="3508" y="41633"/>
                </a:cubicBezTo>
                <a:lnTo>
                  <a:pt x="4049" y="42038"/>
                </a:lnTo>
                <a:lnTo>
                  <a:pt x="3888" y="42686"/>
                </a:lnTo>
                <a:cubicBezTo>
                  <a:pt x="3716" y="43393"/>
                  <a:pt x="3632" y="44082"/>
                  <a:pt x="3632" y="44754"/>
                </a:cubicBezTo>
                <a:cubicBezTo>
                  <a:pt x="3632" y="49235"/>
                  <a:pt x="6985" y="52956"/>
                  <a:pt x="11437" y="53407"/>
                </a:cubicBezTo>
                <a:lnTo>
                  <a:pt x="11812" y="53450"/>
                </a:lnTo>
                <a:lnTo>
                  <a:pt x="12073" y="53722"/>
                </a:lnTo>
                <a:cubicBezTo>
                  <a:pt x="12358" y="54026"/>
                  <a:pt x="12625" y="54299"/>
                  <a:pt x="12882" y="54548"/>
                </a:cubicBezTo>
                <a:lnTo>
                  <a:pt x="13118" y="54781"/>
                </a:lnTo>
                <a:lnTo>
                  <a:pt x="13173" y="55107"/>
                </a:lnTo>
                <a:cubicBezTo>
                  <a:pt x="13886" y="59304"/>
                  <a:pt x="17488" y="62352"/>
                  <a:pt x="21743" y="62352"/>
                </a:cubicBezTo>
                <a:cubicBezTo>
                  <a:pt x="22368" y="62352"/>
                  <a:pt x="23002" y="62281"/>
                  <a:pt x="23644" y="62138"/>
                </a:cubicBezTo>
                <a:lnTo>
                  <a:pt x="24875" y="61859"/>
                </a:lnTo>
                <a:lnTo>
                  <a:pt x="24875" y="63262"/>
                </a:lnTo>
                <a:cubicBezTo>
                  <a:pt x="24875" y="63268"/>
                  <a:pt x="24875" y="63280"/>
                  <a:pt x="24881" y="63292"/>
                </a:cubicBezTo>
                <a:cubicBezTo>
                  <a:pt x="24999" y="63839"/>
                  <a:pt x="25641" y="65402"/>
                  <a:pt x="27128" y="65984"/>
                </a:cubicBezTo>
                <a:cubicBezTo>
                  <a:pt x="29434" y="66894"/>
                  <a:pt x="30968" y="68219"/>
                  <a:pt x="31854" y="69169"/>
                </a:cubicBezTo>
                <a:cubicBezTo>
                  <a:pt x="31877" y="69199"/>
                  <a:pt x="31918" y="69218"/>
                  <a:pt x="31961" y="69218"/>
                </a:cubicBezTo>
                <a:cubicBezTo>
                  <a:pt x="32002" y="69218"/>
                  <a:pt x="32038" y="69199"/>
                  <a:pt x="32068" y="69169"/>
                </a:cubicBezTo>
                <a:cubicBezTo>
                  <a:pt x="32946" y="68219"/>
                  <a:pt x="34486" y="66894"/>
                  <a:pt x="36792" y="65984"/>
                </a:cubicBezTo>
                <a:cubicBezTo>
                  <a:pt x="38273" y="65396"/>
                  <a:pt x="38915" y="63844"/>
                  <a:pt x="39039" y="63292"/>
                </a:cubicBezTo>
                <a:lnTo>
                  <a:pt x="39039" y="63262"/>
                </a:lnTo>
                <a:lnTo>
                  <a:pt x="39039" y="61859"/>
                </a:lnTo>
                <a:lnTo>
                  <a:pt x="40276" y="62138"/>
                </a:lnTo>
                <a:cubicBezTo>
                  <a:pt x="40912" y="62281"/>
                  <a:pt x="41554" y="62352"/>
                  <a:pt x="42171" y="62352"/>
                </a:cubicBezTo>
                <a:cubicBezTo>
                  <a:pt x="46427" y="62352"/>
                  <a:pt x="50034" y="59304"/>
                  <a:pt x="50742" y="55107"/>
                </a:cubicBezTo>
                <a:lnTo>
                  <a:pt x="50802" y="54781"/>
                </a:lnTo>
                <a:lnTo>
                  <a:pt x="51033" y="54548"/>
                </a:lnTo>
                <a:cubicBezTo>
                  <a:pt x="51295" y="54299"/>
                  <a:pt x="51562" y="54026"/>
                  <a:pt x="51841" y="53722"/>
                </a:cubicBezTo>
                <a:lnTo>
                  <a:pt x="52102" y="53450"/>
                </a:lnTo>
                <a:lnTo>
                  <a:pt x="52478" y="53407"/>
                </a:lnTo>
                <a:cubicBezTo>
                  <a:pt x="56930" y="52956"/>
                  <a:pt x="60288" y="49235"/>
                  <a:pt x="60288" y="44754"/>
                </a:cubicBezTo>
                <a:cubicBezTo>
                  <a:pt x="60288" y="44082"/>
                  <a:pt x="60198" y="43386"/>
                  <a:pt x="60032" y="42686"/>
                </a:cubicBezTo>
                <a:lnTo>
                  <a:pt x="59871" y="42038"/>
                </a:lnTo>
                <a:lnTo>
                  <a:pt x="60406" y="41633"/>
                </a:lnTo>
                <a:cubicBezTo>
                  <a:pt x="62636" y="39970"/>
                  <a:pt x="63914" y="37431"/>
                  <a:pt x="63914" y="34667"/>
                </a:cubicBezTo>
                <a:cubicBezTo>
                  <a:pt x="63914" y="31892"/>
                  <a:pt x="62630" y="29342"/>
                  <a:pt x="60383" y="27678"/>
                </a:cubicBezTo>
                <a:lnTo>
                  <a:pt x="59835" y="27274"/>
                </a:lnTo>
                <a:lnTo>
                  <a:pt x="60008" y="26614"/>
                </a:lnTo>
                <a:cubicBezTo>
                  <a:pt x="60192" y="25883"/>
                  <a:pt x="60288" y="25157"/>
                  <a:pt x="60288" y="24463"/>
                </a:cubicBezTo>
                <a:cubicBezTo>
                  <a:pt x="60288" y="19714"/>
                  <a:pt x="56567" y="15898"/>
                  <a:pt x="51824" y="15767"/>
                </a:cubicBezTo>
                <a:lnTo>
                  <a:pt x="50914" y="15743"/>
                </a:lnTo>
                <a:lnTo>
                  <a:pt x="50837" y="14840"/>
                </a:lnTo>
                <a:cubicBezTo>
                  <a:pt x="50469" y="10363"/>
                  <a:pt x="46665" y="6863"/>
                  <a:pt x="42171" y="6863"/>
                </a:cubicBezTo>
                <a:cubicBezTo>
                  <a:pt x="41554" y="6863"/>
                  <a:pt x="40912" y="6934"/>
                  <a:pt x="40276" y="7077"/>
                </a:cubicBezTo>
                <a:lnTo>
                  <a:pt x="39039" y="7351"/>
                </a:lnTo>
                <a:lnTo>
                  <a:pt x="39039" y="5954"/>
                </a:lnTo>
                <a:lnTo>
                  <a:pt x="39039" y="5924"/>
                </a:lnTo>
                <a:cubicBezTo>
                  <a:pt x="38915" y="5371"/>
                  <a:pt x="38273" y="3814"/>
                  <a:pt x="36792" y="3225"/>
                </a:cubicBezTo>
                <a:cubicBezTo>
                  <a:pt x="34486" y="2317"/>
                  <a:pt x="32946" y="997"/>
                  <a:pt x="32068" y="46"/>
                </a:cubicBezTo>
                <a:cubicBezTo>
                  <a:pt x="32041" y="16"/>
                  <a:pt x="32000" y="1"/>
                  <a:pt x="31960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927" name="Google Shape;15927;p136"/>
          <p:cNvGrpSpPr/>
          <p:nvPr/>
        </p:nvGrpSpPr>
        <p:grpSpPr>
          <a:xfrm>
            <a:off x="1523109" y="2296139"/>
            <a:ext cx="278784" cy="354594"/>
            <a:chOff x="4896229" y="3785989"/>
            <a:chExt cx="278784" cy="354594"/>
          </a:xfrm>
        </p:grpSpPr>
        <p:sp>
          <p:nvSpPr>
            <p:cNvPr id="15928" name="Google Shape;15928;p136"/>
            <p:cNvSpPr/>
            <p:nvPr/>
          </p:nvSpPr>
          <p:spPr>
            <a:xfrm>
              <a:off x="4896229" y="3785989"/>
              <a:ext cx="278784" cy="354594"/>
            </a:xfrm>
            <a:custGeom>
              <a:avLst/>
              <a:gdLst/>
              <a:ahLst/>
              <a:cxnLst/>
              <a:rect l="l" t="t" r="r" b="b"/>
              <a:pathLst>
                <a:path w="8800" h="11193" extrusionOk="0">
                  <a:moveTo>
                    <a:pt x="4418" y="488"/>
                  </a:moveTo>
                  <a:lnTo>
                    <a:pt x="4763" y="1536"/>
                  </a:lnTo>
                  <a:lnTo>
                    <a:pt x="4442" y="2072"/>
                  </a:lnTo>
                  <a:cubicBezTo>
                    <a:pt x="4442" y="2072"/>
                    <a:pt x="4442" y="2084"/>
                    <a:pt x="4418" y="2084"/>
                  </a:cubicBezTo>
                  <a:cubicBezTo>
                    <a:pt x="4406" y="2084"/>
                    <a:pt x="4406" y="2084"/>
                    <a:pt x="4406" y="2072"/>
                  </a:cubicBezTo>
                  <a:lnTo>
                    <a:pt x="4085" y="1536"/>
                  </a:lnTo>
                  <a:lnTo>
                    <a:pt x="4418" y="488"/>
                  </a:lnTo>
                  <a:close/>
                  <a:moveTo>
                    <a:pt x="5049" y="1703"/>
                  </a:moveTo>
                  <a:cubicBezTo>
                    <a:pt x="6120" y="1977"/>
                    <a:pt x="6882" y="2965"/>
                    <a:pt x="6882" y="4084"/>
                  </a:cubicBezTo>
                  <a:lnTo>
                    <a:pt x="6882" y="4465"/>
                  </a:lnTo>
                  <a:cubicBezTo>
                    <a:pt x="6823" y="4501"/>
                    <a:pt x="6787" y="4560"/>
                    <a:pt x="6787" y="4620"/>
                  </a:cubicBezTo>
                  <a:cubicBezTo>
                    <a:pt x="6787" y="4703"/>
                    <a:pt x="6871" y="4775"/>
                    <a:pt x="6954" y="4775"/>
                  </a:cubicBezTo>
                  <a:cubicBezTo>
                    <a:pt x="7025" y="4775"/>
                    <a:pt x="7097" y="4810"/>
                    <a:pt x="7168" y="4870"/>
                  </a:cubicBezTo>
                  <a:cubicBezTo>
                    <a:pt x="7228" y="4929"/>
                    <a:pt x="7240" y="5001"/>
                    <a:pt x="7240" y="5072"/>
                  </a:cubicBezTo>
                  <a:cubicBezTo>
                    <a:pt x="7228" y="5215"/>
                    <a:pt x="7085" y="5334"/>
                    <a:pt x="6942" y="5334"/>
                  </a:cubicBezTo>
                  <a:lnTo>
                    <a:pt x="6871" y="5334"/>
                  </a:lnTo>
                  <a:lnTo>
                    <a:pt x="6871" y="5310"/>
                  </a:lnTo>
                  <a:cubicBezTo>
                    <a:pt x="6871" y="5227"/>
                    <a:pt x="6787" y="5156"/>
                    <a:pt x="6704" y="5156"/>
                  </a:cubicBezTo>
                  <a:cubicBezTo>
                    <a:pt x="6609" y="5156"/>
                    <a:pt x="6537" y="5227"/>
                    <a:pt x="6537" y="5310"/>
                  </a:cubicBezTo>
                  <a:cubicBezTo>
                    <a:pt x="6537" y="6477"/>
                    <a:pt x="5585" y="7430"/>
                    <a:pt x="4430" y="7430"/>
                  </a:cubicBezTo>
                  <a:cubicBezTo>
                    <a:pt x="3263" y="7418"/>
                    <a:pt x="2310" y="6465"/>
                    <a:pt x="2310" y="5298"/>
                  </a:cubicBezTo>
                  <a:cubicBezTo>
                    <a:pt x="2310" y="5215"/>
                    <a:pt x="2239" y="5132"/>
                    <a:pt x="2144" y="5132"/>
                  </a:cubicBezTo>
                  <a:cubicBezTo>
                    <a:pt x="2060" y="5132"/>
                    <a:pt x="1989" y="5215"/>
                    <a:pt x="1989" y="5298"/>
                  </a:cubicBezTo>
                  <a:lnTo>
                    <a:pt x="1989" y="5310"/>
                  </a:lnTo>
                  <a:lnTo>
                    <a:pt x="1882" y="5310"/>
                  </a:lnTo>
                  <a:cubicBezTo>
                    <a:pt x="1810" y="5310"/>
                    <a:pt x="1727" y="5287"/>
                    <a:pt x="1668" y="5227"/>
                  </a:cubicBezTo>
                  <a:cubicBezTo>
                    <a:pt x="1608" y="5168"/>
                    <a:pt x="1596" y="5096"/>
                    <a:pt x="1596" y="5013"/>
                  </a:cubicBezTo>
                  <a:cubicBezTo>
                    <a:pt x="1608" y="4882"/>
                    <a:pt x="1751" y="4763"/>
                    <a:pt x="1894" y="4763"/>
                  </a:cubicBezTo>
                  <a:cubicBezTo>
                    <a:pt x="1989" y="4763"/>
                    <a:pt x="2060" y="4691"/>
                    <a:pt x="2060" y="4596"/>
                  </a:cubicBezTo>
                  <a:cubicBezTo>
                    <a:pt x="2060" y="4525"/>
                    <a:pt x="2013" y="4465"/>
                    <a:pt x="1941" y="4453"/>
                  </a:cubicBezTo>
                  <a:lnTo>
                    <a:pt x="1941" y="4084"/>
                  </a:lnTo>
                  <a:cubicBezTo>
                    <a:pt x="1941" y="2965"/>
                    <a:pt x="2703" y="1977"/>
                    <a:pt x="3775" y="1703"/>
                  </a:cubicBezTo>
                  <a:lnTo>
                    <a:pt x="4108" y="2250"/>
                  </a:lnTo>
                  <a:cubicBezTo>
                    <a:pt x="4168" y="2358"/>
                    <a:pt x="4287" y="2417"/>
                    <a:pt x="4406" y="2417"/>
                  </a:cubicBezTo>
                  <a:cubicBezTo>
                    <a:pt x="4525" y="2417"/>
                    <a:pt x="4644" y="2358"/>
                    <a:pt x="4704" y="2250"/>
                  </a:cubicBezTo>
                  <a:lnTo>
                    <a:pt x="5049" y="1703"/>
                  </a:lnTo>
                  <a:close/>
                  <a:moveTo>
                    <a:pt x="3025" y="7846"/>
                  </a:moveTo>
                  <a:lnTo>
                    <a:pt x="3025" y="7858"/>
                  </a:lnTo>
                  <a:lnTo>
                    <a:pt x="3025" y="8168"/>
                  </a:lnTo>
                  <a:cubicBezTo>
                    <a:pt x="3025" y="8323"/>
                    <a:pt x="2942" y="8454"/>
                    <a:pt x="2787" y="8513"/>
                  </a:cubicBezTo>
                  <a:lnTo>
                    <a:pt x="2418" y="8263"/>
                  </a:lnTo>
                  <a:cubicBezTo>
                    <a:pt x="2310" y="8192"/>
                    <a:pt x="2299" y="8085"/>
                    <a:pt x="2322" y="8001"/>
                  </a:cubicBezTo>
                  <a:cubicBezTo>
                    <a:pt x="2358" y="7930"/>
                    <a:pt x="2418" y="7846"/>
                    <a:pt x="2537" y="7846"/>
                  </a:cubicBezTo>
                  <a:close/>
                  <a:moveTo>
                    <a:pt x="6311" y="7870"/>
                  </a:moveTo>
                  <a:cubicBezTo>
                    <a:pt x="6430" y="7870"/>
                    <a:pt x="6501" y="7954"/>
                    <a:pt x="6525" y="8037"/>
                  </a:cubicBezTo>
                  <a:cubicBezTo>
                    <a:pt x="6549" y="8108"/>
                    <a:pt x="6537" y="8216"/>
                    <a:pt x="6430" y="8287"/>
                  </a:cubicBezTo>
                  <a:lnTo>
                    <a:pt x="6061" y="8549"/>
                  </a:lnTo>
                  <a:cubicBezTo>
                    <a:pt x="5906" y="8466"/>
                    <a:pt x="5823" y="8335"/>
                    <a:pt x="5823" y="8192"/>
                  </a:cubicBezTo>
                  <a:lnTo>
                    <a:pt x="5823" y="7870"/>
                  </a:lnTo>
                  <a:close/>
                  <a:moveTo>
                    <a:pt x="6406" y="7334"/>
                  </a:moveTo>
                  <a:cubicBezTo>
                    <a:pt x="6894" y="7334"/>
                    <a:pt x="7299" y="7739"/>
                    <a:pt x="7299" y="8227"/>
                  </a:cubicBezTo>
                  <a:cubicBezTo>
                    <a:pt x="7240" y="9049"/>
                    <a:pt x="6716" y="9763"/>
                    <a:pt x="5990" y="10049"/>
                  </a:cubicBezTo>
                  <a:lnTo>
                    <a:pt x="5990" y="9990"/>
                  </a:lnTo>
                  <a:cubicBezTo>
                    <a:pt x="5990" y="9894"/>
                    <a:pt x="5906" y="9823"/>
                    <a:pt x="5823" y="9823"/>
                  </a:cubicBezTo>
                  <a:cubicBezTo>
                    <a:pt x="5739" y="9823"/>
                    <a:pt x="5656" y="9894"/>
                    <a:pt x="5656" y="9990"/>
                  </a:cubicBezTo>
                  <a:lnTo>
                    <a:pt x="5656" y="10132"/>
                  </a:lnTo>
                  <a:cubicBezTo>
                    <a:pt x="5537" y="10156"/>
                    <a:pt x="5418" y="10168"/>
                    <a:pt x="5299" y="10168"/>
                  </a:cubicBezTo>
                  <a:lnTo>
                    <a:pt x="3549" y="10168"/>
                  </a:lnTo>
                  <a:cubicBezTo>
                    <a:pt x="3430" y="10168"/>
                    <a:pt x="3311" y="10156"/>
                    <a:pt x="3192" y="10132"/>
                  </a:cubicBezTo>
                  <a:lnTo>
                    <a:pt x="3192" y="9990"/>
                  </a:lnTo>
                  <a:cubicBezTo>
                    <a:pt x="3192" y="9894"/>
                    <a:pt x="3120" y="9823"/>
                    <a:pt x="3025" y="9823"/>
                  </a:cubicBezTo>
                  <a:cubicBezTo>
                    <a:pt x="2942" y="9823"/>
                    <a:pt x="2858" y="9894"/>
                    <a:pt x="2858" y="9990"/>
                  </a:cubicBezTo>
                  <a:lnTo>
                    <a:pt x="2858" y="10049"/>
                  </a:lnTo>
                  <a:cubicBezTo>
                    <a:pt x="2132" y="9763"/>
                    <a:pt x="1608" y="9061"/>
                    <a:pt x="1608" y="8227"/>
                  </a:cubicBezTo>
                  <a:cubicBezTo>
                    <a:pt x="1608" y="7739"/>
                    <a:pt x="2013" y="7334"/>
                    <a:pt x="2501" y="7334"/>
                  </a:cubicBezTo>
                  <a:lnTo>
                    <a:pt x="3037" y="7334"/>
                  </a:lnTo>
                  <a:lnTo>
                    <a:pt x="3037" y="7358"/>
                  </a:lnTo>
                  <a:lnTo>
                    <a:pt x="3037" y="7549"/>
                  </a:lnTo>
                  <a:lnTo>
                    <a:pt x="2549" y="7549"/>
                  </a:lnTo>
                  <a:cubicBezTo>
                    <a:pt x="2299" y="7549"/>
                    <a:pt x="2084" y="7692"/>
                    <a:pt x="2025" y="7930"/>
                  </a:cubicBezTo>
                  <a:cubicBezTo>
                    <a:pt x="1953" y="8168"/>
                    <a:pt x="2037" y="8406"/>
                    <a:pt x="2251" y="8549"/>
                  </a:cubicBezTo>
                  <a:lnTo>
                    <a:pt x="4156" y="9811"/>
                  </a:lnTo>
                  <a:cubicBezTo>
                    <a:pt x="4239" y="9870"/>
                    <a:pt x="4346" y="9894"/>
                    <a:pt x="4442" y="9894"/>
                  </a:cubicBezTo>
                  <a:cubicBezTo>
                    <a:pt x="4525" y="9894"/>
                    <a:pt x="4632" y="9870"/>
                    <a:pt x="4727" y="9811"/>
                  </a:cubicBezTo>
                  <a:lnTo>
                    <a:pt x="5228" y="9466"/>
                  </a:lnTo>
                  <a:cubicBezTo>
                    <a:pt x="5299" y="9418"/>
                    <a:pt x="5323" y="9323"/>
                    <a:pt x="5275" y="9239"/>
                  </a:cubicBezTo>
                  <a:cubicBezTo>
                    <a:pt x="5247" y="9197"/>
                    <a:pt x="5197" y="9175"/>
                    <a:pt x="5146" y="9175"/>
                  </a:cubicBezTo>
                  <a:cubicBezTo>
                    <a:pt x="5112" y="9175"/>
                    <a:pt x="5077" y="9185"/>
                    <a:pt x="5049" y="9204"/>
                  </a:cubicBezTo>
                  <a:lnTo>
                    <a:pt x="4549" y="9537"/>
                  </a:lnTo>
                  <a:cubicBezTo>
                    <a:pt x="4519" y="9561"/>
                    <a:pt x="4480" y="9573"/>
                    <a:pt x="4442" y="9573"/>
                  </a:cubicBezTo>
                  <a:cubicBezTo>
                    <a:pt x="4403" y="9573"/>
                    <a:pt x="4364" y="9561"/>
                    <a:pt x="4335" y="9537"/>
                  </a:cubicBezTo>
                  <a:lnTo>
                    <a:pt x="3120" y="8727"/>
                  </a:lnTo>
                  <a:cubicBezTo>
                    <a:pt x="3275" y="8585"/>
                    <a:pt x="3382" y="8394"/>
                    <a:pt x="3382" y="8192"/>
                  </a:cubicBezTo>
                  <a:lnTo>
                    <a:pt x="3382" y="7501"/>
                  </a:lnTo>
                  <a:cubicBezTo>
                    <a:pt x="3715" y="7668"/>
                    <a:pt x="4061" y="7739"/>
                    <a:pt x="4454" y="7739"/>
                  </a:cubicBezTo>
                  <a:cubicBezTo>
                    <a:pt x="4835" y="7739"/>
                    <a:pt x="5204" y="7656"/>
                    <a:pt x="5525" y="7501"/>
                  </a:cubicBezTo>
                  <a:lnTo>
                    <a:pt x="5525" y="8192"/>
                  </a:lnTo>
                  <a:cubicBezTo>
                    <a:pt x="5525" y="8394"/>
                    <a:pt x="5632" y="8597"/>
                    <a:pt x="5799" y="8727"/>
                  </a:cubicBezTo>
                  <a:lnTo>
                    <a:pt x="5692" y="8799"/>
                  </a:lnTo>
                  <a:cubicBezTo>
                    <a:pt x="5609" y="8847"/>
                    <a:pt x="5597" y="8942"/>
                    <a:pt x="5644" y="9025"/>
                  </a:cubicBezTo>
                  <a:cubicBezTo>
                    <a:pt x="5680" y="9061"/>
                    <a:pt x="5728" y="9097"/>
                    <a:pt x="5775" y="9097"/>
                  </a:cubicBezTo>
                  <a:cubicBezTo>
                    <a:pt x="5811" y="9097"/>
                    <a:pt x="5835" y="9085"/>
                    <a:pt x="5870" y="9061"/>
                  </a:cubicBezTo>
                  <a:lnTo>
                    <a:pt x="6656" y="8549"/>
                  </a:lnTo>
                  <a:cubicBezTo>
                    <a:pt x="6871" y="8406"/>
                    <a:pt x="6954" y="8156"/>
                    <a:pt x="6882" y="7930"/>
                  </a:cubicBezTo>
                  <a:cubicBezTo>
                    <a:pt x="6799" y="7704"/>
                    <a:pt x="6597" y="7549"/>
                    <a:pt x="6359" y="7549"/>
                  </a:cubicBezTo>
                  <a:lnTo>
                    <a:pt x="5870" y="7549"/>
                  </a:lnTo>
                  <a:lnTo>
                    <a:pt x="5870" y="7358"/>
                  </a:lnTo>
                  <a:lnTo>
                    <a:pt x="5870" y="7334"/>
                  </a:lnTo>
                  <a:close/>
                  <a:moveTo>
                    <a:pt x="4406" y="0"/>
                  </a:moveTo>
                  <a:cubicBezTo>
                    <a:pt x="4311" y="0"/>
                    <a:pt x="4215" y="72"/>
                    <a:pt x="4168" y="167"/>
                  </a:cubicBezTo>
                  <a:lnTo>
                    <a:pt x="3775" y="1358"/>
                  </a:lnTo>
                  <a:cubicBezTo>
                    <a:pt x="2501" y="1643"/>
                    <a:pt x="1596" y="2786"/>
                    <a:pt x="1596" y="4084"/>
                  </a:cubicBezTo>
                  <a:lnTo>
                    <a:pt x="1596" y="4513"/>
                  </a:lnTo>
                  <a:cubicBezTo>
                    <a:pt x="1406" y="4596"/>
                    <a:pt x="1275" y="4775"/>
                    <a:pt x="1251" y="4989"/>
                  </a:cubicBezTo>
                  <a:cubicBezTo>
                    <a:pt x="1239" y="5156"/>
                    <a:pt x="1298" y="5322"/>
                    <a:pt x="1406" y="5453"/>
                  </a:cubicBezTo>
                  <a:cubicBezTo>
                    <a:pt x="1525" y="5572"/>
                    <a:pt x="1691" y="5644"/>
                    <a:pt x="1846" y="5644"/>
                  </a:cubicBezTo>
                  <a:lnTo>
                    <a:pt x="1965" y="5644"/>
                  </a:lnTo>
                  <a:cubicBezTo>
                    <a:pt x="2049" y="6180"/>
                    <a:pt x="2287" y="6644"/>
                    <a:pt x="2644" y="7013"/>
                  </a:cubicBezTo>
                  <a:lnTo>
                    <a:pt x="2465" y="7013"/>
                  </a:lnTo>
                  <a:cubicBezTo>
                    <a:pt x="1787" y="7013"/>
                    <a:pt x="1239" y="7561"/>
                    <a:pt x="1239" y="8227"/>
                  </a:cubicBezTo>
                  <a:cubicBezTo>
                    <a:pt x="1239" y="8489"/>
                    <a:pt x="1287" y="8727"/>
                    <a:pt x="1358" y="8942"/>
                  </a:cubicBezTo>
                  <a:lnTo>
                    <a:pt x="882" y="9085"/>
                  </a:lnTo>
                  <a:cubicBezTo>
                    <a:pt x="358" y="9228"/>
                    <a:pt x="1" y="9704"/>
                    <a:pt x="1" y="10240"/>
                  </a:cubicBezTo>
                  <a:lnTo>
                    <a:pt x="1" y="11025"/>
                  </a:lnTo>
                  <a:cubicBezTo>
                    <a:pt x="1" y="11121"/>
                    <a:pt x="84" y="11192"/>
                    <a:pt x="167" y="11192"/>
                  </a:cubicBezTo>
                  <a:cubicBezTo>
                    <a:pt x="263" y="11192"/>
                    <a:pt x="334" y="11121"/>
                    <a:pt x="334" y="11025"/>
                  </a:cubicBezTo>
                  <a:lnTo>
                    <a:pt x="334" y="10240"/>
                  </a:lnTo>
                  <a:cubicBezTo>
                    <a:pt x="334" y="9847"/>
                    <a:pt x="596" y="9489"/>
                    <a:pt x="977" y="9394"/>
                  </a:cubicBezTo>
                  <a:lnTo>
                    <a:pt x="1477" y="9239"/>
                  </a:lnTo>
                  <a:cubicBezTo>
                    <a:pt x="1751" y="9775"/>
                    <a:pt x="2239" y="10192"/>
                    <a:pt x="2822" y="10382"/>
                  </a:cubicBezTo>
                  <a:lnTo>
                    <a:pt x="2822" y="11025"/>
                  </a:lnTo>
                  <a:cubicBezTo>
                    <a:pt x="2822" y="11121"/>
                    <a:pt x="2894" y="11192"/>
                    <a:pt x="2977" y="11192"/>
                  </a:cubicBezTo>
                  <a:cubicBezTo>
                    <a:pt x="3072" y="11192"/>
                    <a:pt x="3144" y="11121"/>
                    <a:pt x="3144" y="11025"/>
                  </a:cubicBezTo>
                  <a:lnTo>
                    <a:pt x="3144" y="10466"/>
                  </a:lnTo>
                  <a:cubicBezTo>
                    <a:pt x="3263" y="10478"/>
                    <a:pt x="3382" y="10490"/>
                    <a:pt x="3501" y="10490"/>
                  </a:cubicBezTo>
                  <a:lnTo>
                    <a:pt x="5263" y="10490"/>
                  </a:lnTo>
                  <a:cubicBezTo>
                    <a:pt x="5382" y="10490"/>
                    <a:pt x="5501" y="10478"/>
                    <a:pt x="5620" y="10466"/>
                  </a:cubicBezTo>
                  <a:lnTo>
                    <a:pt x="5620" y="11025"/>
                  </a:lnTo>
                  <a:cubicBezTo>
                    <a:pt x="5620" y="11121"/>
                    <a:pt x="5692" y="11192"/>
                    <a:pt x="5775" y="11192"/>
                  </a:cubicBezTo>
                  <a:cubicBezTo>
                    <a:pt x="5870" y="11192"/>
                    <a:pt x="5942" y="11121"/>
                    <a:pt x="5942" y="11025"/>
                  </a:cubicBezTo>
                  <a:lnTo>
                    <a:pt x="5942" y="10382"/>
                  </a:lnTo>
                  <a:cubicBezTo>
                    <a:pt x="6525" y="10192"/>
                    <a:pt x="7013" y="9775"/>
                    <a:pt x="7287" y="9239"/>
                  </a:cubicBezTo>
                  <a:lnTo>
                    <a:pt x="7787" y="9394"/>
                  </a:lnTo>
                  <a:cubicBezTo>
                    <a:pt x="8156" y="9489"/>
                    <a:pt x="8430" y="9847"/>
                    <a:pt x="8430" y="10240"/>
                  </a:cubicBezTo>
                  <a:lnTo>
                    <a:pt x="8430" y="11025"/>
                  </a:lnTo>
                  <a:cubicBezTo>
                    <a:pt x="8430" y="11121"/>
                    <a:pt x="8502" y="11192"/>
                    <a:pt x="8585" y="11192"/>
                  </a:cubicBezTo>
                  <a:cubicBezTo>
                    <a:pt x="8680" y="11192"/>
                    <a:pt x="8752" y="11121"/>
                    <a:pt x="8752" y="11025"/>
                  </a:cubicBezTo>
                  <a:lnTo>
                    <a:pt x="8752" y="10240"/>
                  </a:lnTo>
                  <a:cubicBezTo>
                    <a:pt x="8799" y="9704"/>
                    <a:pt x="8442" y="9228"/>
                    <a:pt x="7918" y="9085"/>
                  </a:cubicBezTo>
                  <a:lnTo>
                    <a:pt x="7442" y="8942"/>
                  </a:lnTo>
                  <a:cubicBezTo>
                    <a:pt x="7514" y="8727"/>
                    <a:pt x="7561" y="8489"/>
                    <a:pt x="7561" y="8227"/>
                  </a:cubicBezTo>
                  <a:cubicBezTo>
                    <a:pt x="7561" y="7561"/>
                    <a:pt x="7013" y="7013"/>
                    <a:pt x="6347" y="7013"/>
                  </a:cubicBezTo>
                  <a:lnTo>
                    <a:pt x="6168" y="7013"/>
                  </a:lnTo>
                  <a:cubicBezTo>
                    <a:pt x="6525" y="6644"/>
                    <a:pt x="6763" y="6180"/>
                    <a:pt x="6835" y="5644"/>
                  </a:cubicBezTo>
                  <a:lnTo>
                    <a:pt x="6942" y="5644"/>
                  </a:lnTo>
                  <a:cubicBezTo>
                    <a:pt x="7263" y="5644"/>
                    <a:pt x="7537" y="5406"/>
                    <a:pt x="7561" y="5108"/>
                  </a:cubicBezTo>
                  <a:cubicBezTo>
                    <a:pt x="7573" y="4941"/>
                    <a:pt x="7514" y="4763"/>
                    <a:pt x="7418" y="4644"/>
                  </a:cubicBezTo>
                  <a:cubicBezTo>
                    <a:pt x="7359" y="4584"/>
                    <a:pt x="7299" y="4536"/>
                    <a:pt x="7216" y="4489"/>
                  </a:cubicBezTo>
                  <a:lnTo>
                    <a:pt x="7216" y="4084"/>
                  </a:lnTo>
                  <a:cubicBezTo>
                    <a:pt x="7216" y="2786"/>
                    <a:pt x="6311" y="1643"/>
                    <a:pt x="5049" y="1358"/>
                  </a:cubicBezTo>
                  <a:lnTo>
                    <a:pt x="4644" y="167"/>
                  </a:lnTo>
                  <a:cubicBezTo>
                    <a:pt x="4620" y="60"/>
                    <a:pt x="4513" y="0"/>
                    <a:pt x="44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29" name="Google Shape;15929;p136"/>
            <p:cNvSpPr/>
            <p:nvPr/>
          </p:nvSpPr>
          <p:spPr>
            <a:xfrm>
              <a:off x="4997700" y="3932319"/>
              <a:ext cx="10201" cy="15872"/>
            </a:xfrm>
            <a:custGeom>
              <a:avLst/>
              <a:gdLst/>
              <a:ahLst/>
              <a:cxnLst/>
              <a:rect l="l" t="t" r="r" b="b"/>
              <a:pathLst>
                <a:path w="322" h="501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334"/>
                  </a:lnTo>
                  <a:cubicBezTo>
                    <a:pt x="0" y="429"/>
                    <a:pt x="72" y="501"/>
                    <a:pt x="167" y="501"/>
                  </a:cubicBezTo>
                  <a:cubicBezTo>
                    <a:pt x="250" y="501"/>
                    <a:pt x="322" y="429"/>
                    <a:pt x="322" y="334"/>
                  </a:cubicBezTo>
                  <a:lnTo>
                    <a:pt x="322" y="156"/>
                  </a:lnTo>
                  <a:cubicBezTo>
                    <a:pt x="322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30" name="Google Shape;15930;p136"/>
            <p:cNvSpPr/>
            <p:nvPr/>
          </p:nvSpPr>
          <p:spPr>
            <a:xfrm>
              <a:off x="5064830" y="3932319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56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334"/>
                  </a:lnTo>
                  <a:cubicBezTo>
                    <a:pt x="1" y="429"/>
                    <a:pt x="72" y="501"/>
                    <a:pt x="156" y="501"/>
                  </a:cubicBezTo>
                  <a:cubicBezTo>
                    <a:pt x="251" y="501"/>
                    <a:pt x="322" y="429"/>
                    <a:pt x="322" y="334"/>
                  </a:cubicBezTo>
                  <a:lnTo>
                    <a:pt x="322" y="156"/>
                  </a:lnTo>
                  <a:cubicBezTo>
                    <a:pt x="322" y="60"/>
                    <a:pt x="251" y="1"/>
                    <a:pt x="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31" name="Google Shape;15931;p136"/>
            <p:cNvSpPr/>
            <p:nvPr/>
          </p:nvSpPr>
          <p:spPr>
            <a:xfrm>
              <a:off x="5013160" y="3970905"/>
              <a:ext cx="46063" cy="16157"/>
            </a:xfrm>
            <a:custGeom>
              <a:avLst/>
              <a:gdLst/>
              <a:ahLst/>
              <a:cxnLst/>
              <a:rect l="l" t="t" r="r" b="b"/>
              <a:pathLst>
                <a:path w="1454" h="510" extrusionOk="0">
                  <a:moveTo>
                    <a:pt x="188" y="0"/>
                  </a:moveTo>
                  <a:cubicBezTo>
                    <a:pt x="146" y="0"/>
                    <a:pt x="102" y="15"/>
                    <a:pt x="60" y="45"/>
                  </a:cubicBezTo>
                  <a:cubicBezTo>
                    <a:pt x="1" y="104"/>
                    <a:pt x="1" y="212"/>
                    <a:pt x="60" y="283"/>
                  </a:cubicBezTo>
                  <a:cubicBezTo>
                    <a:pt x="215" y="414"/>
                    <a:pt x="453" y="509"/>
                    <a:pt x="703" y="509"/>
                  </a:cubicBezTo>
                  <a:cubicBezTo>
                    <a:pt x="977" y="509"/>
                    <a:pt x="1215" y="414"/>
                    <a:pt x="1346" y="283"/>
                  </a:cubicBezTo>
                  <a:cubicBezTo>
                    <a:pt x="1429" y="223"/>
                    <a:pt x="1453" y="116"/>
                    <a:pt x="1370" y="45"/>
                  </a:cubicBezTo>
                  <a:cubicBezTo>
                    <a:pt x="1340" y="15"/>
                    <a:pt x="1301" y="0"/>
                    <a:pt x="1260" y="0"/>
                  </a:cubicBezTo>
                  <a:cubicBezTo>
                    <a:pt x="1218" y="0"/>
                    <a:pt x="1173" y="15"/>
                    <a:pt x="1132" y="45"/>
                  </a:cubicBezTo>
                  <a:cubicBezTo>
                    <a:pt x="1072" y="104"/>
                    <a:pt x="929" y="176"/>
                    <a:pt x="715" y="176"/>
                  </a:cubicBezTo>
                  <a:cubicBezTo>
                    <a:pt x="513" y="176"/>
                    <a:pt x="358" y="104"/>
                    <a:pt x="298" y="45"/>
                  </a:cubicBezTo>
                  <a:cubicBezTo>
                    <a:pt x="268" y="15"/>
                    <a:pt x="230" y="0"/>
                    <a:pt x="18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32" name="Google Shape;15932;p136"/>
            <p:cNvSpPr/>
            <p:nvPr/>
          </p:nvSpPr>
          <p:spPr>
            <a:xfrm>
              <a:off x="4991649" y="3915370"/>
              <a:ext cx="28322" cy="16252"/>
            </a:xfrm>
            <a:custGeom>
              <a:avLst/>
              <a:gdLst/>
              <a:ahLst/>
              <a:cxnLst/>
              <a:rect l="l" t="t" r="r" b="b"/>
              <a:pathLst>
                <a:path w="894" h="513" extrusionOk="0">
                  <a:moveTo>
                    <a:pt x="177" y="0"/>
                  </a:moveTo>
                  <a:cubicBezTo>
                    <a:pt x="109" y="0"/>
                    <a:pt x="52" y="45"/>
                    <a:pt x="25" y="119"/>
                  </a:cubicBezTo>
                  <a:cubicBezTo>
                    <a:pt x="1" y="202"/>
                    <a:pt x="37" y="298"/>
                    <a:pt x="132" y="322"/>
                  </a:cubicBezTo>
                  <a:lnTo>
                    <a:pt x="656" y="500"/>
                  </a:lnTo>
                  <a:cubicBezTo>
                    <a:pt x="668" y="500"/>
                    <a:pt x="680" y="512"/>
                    <a:pt x="703" y="512"/>
                  </a:cubicBezTo>
                  <a:cubicBezTo>
                    <a:pt x="775" y="512"/>
                    <a:pt x="834" y="476"/>
                    <a:pt x="846" y="393"/>
                  </a:cubicBezTo>
                  <a:cubicBezTo>
                    <a:pt x="894" y="310"/>
                    <a:pt x="846" y="202"/>
                    <a:pt x="763" y="191"/>
                  </a:cubicBezTo>
                  <a:lnTo>
                    <a:pt x="239" y="12"/>
                  </a:lnTo>
                  <a:cubicBezTo>
                    <a:pt x="218" y="4"/>
                    <a:pt x="197" y="0"/>
                    <a:pt x="1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33" name="Google Shape;15933;p136"/>
            <p:cNvSpPr/>
            <p:nvPr/>
          </p:nvSpPr>
          <p:spPr>
            <a:xfrm>
              <a:off x="5052760" y="3915370"/>
              <a:ext cx="28322" cy="16252"/>
            </a:xfrm>
            <a:custGeom>
              <a:avLst/>
              <a:gdLst/>
              <a:ahLst/>
              <a:cxnLst/>
              <a:rect l="l" t="t" r="r" b="b"/>
              <a:pathLst>
                <a:path w="894" h="513" extrusionOk="0">
                  <a:moveTo>
                    <a:pt x="718" y="0"/>
                  </a:moveTo>
                  <a:cubicBezTo>
                    <a:pt x="698" y="0"/>
                    <a:pt x="677" y="4"/>
                    <a:pt x="656" y="12"/>
                  </a:cubicBezTo>
                  <a:lnTo>
                    <a:pt x="144" y="191"/>
                  </a:lnTo>
                  <a:cubicBezTo>
                    <a:pt x="48" y="214"/>
                    <a:pt x="1" y="310"/>
                    <a:pt x="36" y="393"/>
                  </a:cubicBezTo>
                  <a:cubicBezTo>
                    <a:pt x="60" y="476"/>
                    <a:pt x="120" y="512"/>
                    <a:pt x="179" y="512"/>
                  </a:cubicBezTo>
                  <a:cubicBezTo>
                    <a:pt x="191" y="512"/>
                    <a:pt x="215" y="512"/>
                    <a:pt x="227" y="500"/>
                  </a:cubicBezTo>
                  <a:lnTo>
                    <a:pt x="751" y="322"/>
                  </a:lnTo>
                  <a:cubicBezTo>
                    <a:pt x="858" y="298"/>
                    <a:pt x="894" y="191"/>
                    <a:pt x="870" y="119"/>
                  </a:cubicBezTo>
                  <a:cubicBezTo>
                    <a:pt x="842" y="45"/>
                    <a:pt x="786" y="0"/>
                    <a:pt x="71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412" name="Google Shape;15412;p135"/>
          <p:cNvGrpSpPr/>
          <p:nvPr/>
        </p:nvGrpSpPr>
        <p:grpSpPr>
          <a:xfrm>
            <a:off x="4377055" y="2296160"/>
            <a:ext cx="546100" cy="325755"/>
            <a:chOff x="5318259" y="2982111"/>
            <a:chExt cx="371013" cy="220787"/>
          </a:xfrm>
        </p:grpSpPr>
        <p:sp>
          <p:nvSpPr>
            <p:cNvPr id="15413" name="Google Shape;15413;p135"/>
            <p:cNvSpPr/>
            <p:nvPr/>
          </p:nvSpPr>
          <p:spPr>
            <a:xfrm>
              <a:off x="5364123" y="3021546"/>
              <a:ext cx="58372" cy="18396"/>
            </a:xfrm>
            <a:custGeom>
              <a:avLst/>
              <a:gdLst/>
              <a:ahLst/>
              <a:cxnLst/>
              <a:rect l="l" t="t" r="r" b="b"/>
              <a:pathLst>
                <a:path w="1834" h="578" extrusionOk="0">
                  <a:moveTo>
                    <a:pt x="674" y="0"/>
                  </a:moveTo>
                  <a:cubicBezTo>
                    <a:pt x="513" y="0"/>
                    <a:pt x="335" y="16"/>
                    <a:pt x="143" y="54"/>
                  </a:cubicBezTo>
                  <a:cubicBezTo>
                    <a:pt x="60" y="66"/>
                    <a:pt x="0" y="149"/>
                    <a:pt x="0" y="220"/>
                  </a:cubicBezTo>
                  <a:lnTo>
                    <a:pt x="0" y="399"/>
                  </a:lnTo>
                  <a:cubicBezTo>
                    <a:pt x="0" y="482"/>
                    <a:pt x="72" y="566"/>
                    <a:pt x="167" y="566"/>
                  </a:cubicBezTo>
                  <a:cubicBezTo>
                    <a:pt x="250" y="566"/>
                    <a:pt x="334" y="482"/>
                    <a:pt x="334" y="399"/>
                  </a:cubicBezTo>
                  <a:lnTo>
                    <a:pt x="334" y="351"/>
                  </a:lnTo>
                  <a:cubicBezTo>
                    <a:pt x="453" y="332"/>
                    <a:pt x="564" y="324"/>
                    <a:pt x="666" y="324"/>
                  </a:cubicBezTo>
                  <a:cubicBezTo>
                    <a:pt x="878" y="324"/>
                    <a:pt x="1050" y="359"/>
                    <a:pt x="1179" y="399"/>
                  </a:cubicBezTo>
                  <a:cubicBezTo>
                    <a:pt x="1405" y="459"/>
                    <a:pt x="1536" y="530"/>
                    <a:pt x="1536" y="542"/>
                  </a:cubicBezTo>
                  <a:cubicBezTo>
                    <a:pt x="1560" y="566"/>
                    <a:pt x="1596" y="578"/>
                    <a:pt x="1619" y="578"/>
                  </a:cubicBezTo>
                  <a:cubicBezTo>
                    <a:pt x="1679" y="578"/>
                    <a:pt x="1727" y="542"/>
                    <a:pt x="1774" y="506"/>
                  </a:cubicBezTo>
                  <a:cubicBezTo>
                    <a:pt x="1834" y="423"/>
                    <a:pt x="1810" y="328"/>
                    <a:pt x="1727" y="256"/>
                  </a:cubicBezTo>
                  <a:cubicBezTo>
                    <a:pt x="1707" y="247"/>
                    <a:pt x="1322" y="0"/>
                    <a:pt x="67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14" name="Google Shape;15414;p135"/>
            <p:cNvSpPr/>
            <p:nvPr/>
          </p:nvSpPr>
          <p:spPr>
            <a:xfrm>
              <a:off x="5346681" y="3151338"/>
              <a:ext cx="11012" cy="39052"/>
            </a:xfrm>
            <a:custGeom>
              <a:avLst/>
              <a:gdLst/>
              <a:ahLst/>
              <a:cxnLst/>
              <a:rect l="l" t="t" r="r" b="b"/>
              <a:pathLst>
                <a:path w="346" h="1227" extrusionOk="0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1072"/>
                  </a:lnTo>
                  <a:cubicBezTo>
                    <a:pt x="0" y="1155"/>
                    <a:pt x="72" y="1226"/>
                    <a:pt x="167" y="1226"/>
                  </a:cubicBezTo>
                  <a:cubicBezTo>
                    <a:pt x="250" y="1226"/>
                    <a:pt x="322" y="1155"/>
                    <a:pt x="322" y="1072"/>
                  </a:cubicBezTo>
                  <a:lnTo>
                    <a:pt x="322" y="155"/>
                  </a:lnTo>
                  <a:cubicBezTo>
                    <a:pt x="346" y="71"/>
                    <a:pt x="274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15" name="Google Shape;15415;p135"/>
            <p:cNvSpPr/>
            <p:nvPr/>
          </p:nvSpPr>
          <p:spPr>
            <a:xfrm>
              <a:off x="5318259" y="2988763"/>
              <a:ext cx="149717" cy="202773"/>
            </a:xfrm>
            <a:custGeom>
              <a:avLst/>
              <a:gdLst/>
              <a:ahLst/>
              <a:cxnLst/>
              <a:rect l="l" t="t" r="r" b="b"/>
              <a:pathLst>
                <a:path w="4704" h="6371" extrusionOk="0">
                  <a:moveTo>
                    <a:pt x="3620" y="322"/>
                  </a:moveTo>
                  <a:lnTo>
                    <a:pt x="3620" y="1179"/>
                  </a:lnTo>
                  <a:cubicBezTo>
                    <a:pt x="3620" y="1322"/>
                    <a:pt x="3584" y="1453"/>
                    <a:pt x="3513" y="1596"/>
                  </a:cubicBezTo>
                  <a:lnTo>
                    <a:pt x="3441" y="1727"/>
                  </a:lnTo>
                  <a:cubicBezTo>
                    <a:pt x="3418" y="1750"/>
                    <a:pt x="3418" y="1774"/>
                    <a:pt x="3418" y="1798"/>
                  </a:cubicBezTo>
                  <a:lnTo>
                    <a:pt x="3418" y="2167"/>
                  </a:lnTo>
                  <a:cubicBezTo>
                    <a:pt x="3453" y="2465"/>
                    <a:pt x="3334" y="2751"/>
                    <a:pt x="3108" y="2965"/>
                  </a:cubicBezTo>
                  <a:cubicBezTo>
                    <a:pt x="2892" y="3158"/>
                    <a:pt x="2633" y="3275"/>
                    <a:pt x="2351" y="3275"/>
                  </a:cubicBezTo>
                  <a:cubicBezTo>
                    <a:pt x="2338" y="3275"/>
                    <a:pt x="2324" y="3275"/>
                    <a:pt x="2310" y="3274"/>
                  </a:cubicBezTo>
                  <a:cubicBezTo>
                    <a:pt x="1715" y="3263"/>
                    <a:pt x="1239" y="2739"/>
                    <a:pt x="1239" y="2108"/>
                  </a:cubicBezTo>
                  <a:lnTo>
                    <a:pt x="1239" y="1798"/>
                  </a:lnTo>
                  <a:cubicBezTo>
                    <a:pt x="1239" y="1774"/>
                    <a:pt x="1239" y="1739"/>
                    <a:pt x="1215" y="1727"/>
                  </a:cubicBezTo>
                  <a:lnTo>
                    <a:pt x="1143" y="1596"/>
                  </a:lnTo>
                  <a:cubicBezTo>
                    <a:pt x="1084" y="1453"/>
                    <a:pt x="1036" y="1322"/>
                    <a:pt x="1036" y="1179"/>
                  </a:cubicBezTo>
                  <a:cubicBezTo>
                    <a:pt x="1036" y="715"/>
                    <a:pt x="1429" y="322"/>
                    <a:pt x="1894" y="322"/>
                  </a:cubicBezTo>
                  <a:close/>
                  <a:moveTo>
                    <a:pt x="2906" y="3513"/>
                  </a:moveTo>
                  <a:lnTo>
                    <a:pt x="2906" y="3751"/>
                  </a:lnTo>
                  <a:cubicBezTo>
                    <a:pt x="2906" y="3798"/>
                    <a:pt x="2918" y="3858"/>
                    <a:pt x="2918" y="3894"/>
                  </a:cubicBezTo>
                  <a:lnTo>
                    <a:pt x="2334" y="4334"/>
                  </a:lnTo>
                  <a:lnTo>
                    <a:pt x="1763" y="3894"/>
                  </a:lnTo>
                  <a:cubicBezTo>
                    <a:pt x="1775" y="3858"/>
                    <a:pt x="1775" y="3798"/>
                    <a:pt x="1775" y="3751"/>
                  </a:cubicBezTo>
                  <a:lnTo>
                    <a:pt x="1775" y="3513"/>
                  </a:lnTo>
                  <a:cubicBezTo>
                    <a:pt x="1929" y="3584"/>
                    <a:pt x="2096" y="3632"/>
                    <a:pt x="2286" y="3632"/>
                  </a:cubicBezTo>
                  <a:lnTo>
                    <a:pt x="2334" y="3632"/>
                  </a:lnTo>
                  <a:cubicBezTo>
                    <a:pt x="2525" y="3632"/>
                    <a:pt x="2727" y="3584"/>
                    <a:pt x="2906" y="3513"/>
                  </a:cubicBezTo>
                  <a:close/>
                  <a:moveTo>
                    <a:pt x="1905" y="0"/>
                  </a:moveTo>
                  <a:cubicBezTo>
                    <a:pt x="1251" y="0"/>
                    <a:pt x="715" y="536"/>
                    <a:pt x="715" y="1191"/>
                  </a:cubicBezTo>
                  <a:cubicBezTo>
                    <a:pt x="715" y="1381"/>
                    <a:pt x="762" y="1572"/>
                    <a:pt x="846" y="1750"/>
                  </a:cubicBezTo>
                  <a:lnTo>
                    <a:pt x="893" y="1858"/>
                  </a:lnTo>
                  <a:lnTo>
                    <a:pt x="893" y="2120"/>
                  </a:lnTo>
                  <a:cubicBezTo>
                    <a:pt x="893" y="2596"/>
                    <a:pt x="1108" y="3013"/>
                    <a:pt x="1441" y="3298"/>
                  </a:cubicBezTo>
                  <a:lnTo>
                    <a:pt x="1441" y="3763"/>
                  </a:lnTo>
                  <a:cubicBezTo>
                    <a:pt x="1441" y="3834"/>
                    <a:pt x="1405" y="3906"/>
                    <a:pt x="1322" y="3941"/>
                  </a:cubicBezTo>
                  <a:lnTo>
                    <a:pt x="465" y="4263"/>
                  </a:lnTo>
                  <a:cubicBezTo>
                    <a:pt x="179" y="4370"/>
                    <a:pt x="0" y="4644"/>
                    <a:pt x="0" y="4941"/>
                  </a:cubicBezTo>
                  <a:lnTo>
                    <a:pt x="0" y="6203"/>
                  </a:lnTo>
                  <a:cubicBezTo>
                    <a:pt x="0" y="6299"/>
                    <a:pt x="72" y="6370"/>
                    <a:pt x="167" y="6370"/>
                  </a:cubicBezTo>
                  <a:cubicBezTo>
                    <a:pt x="251" y="6370"/>
                    <a:pt x="334" y="6299"/>
                    <a:pt x="334" y="6203"/>
                  </a:cubicBezTo>
                  <a:lnTo>
                    <a:pt x="334" y="4941"/>
                  </a:lnTo>
                  <a:cubicBezTo>
                    <a:pt x="334" y="4775"/>
                    <a:pt x="429" y="4644"/>
                    <a:pt x="572" y="4584"/>
                  </a:cubicBezTo>
                  <a:lnTo>
                    <a:pt x="1429" y="4251"/>
                  </a:lnTo>
                  <a:cubicBezTo>
                    <a:pt x="1477" y="4239"/>
                    <a:pt x="1513" y="4215"/>
                    <a:pt x="1560" y="4179"/>
                  </a:cubicBezTo>
                  <a:lnTo>
                    <a:pt x="2179" y="4644"/>
                  </a:lnTo>
                  <a:lnTo>
                    <a:pt x="2179" y="6203"/>
                  </a:lnTo>
                  <a:cubicBezTo>
                    <a:pt x="2179" y="6299"/>
                    <a:pt x="2251" y="6370"/>
                    <a:pt x="2334" y="6370"/>
                  </a:cubicBezTo>
                  <a:cubicBezTo>
                    <a:pt x="2429" y="6370"/>
                    <a:pt x="2501" y="6299"/>
                    <a:pt x="2501" y="6203"/>
                  </a:cubicBezTo>
                  <a:lnTo>
                    <a:pt x="2501" y="4644"/>
                  </a:lnTo>
                  <a:lnTo>
                    <a:pt x="3108" y="4179"/>
                  </a:lnTo>
                  <a:cubicBezTo>
                    <a:pt x="3156" y="4215"/>
                    <a:pt x="3203" y="4239"/>
                    <a:pt x="3239" y="4251"/>
                  </a:cubicBezTo>
                  <a:lnTo>
                    <a:pt x="4108" y="4584"/>
                  </a:lnTo>
                  <a:cubicBezTo>
                    <a:pt x="4251" y="4644"/>
                    <a:pt x="4346" y="4775"/>
                    <a:pt x="4346" y="4941"/>
                  </a:cubicBezTo>
                  <a:cubicBezTo>
                    <a:pt x="4346" y="5025"/>
                    <a:pt x="4418" y="5108"/>
                    <a:pt x="4513" y="5108"/>
                  </a:cubicBezTo>
                  <a:cubicBezTo>
                    <a:pt x="4596" y="5108"/>
                    <a:pt x="4668" y="5025"/>
                    <a:pt x="4668" y="4941"/>
                  </a:cubicBezTo>
                  <a:cubicBezTo>
                    <a:pt x="4703" y="4632"/>
                    <a:pt x="4525" y="4358"/>
                    <a:pt x="4239" y="4251"/>
                  </a:cubicBezTo>
                  <a:lnTo>
                    <a:pt x="3382" y="3929"/>
                  </a:lnTo>
                  <a:cubicBezTo>
                    <a:pt x="3310" y="3894"/>
                    <a:pt x="3263" y="3822"/>
                    <a:pt x="3263" y="3751"/>
                  </a:cubicBezTo>
                  <a:lnTo>
                    <a:pt x="3263" y="3322"/>
                  </a:lnTo>
                  <a:cubicBezTo>
                    <a:pt x="3310" y="3286"/>
                    <a:pt x="3334" y="3263"/>
                    <a:pt x="3370" y="3227"/>
                  </a:cubicBezTo>
                  <a:cubicBezTo>
                    <a:pt x="3644" y="2941"/>
                    <a:pt x="3810" y="2584"/>
                    <a:pt x="3810" y="2179"/>
                  </a:cubicBezTo>
                  <a:lnTo>
                    <a:pt x="3810" y="1858"/>
                  </a:lnTo>
                  <a:lnTo>
                    <a:pt x="3858" y="1750"/>
                  </a:lnTo>
                  <a:cubicBezTo>
                    <a:pt x="3941" y="1572"/>
                    <a:pt x="3989" y="1381"/>
                    <a:pt x="3989" y="1191"/>
                  </a:cubicBezTo>
                  <a:lnTo>
                    <a:pt x="3989" y="155"/>
                  </a:lnTo>
                  <a:cubicBezTo>
                    <a:pt x="3989" y="72"/>
                    <a:pt x="3918" y="0"/>
                    <a:pt x="3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16" name="Google Shape;15416;p135"/>
            <p:cNvSpPr/>
            <p:nvPr/>
          </p:nvSpPr>
          <p:spPr>
            <a:xfrm>
              <a:off x="5548658" y="2982111"/>
              <a:ext cx="140614" cy="208279"/>
            </a:xfrm>
            <a:custGeom>
              <a:avLst/>
              <a:gdLst/>
              <a:ahLst/>
              <a:cxnLst/>
              <a:rect l="l" t="t" r="r" b="b"/>
              <a:pathLst>
                <a:path w="4418" h="6544" extrusionOk="0">
                  <a:moveTo>
                    <a:pt x="2246" y="370"/>
                  </a:moveTo>
                  <a:cubicBezTo>
                    <a:pt x="2295" y="370"/>
                    <a:pt x="2346" y="376"/>
                    <a:pt x="2394" y="388"/>
                  </a:cubicBezTo>
                  <a:cubicBezTo>
                    <a:pt x="3132" y="459"/>
                    <a:pt x="3715" y="1102"/>
                    <a:pt x="3727" y="1876"/>
                  </a:cubicBezTo>
                  <a:cubicBezTo>
                    <a:pt x="3727" y="2602"/>
                    <a:pt x="3906" y="3269"/>
                    <a:pt x="4061" y="3626"/>
                  </a:cubicBezTo>
                  <a:lnTo>
                    <a:pt x="4061" y="3638"/>
                  </a:lnTo>
                  <a:cubicBezTo>
                    <a:pt x="3882" y="3722"/>
                    <a:pt x="3537" y="3912"/>
                    <a:pt x="2953" y="4031"/>
                  </a:cubicBezTo>
                  <a:lnTo>
                    <a:pt x="2953" y="3972"/>
                  </a:lnTo>
                  <a:lnTo>
                    <a:pt x="2953" y="3626"/>
                  </a:lnTo>
                  <a:cubicBezTo>
                    <a:pt x="3179" y="3495"/>
                    <a:pt x="3370" y="3317"/>
                    <a:pt x="3489" y="3091"/>
                  </a:cubicBezTo>
                  <a:cubicBezTo>
                    <a:pt x="3727" y="2674"/>
                    <a:pt x="3644" y="2126"/>
                    <a:pt x="3287" y="1793"/>
                  </a:cubicBezTo>
                  <a:cubicBezTo>
                    <a:pt x="3025" y="1578"/>
                    <a:pt x="2584" y="1293"/>
                    <a:pt x="1870" y="1293"/>
                  </a:cubicBezTo>
                  <a:cubicBezTo>
                    <a:pt x="1822" y="1293"/>
                    <a:pt x="1786" y="1305"/>
                    <a:pt x="1751" y="1340"/>
                  </a:cubicBezTo>
                  <a:lnTo>
                    <a:pt x="1382" y="1709"/>
                  </a:lnTo>
                  <a:cubicBezTo>
                    <a:pt x="1322" y="1769"/>
                    <a:pt x="1322" y="1888"/>
                    <a:pt x="1382" y="1948"/>
                  </a:cubicBezTo>
                  <a:cubicBezTo>
                    <a:pt x="1411" y="1977"/>
                    <a:pt x="1456" y="1992"/>
                    <a:pt x="1501" y="1992"/>
                  </a:cubicBezTo>
                  <a:cubicBezTo>
                    <a:pt x="1545" y="1992"/>
                    <a:pt x="1590" y="1977"/>
                    <a:pt x="1620" y="1948"/>
                  </a:cubicBezTo>
                  <a:lnTo>
                    <a:pt x="1929" y="1638"/>
                  </a:lnTo>
                  <a:cubicBezTo>
                    <a:pt x="2394" y="1650"/>
                    <a:pt x="2763" y="1781"/>
                    <a:pt x="3048" y="2055"/>
                  </a:cubicBezTo>
                  <a:cubicBezTo>
                    <a:pt x="3287" y="2269"/>
                    <a:pt x="3346" y="2650"/>
                    <a:pt x="3179" y="2924"/>
                  </a:cubicBezTo>
                  <a:cubicBezTo>
                    <a:pt x="2989" y="3269"/>
                    <a:pt x="2608" y="3495"/>
                    <a:pt x="2215" y="3495"/>
                  </a:cubicBezTo>
                  <a:cubicBezTo>
                    <a:pt x="1596" y="3495"/>
                    <a:pt x="1108" y="3007"/>
                    <a:pt x="1108" y="2388"/>
                  </a:cubicBezTo>
                  <a:cubicBezTo>
                    <a:pt x="1108" y="2305"/>
                    <a:pt x="1036" y="2233"/>
                    <a:pt x="941" y="2233"/>
                  </a:cubicBezTo>
                  <a:cubicBezTo>
                    <a:pt x="858" y="2233"/>
                    <a:pt x="786" y="2305"/>
                    <a:pt x="786" y="2388"/>
                  </a:cubicBezTo>
                  <a:cubicBezTo>
                    <a:pt x="786" y="2924"/>
                    <a:pt x="1084" y="3400"/>
                    <a:pt x="1513" y="3662"/>
                  </a:cubicBezTo>
                  <a:lnTo>
                    <a:pt x="1513" y="3995"/>
                  </a:lnTo>
                  <a:lnTo>
                    <a:pt x="1513" y="4055"/>
                  </a:lnTo>
                  <a:cubicBezTo>
                    <a:pt x="929" y="3936"/>
                    <a:pt x="608" y="3745"/>
                    <a:pt x="441" y="3638"/>
                  </a:cubicBezTo>
                  <a:cubicBezTo>
                    <a:pt x="441" y="3638"/>
                    <a:pt x="429" y="3638"/>
                    <a:pt x="441" y="3626"/>
                  </a:cubicBezTo>
                  <a:cubicBezTo>
                    <a:pt x="596" y="3269"/>
                    <a:pt x="774" y="2602"/>
                    <a:pt x="774" y="1876"/>
                  </a:cubicBezTo>
                  <a:cubicBezTo>
                    <a:pt x="774" y="1114"/>
                    <a:pt x="1370" y="459"/>
                    <a:pt x="2108" y="388"/>
                  </a:cubicBezTo>
                  <a:cubicBezTo>
                    <a:pt x="2150" y="376"/>
                    <a:pt x="2197" y="370"/>
                    <a:pt x="2246" y="370"/>
                  </a:cubicBezTo>
                  <a:close/>
                  <a:moveTo>
                    <a:pt x="2584" y="3769"/>
                  </a:moveTo>
                  <a:lnTo>
                    <a:pt x="2584" y="3972"/>
                  </a:lnTo>
                  <a:cubicBezTo>
                    <a:pt x="2584" y="4174"/>
                    <a:pt x="2703" y="4365"/>
                    <a:pt x="2882" y="4448"/>
                  </a:cubicBezTo>
                  <a:lnTo>
                    <a:pt x="2989" y="4507"/>
                  </a:lnTo>
                  <a:cubicBezTo>
                    <a:pt x="2858" y="4769"/>
                    <a:pt x="2560" y="4936"/>
                    <a:pt x="2227" y="4936"/>
                  </a:cubicBezTo>
                  <a:cubicBezTo>
                    <a:pt x="1917" y="4936"/>
                    <a:pt x="1620" y="4769"/>
                    <a:pt x="1441" y="4507"/>
                  </a:cubicBezTo>
                  <a:lnTo>
                    <a:pt x="1548" y="4448"/>
                  </a:lnTo>
                  <a:cubicBezTo>
                    <a:pt x="1727" y="4365"/>
                    <a:pt x="1846" y="4162"/>
                    <a:pt x="1846" y="3972"/>
                  </a:cubicBezTo>
                  <a:lnTo>
                    <a:pt x="1846" y="3769"/>
                  </a:lnTo>
                  <a:cubicBezTo>
                    <a:pt x="1965" y="3793"/>
                    <a:pt x="2096" y="3805"/>
                    <a:pt x="2215" y="3805"/>
                  </a:cubicBezTo>
                  <a:cubicBezTo>
                    <a:pt x="2346" y="3805"/>
                    <a:pt x="2465" y="3793"/>
                    <a:pt x="2584" y="3769"/>
                  </a:cubicBezTo>
                  <a:close/>
                  <a:moveTo>
                    <a:pt x="2209" y="1"/>
                  </a:moveTo>
                  <a:cubicBezTo>
                    <a:pt x="2153" y="1"/>
                    <a:pt x="2096" y="7"/>
                    <a:pt x="2036" y="19"/>
                  </a:cubicBezTo>
                  <a:cubicBezTo>
                    <a:pt x="1108" y="102"/>
                    <a:pt x="393" y="912"/>
                    <a:pt x="381" y="1840"/>
                  </a:cubicBezTo>
                  <a:cubicBezTo>
                    <a:pt x="381" y="2519"/>
                    <a:pt x="215" y="3138"/>
                    <a:pt x="84" y="3472"/>
                  </a:cubicBezTo>
                  <a:cubicBezTo>
                    <a:pt x="24" y="3614"/>
                    <a:pt x="72" y="3793"/>
                    <a:pt x="203" y="3876"/>
                  </a:cubicBezTo>
                  <a:cubicBezTo>
                    <a:pt x="358" y="3984"/>
                    <a:pt x="632" y="4150"/>
                    <a:pt x="1084" y="4281"/>
                  </a:cubicBezTo>
                  <a:lnTo>
                    <a:pt x="393" y="4626"/>
                  </a:lnTo>
                  <a:cubicBezTo>
                    <a:pt x="215" y="4722"/>
                    <a:pt x="84" y="4877"/>
                    <a:pt x="24" y="5055"/>
                  </a:cubicBezTo>
                  <a:cubicBezTo>
                    <a:pt x="0" y="5150"/>
                    <a:pt x="60" y="5234"/>
                    <a:pt x="143" y="5269"/>
                  </a:cubicBezTo>
                  <a:lnTo>
                    <a:pt x="191" y="5269"/>
                  </a:lnTo>
                  <a:cubicBezTo>
                    <a:pt x="262" y="5269"/>
                    <a:pt x="334" y="5222"/>
                    <a:pt x="358" y="5150"/>
                  </a:cubicBezTo>
                  <a:cubicBezTo>
                    <a:pt x="381" y="5043"/>
                    <a:pt x="453" y="4972"/>
                    <a:pt x="548" y="4924"/>
                  </a:cubicBezTo>
                  <a:lnTo>
                    <a:pt x="1084" y="4662"/>
                  </a:lnTo>
                  <a:cubicBezTo>
                    <a:pt x="1310" y="5043"/>
                    <a:pt x="1727" y="5281"/>
                    <a:pt x="2167" y="5281"/>
                  </a:cubicBezTo>
                  <a:cubicBezTo>
                    <a:pt x="2620" y="5281"/>
                    <a:pt x="3037" y="5043"/>
                    <a:pt x="3251" y="4662"/>
                  </a:cubicBezTo>
                  <a:lnTo>
                    <a:pt x="3787" y="4924"/>
                  </a:lnTo>
                  <a:cubicBezTo>
                    <a:pt x="3930" y="4984"/>
                    <a:pt x="4001" y="5115"/>
                    <a:pt x="4001" y="5269"/>
                  </a:cubicBezTo>
                  <a:lnTo>
                    <a:pt x="4001" y="6377"/>
                  </a:lnTo>
                  <a:cubicBezTo>
                    <a:pt x="4001" y="6472"/>
                    <a:pt x="4072" y="6543"/>
                    <a:pt x="4168" y="6543"/>
                  </a:cubicBezTo>
                  <a:cubicBezTo>
                    <a:pt x="4251" y="6543"/>
                    <a:pt x="4322" y="6472"/>
                    <a:pt x="4322" y="6377"/>
                  </a:cubicBezTo>
                  <a:lnTo>
                    <a:pt x="4322" y="5269"/>
                  </a:lnTo>
                  <a:cubicBezTo>
                    <a:pt x="4418" y="4996"/>
                    <a:pt x="4263" y="4746"/>
                    <a:pt x="4013" y="4626"/>
                  </a:cubicBezTo>
                  <a:lnTo>
                    <a:pt x="3334" y="4281"/>
                  </a:lnTo>
                  <a:cubicBezTo>
                    <a:pt x="3787" y="4150"/>
                    <a:pt x="4072" y="3984"/>
                    <a:pt x="4203" y="3876"/>
                  </a:cubicBezTo>
                  <a:cubicBezTo>
                    <a:pt x="4346" y="3793"/>
                    <a:pt x="4406" y="3614"/>
                    <a:pt x="4322" y="3472"/>
                  </a:cubicBezTo>
                  <a:cubicBezTo>
                    <a:pt x="4191" y="3138"/>
                    <a:pt x="4025" y="2519"/>
                    <a:pt x="4025" y="1840"/>
                  </a:cubicBezTo>
                  <a:cubicBezTo>
                    <a:pt x="4025" y="912"/>
                    <a:pt x="3299" y="102"/>
                    <a:pt x="2382" y="19"/>
                  </a:cubicBezTo>
                  <a:cubicBezTo>
                    <a:pt x="2322" y="7"/>
                    <a:pt x="2266" y="1"/>
                    <a:pt x="220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17" name="Google Shape;15417;p135"/>
            <p:cNvSpPr/>
            <p:nvPr/>
          </p:nvSpPr>
          <p:spPr>
            <a:xfrm>
              <a:off x="5655153" y="3157004"/>
              <a:ext cx="10630" cy="33387"/>
            </a:xfrm>
            <a:custGeom>
              <a:avLst/>
              <a:gdLst/>
              <a:ahLst/>
              <a:cxnLst/>
              <a:rect l="l" t="t" r="r" b="b"/>
              <a:pathLst>
                <a:path w="334" h="1049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894"/>
                  </a:lnTo>
                  <a:cubicBezTo>
                    <a:pt x="0" y="977"/>
                    <a:pt x="72" y="1048"/>
                    <a:pt x="167" y="1048"/>
                  </a:cubicBezTo>
                  <a:cubicBezTo>
                    <a:pt x="250" y="1048"/>
                    <a:pt x="322" y="977"/>
                    <a:pt x="322" y="894"/>
                  </a:cubicBezTo>
                  <a:lnTo>
                    <a:pt x="322" y="155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18" name="Google Shape;15418;p135"/>
            <p:cNvSpPr/>
            <p:nvPr/>
          </p:nvSpPr>
          <p:spPr>
            <a:xfrm>
              <a:off x="5497893" y="3174445"/>
              <a:ext cx="11012" cy="10248"/>
            </a:xfrm>
            <a:custGeom>
              <a:avLst/>
              <a:gdLst/>
              <a:ahLst/>
              <a:cxnLst/>
              <a:rect l="l" t="t" r="r" b="b"/>
              <a:pathLst>
                <a:path w="346" h="322" extrusionOk="0">
                  <a:moveTo>
                    <a:pt x="179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71" y="322"/>
                    <a:pt x="179" y="322"/>
                  </a:cubicBezTo>
                  <a:cubicBezTo>
                    <a:pt x="262" y="322"/>
                    <a:pt x="333" y="250"/>
                    <a:pt x="333" y="167"/>
                  </a:cubicBezTo>
                  <a:cubicBezTo>
                    <a:pt x="345" y="72"/>
                    <a:pt x="262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19" name="Google Shape;15419;p135"/>
            <p:cNvSpPr/>
            <p:nvPr/>
          </p:nvSpPr>
          <p:spPr>
            <a:xfrm>
              <a:off x="5410718" y="3156972"/>
              <a:ext cx="74699" cy="45927"/>
            </a:xfrm>
            <a:custGeom>
              <a:avLst/>
              <a:gdLst/>
              <a:ahLst/>
              <a:cxnLst/>
              <a:rect l="l" t="t" r="r" b="b"/>
              <a:pathLst>
                <a:path w="2347" h="1443" extrusionOk="0">
                  <a:moveTo>
                    <a:pt x="905" y="0"/>
                  </a:moveTo>
                  <a:cubicBezTo>
                    <a:pt x="870" y="0"/>
                    <a:pt x="833" y="13"/>
                    <a:pt x="798" y="37"/>
                  </a:cubicBezTo>
                  <a:lnTo>
                    <a:pt x="72" y="585"/>
                  </a:lnTo>
                  <a:cubicBezTo>
                    <a:pt x="24" y="621"/>
                    <a:pt x="1" y="680"/>
                    <a:pt x="1" y="728"/>
                  </a:cubicBezTo>
                  <a:cubicBezTo>
                    <a:pt x="1" y="764"/>
                    <a:pt x="24" y="823"/>
                    <a:pt x="72" y="859"/>
                  </a:cubicBezTo>
                  <a:lnTo>
                    <a:pt x="798" y="1407"/>
                  </a:lnTo>
                  <a:cubicBezTo>
                    <a:pt x="834" y="1442"/>
                    <a:pt x="858" y="1442"/>
                    <a:pt x="905" y="1442"/>
                  </a:cubicBezTo>
                  <a:cubicBezTo>
                    <a:pt x="953" y="1442"/>
                    <a:pt x="1013" y="1407"/>
                    <a:pt x="1036" y="1359"/>
                  </a:cubicBezTo>
                  <a:cubicBezTo>
                    <a:pt x="1096" y="1287"/>
                    <a:pt x="1084" y="1180"/>
                    <a:pt x="1013" y="1121"/>
                  </a:cubicBezTo>
                  <a:lnTo>
                    <a:pt x="679" y="883"/>
                  </a:lnTo>
                  <a:lnTo>
                    <a:pt x="2191" y="883"/>
                  </a:lnTo>
                  <a:cubicBezTo>
                    <a:pt x="2275" y="883"/>
                    <a:pt x="2346" y="811"/>
                    <a:pt x="2346" y="728"/>
                  </a:cubicBezTo>
                  <a:cubicBezTo>
                    <a:pt x="2346" y="621"/>
                    <a:pt x="2275" y="549"/>
                    <a:pt x="2191" y="549"/>
                  </a:cubicBezTo>
                  <a:lnTo>
                    <a:pt x="679" y="549"/>
                  </a:lnTo>
                  <a:lnTo>
                    <a:pt x="1013" y="311"/>
                  </a:lnTo>
                  <a:cubicBezTo>
                    <a:pt x="1084" y="252"/>
                    <a:pt x="1096" y="145"/>
                    <a:pt x="1036" y="73"/>
                  </a:cubicBezTo>
                  <a:cubicBezTo>
                    <a:pt x="1002" y="24"/>
                    <a:pt x="955" y="0"/>
                    <a:pt x="90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20" name="Google Shape;15420;p135"/>
            <p:cNvSpPr/>
            <p:nvPr/>
          </p:nvSpPr>
          <p:spPr>
            <a:xfrm>
              <a:off x="5521382" y="3156590"/>
              <a:ext cx="75049" cy="45163"/>
            </a:xfrm>
            <a:custGeom>
              <a:avLst/>
              <a:gdLst/>
              <a:ahLst/>
              <a:cxnLst/>
              <a:rect l="l" t="t" r="r" b="b"/>
              <a:pathLst>
                <a:path w="2358" h="1419" extrusionOk="0">
                  <a:moveTo>
                    <a:pt x="1446" y="0"/>
                  </a:moveTo>
                  <a:cubicBezTo>
                    <a:pt x="1396" y="0"/>
                    <a:pt x="1345" y="25"/>
                    <a:pt x="1310" y="73"/>
                  </a:cubicBezTo>
                  <a:cubicBezTo>
                    <a:pt x="1250" y="145"/>
                    <a:pt x="1274" y="252"/>
                    <a:pt x="1346" y="311"/>
                  </a:cubicBezTo>
                  <a:lnTo>
                    <a:pt x="1667" y="549"/>
                  </a:lnTo>
                  <a:lnTo>
                    <a:pt x="167" y="549"/>
                  </a:lnTo>
                  <a:cubicBezTo>
                    <a:pt x="84" y="549"/>
                    <a:pt x="0" y="621"/>
                    <a:pt x="0" y="704"/>
                  </a:cubicBezTo>
                  <a:cubicBezTo>
                    <a:pt x="0" y="799"/>
                    <a:pt x="84" y="871"/>
                    <a:pt x="167" y="871"/>
                  </a:cubicBezTo>
                  <a:lnTo>
                    <a:pt x="1667" y="871"/>
                  </a:lnTo>
                  <a:lnTo>
                    <a:pt x="1346" y="1109"/>
                  </a:lnTo>
                  <a:cubicBezTo>
                    <a:pt x="1274" y="1169"/>
                    <a:pt x="1250" y="1276"/>
                    <a:pt x="1310" y="1347"/>
                  </a:cubicBezTo>
                  <a:cubicBezTo>
                    <a:pt x="1346" y="1395"/>
                    <a:pt x="1405" y="1419"/>
                    <a:pt x="1453" y="1419"/>
                  </a:cubicBezTo>
                  <a:cubicBezTo>
                    <a:pt x="1477" y="1419"/>
                    <a:pt x="1524" y="1407"/>
                    <a:pt x="1548" y="1395"/>
                  </a:cubicBezTo>
                  <a:lnTo>
                    <a:pt x="2286" y="847"/>
                  </a:lnTo>
                  <a:cubicBezTo>
                    <a:pt x="2322" y="811"/>
                    <a:pt x="2358" y="752"/>
                    <a:pt x="2358" y="704"/>
                  </a:cubicBezTo>
                  <a:cubicBezTo>
                    <a:pt x="2358" y="668"/>
                    <a:pt x="2322" y="633"/>
                    <a:pt x="2286" y="585"/>
                  </a:cubicBezTo>
                  <a:lnTo>
                    <a:pt x="1548" y="37"/>
                  </a:lnTo>
                  <a:cubicBezTo>
                    <a:pt x="1518" y="13"/>
                    <a:pt x="1482" y="0"/>
                    <a:pt x="14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292" name="Google Shape;5292;p117"/>
          <p:cNvGrpSpPr/>
          <p:nvPr/>
        </p:nvGrpSpPr>
        <p:grpSpPr>
          <a:xfrm>
            <a:off x="7164236" y="2329690"/>
            <a:ext cx="346325" cy="345875"/>
            <a:chOff x="4050575" y="1577725"/>
            <a:chExt cx="346325" cy="345875"/>
          </a:xfrm>
        </p:grpSpPr>
        <p:sp>
          <p:nvSpPr>
            <p:cNvPr id="5293" name="Google Shape;5293;p117"/>
            <p:cNvSpPr/>
            <p:nvPr/>
          </p:nvSpPr>
          <p:spPr>
            <a:xfrm>
              <a:off x="4050575" y="1577725"/>
              <a:ext cx="346325" cy="345875"/>
            </a:xfrm>
            <a:custGeom>
              <a:avLst/>
              <a:gdLst/>
              <a:ahLst/>
              <a:cxnLst/>
              <a:rect l="l" t="t" r="r" b="b"/>
              <a:pathLst>
                <a:path w="13853" h="13835" extrusionOk="0">
                  <a:moveTo>
                    <a:pt x="1361" y="2035"/>
                  </a:moveTo>
                  <a:lnTo>
                    <a:pt x="1789" y="2268"/>
                  </a:lnTo>
                  <a:cubicBezTo>
                    <a:pt x="2005" y="2391"/>
                    <a:pt x="2146" y="2607"/>
                    <a:pt x="2175" y="2847"/>
                  </a:cubicBezTo>
                  <a:lnTo>
                    <a:pt x="549" y="2847"/>
                  </a:lnTo>
                  <a:cubicBezTo>
                    <a:pt x="579" y="2607"/>
                    <a:pt x="725" y="2391"/>
                    <a:pt x="941" y="2268"/>
                  </a:cubicBezTo>
                  <a:lnTo>
                    <a:pt x="1361" y="2035"/>
                  </a:lnTo>
                  <a:close/>
                  <a:moveTo>
                    <a:pt x="12496" y="2035"/>
                  </a:moveTo>
                  <a:lnTo>
                    <a:pt x="12916" y="2268"/>
                  </a:lnTo>
                  <a:cubicBezTo>
                    <a:pt x="13132" y="2391"/>
                    <a:pt x="13278" y="2607"/>
                    <a:pt x="13308" y="2847"/>
                  </a:cubicBezTo>
                  <a:lnTo>
                    <a:pt x="11684" y="2847"/>
                  </a:lnTo>
                  <a:cubicBezTo>
                    <a:pt x="11713" y="2607"/>
                    <a:pt x="11853" y="2391"/>
                    <a:pt x="12069" y="2268"/>
                  </a:cubicBezTo>
                  <a:lnTo>
                    <a:pt x="12496" y="2035"/>
                  </a:lnTo>
                  <a:close/>
                  <a:moveTo>
                    <a:pt x="5973" y="913"/>
                  </a:moveTo>
                  <a:lnTo>
                    <a:pt x="5973" y="913"/>
                  </a:lnTo>
                  <a:cubicBezTo>
                    <a:pt x="5955" y="1006"/>
                    <a:pt x="5950" y="1100"/>
                    <a:pt x="5950" y="1199"/>
                  </a:cubicBezTo>
                  <a:cubicBezTo>
                    <a:pt x="5950" y="2100"/>
                    <a:pt x="6680" y="2836"/>
                    <a:pt x="7586" y="2836"/>
                  </a:cubicBezTo>
                  <a:cubicBezTo>
                    <a:pt x="7680" y="2836"/>
                    <a:pt x="7779" y="2829"/>
                    <a:pt x="7873" y="2812"/>
                  </a:cubicBezTo>
                  <a:lnTo>
                    <a:pt x="7873" y="2812"/>
                  </a:lnTo>
                  <a:cubicBezTo>
                    <a:pt x="7627" y="3039"/>
                    <a:pt x="7300" y="3180"/>
                    <a:pt x="6950" y="3180"/>
                  </a:cubicBezTo>
                  <a:cubicBezTo>
                    <a:pt x="6208" y="3180"/>
                    <a:pt x="5604" y="2578"/>
                    <a:pt x="5604" y="1836"/>
                  </a:cubicBezTo>
                  <a:cubicBezTo>
                    <a:pt x="5604" y="1485"/>
                    <a:pt x="5745" y="1158"/>
                    <a:pt x="5973" y="913"/>
                  </a:cubicBezTo>
                  <a:close/>
                  <a:moveTo>
                    <a:pt x="2028" y="3390"/>
                  </a:moveTo>
                  <a:lnTo>
                    <a:pt x="2028" y="5284"/>
                  </a:lnTo>
                  <a:lnTo>
                    <a:pt x="708" y="5284"/>
                  </a:lnTo>
                  <a:lnTo>
                    <a:pt x="708" y="3390"/>
                  </a:lnTo>
                  <a:close/>
                  <a:moveTo>
                    <a:pt x="13151" y="3390"/>
                  </a:moveTo>
                  <a:lnTo>
                    <a:pt x="13151" y="5284"/>
                  </a:lnTo>
                  <a:lnTo>
                    <a:pt x="11824" y="5284"/>
                  </a:lnTo>
                  <a:lnTo>
                    <a:pt x="11824" y="3390"/>
                  </a:lnTo>
                  <a:close/>
                  <a:moveTo>
                    <a:pt x="2192" y="5822"/>
                  </a:moveTo>
                  <a:lnTo>
                    <a:pt x="2192" y="6634"/>
                  </a:lnTo>
                  <a:lnTo>
                    <a:pt x="544" y="6634"/>
                  </a:lnTo>
                  <a:lnTo>
                    <a:pt x="544" y="5822"/>
                  </a:lnTo>
                  <a:close/>
                  <a:moveTo>
                    <a:pt x="13313" y="5822"/>
                  </a:moveTo>
                  <a:lnTo>
                    <a:pt x="13313" y="6634"/>
                  </a:lnTo>
                  <a:lnTo>
                    <a:pt x="11660" y="6634"/>
                  </a:lnTo>
                  <a:lnTo>
                    <a:pt x="11660" y="5822"/>
                  </a:lnTo>
                  <a:close/>
                  <a:moveTo>
                    <a:pt x="2028" y="7177"/>
                  </a:moveTo>
                  <a:lnTo>
                    <a:pt x="2028" y="13291"/>
                  </a:lnTo>
                  <a:lnTo>
                    <a:pt x="708" y="13291"/>
                  </a:lnTo>
                  <a:lnTo>
                    <a:pt x="708" y="7177"/>
                  </a:lnTo>
                  <a:close/>
                  <a:moveTo>
                    <a:pt x="3571" y="8504"/>
                  </a:moveTo>
                  <a:lnTo>
                    <a:pt x="3571" y="13291"/>
                  </a:lnTo>
                  <a:lnTo>
                    <a:pt x="2572" y="13291"/>
                  </a:lnTo>
                  <a:lnTo>
                    <a:pt x="2572" y="8504"/>
                  </a:lnTo>
                  <a:close/>
                  <a:moveTo>
                    <a:pt x="6944" y="9591"/>
                  </a:moveTo>
                  <a:lnTo>
                    <a:pt x="7516" y="9912"/>
                  </a:lnTo>
                  <a:cubicBezTo>
                    <a:pt x="7856" y="10100"/>
                    <a:pt x="8066" y="10457"/>
                    <a:pt x="8066" y="10842"/>
                  </a:cubicBezTo>
                  <a:lnTo>
                    <a:pt x="8066" y="13291"/>
                  </a:lnTo>
                  <a:lnTo>
                    <a:pt x="5815" y="13291"/>
                  </a:lnTo>
                  <a:lnTo>
                    <a:pt x="5815" y="10842"/>
                  </a:lnTo>
                  <a:cubicBezTo>
                    <a:pt x="5815" y="10457"/>
                    <a:pt x="6025" y="10100"/>
                    <a:pt x="6365" y="9912"/>
                  </a:cubicBezTo>
                  <a:lnTo>
                    <a:pt x="6944" y="9591"/>
                  </a:lnTo>
                  <a:close/>
                  <a:moveTo>
                    <a:pt x="9742" y="7663"/>
                  </a:moveTo>
                  <a:lnTo>
                    <a:pt x="9742" y="13291"/>
                  </a:lnTo>
                  <a:lnTo>
                    <a:pt x="8603" y="13291"/>
                  </a:lnTo>
                  <a:lnTo>
                    <a:pt x="8603" y="10842"/>
                  </a:lnTo>
                  <a:cubicBezTo>
                    <a:pt x="8603" y="10257"/>
                    <a:pt x="8288" y="9720"/>
                    <a:pt x="7779" y="9440"/>
                  </a:cubicBezTo>
                  <a:lnTo>
                    <a:pt x="7072" y="9043"/>
                  </a:lnTo>
                  <a:cubicBezTo>
                    <a:pt x="7031" y="9022"/>
                    <a:pt x="6986" y="9011"/>
                    <a:pt x="6940" y="9011"/>
                  </a:cubicBezTo>
                  <a:cubicBezTo>
                    <a:pt x="6895" y="9011"/>
                    <a:pt x="6850" y="9022"/>
                    <a:pt x="6809" y="9043"/>
                  </a:cubicBezTo>
                  <a:lnTo>
                    <a:pt x="6102" y="9440"/>
                  </a:lnTo>
                  <a:cubicBezTo>
                    <a:pt x="5593" y="9720"/>
                    <a:pt x="5278" y="10257"/>
                    <a:pt x="5278" y="10842"/>
                  </a:cubicBezTo>
                  <a:lnTo>
                    <a:pt x="5278" y="13291"/>
                  </a:lnTo>
                  <a:lnTo>
                    <a:pt x="4115" y="13291"/>
                  </a:lnTo>
                  <a:lnTo>
                    <a:pt x="4115" y="7663"/>
                  </a:lnTo>
                  <a:close/>
                  <a:moveTo>
                    <a:pt x="11285" y="8504"/>
                  </a:moveTo>
                  <a:lnTo>
                    <a:pt x="11285" y="13291"/>
                  </a:lnTo>
                  <a:lnTo>
                    <a:pt x="10281" y="13291"/>
                  </a:lnTo>
                  <a:lnTo>
                    <a:pt x="10281" y="8504"/>
                  </a:lnTo>
                  <a:close/>
                  <a:moveTo>
                    <a:pt x="13151" y="7177"/>
                  </a:moveTo>
                  <a:lnTo>
                    <a:pt x="13151" y="13291"/>
                  </a:lnTo>
                  <a:lnTo>
                    <a:pt x="11824" y="13291"/>
                  </a:lnTo>
                  <a:lnTo>
                    <a:pt x="11824" y="7177"/>
                  </a:lnTo>
                  <a:close/>
                  <a:moveTo>
                    <a:pt x="6598" y="1"/>
                  </a:moveTo>
                  <a:cubicBezTo>
                    <a:pt x="6579" y="1"/>
                    <a:pt x="6559" y="3"/>
                    <a:pt x="6540" y="7"/>
                  </a:cubicBezTo>
                  <a:cubicBezTo>
                    <a:pt x="6125" y="101"/>
                    <a:pt x="5752" y="328"/>
                    <a:pt x="5482" y="662"/>
                  </a:cubicBezTo>
                  <a:cubicBezTo>
                    <a:pt x="5213" y="994"/>
                    <a:pt x="5062" y="1415"/>
                    <a:pt x="5062" y="1847"/>
                  </a:cubicBezTo>
                  <a:cubicBezTo>
                    <a:pt x="5062" y="2731"/>
                    <a:pt x="5675" y="3478"/>
                    <a:pt x="6499" y="3678"/>
                  </a:cubicBezTo>
                  <a:lnTo>
                    <a:pt x="5337" y="4326"/>
                  </a:lnTo>
                  <a:cubicBezTo>
                    <a:pt x="4384" y="4857"/>
                    <a:pt x="3788" y="5869"/>
                    <a:pt x="3788" y="6961"/>
                  </a:cubicBezTo>
                  <a:lnTo>
                    <a:pt x="3788" y="7137"/>
                  </a:lnTo>
                  <a:cubicBezTo>
                    <a:pt x="3665" y="7166"/>
                    <a:pt x="3571" y="7271"/>
                    <a:pt x="3571" y="7400"/>
                  </a:cubicBezTo>
                  <a:lnTo>
                    <a:pt x="3571" y="7961"/>
                  </a:lnTo>
                  <a:lnTo>
                    <a:pt x="2572" y="7961"/>
                  </a:lnTo>
                  <a:lnTo>
                    <a:pt x="2572" y="7155"/>
                  </a:lnTo>
                  <a:cubicBezTo>
                    <a:pt x="2666" y="7107"/>
                    <a:pt x="2736" y="7020"/>
                    <a:pt x="2736" y="6909"/>
                  </a:cubicBezTo>
                  <a:lnTo>
                    <a:pt x="2736" y="5547"/>
                  </a:lnTo>
                  <a:cubicBezTo>
                    <a:pt x="2736" y="5442"/>
                    <a:pt x="2666" y="5348"/>
                    <a:pt x="2572" y="5302"/>
                  </a:cubicBezTo>
                  <a:lnTo>
                    <a:pt x="2572" y="3349"/>
                  </a:lnTo>
                  <a:cubicBezTo>
                    <a:pt x="2666" y="3309"/>
                    <a:pt x="2736" y="3215"/>
                    <a:pt x="2736" y="3104"/>
                  </a:cubicBezTo>
                  <a:lnTo>
                    <a:pt x="2736" y="2941"/>
                  </a:lnTo>
                  <a:cubicBezTo>
                    <a:pt x="2736" y="2462"/>
                    <a:pt x="2478" y="2023"/>
                    <a:pt x="2057" y="1795"/>
                  </a:cubicBezTo>
                  <a:lnTo>
                    <a:pt x="1496" y="1480"/>
                  </a:lnTo>
                  <a:cubicBezTo>
                    <a:pt x="1455" y="1457"/>
                    <a:pt x="1410" y="1445"/>
                    <a:pt x="1365" y="1445"/>
                  </a:cubicBezTo>
                  <a:cubicBezTo>
                    <a:pt x="1320" y="1445"/>
                    <a:pt x="1274" y="1457"/>
                    <a:pt x="1234" y="1480"/>
                  </a:cubicBezTo>
                  <a:lnTo>
                    <a:pt x="678" y="1790"/>
                  </a:lnTo>
                  <a:cubicBezTo>
                    <a:pt x="263" y="2023"/>
                    <a:pt x="1" y="2467"/>
                    <a:pt x="1" y="2941"/>
                  </a:cubicBezTo>
                  <a:lnTo>
                    <a:pt x="1" y="3117"/>
                  </a:lnTo>
                  <a:cubicBezTo>
                    <a:pt x="1" y="3222"/>
                    <a:pt x="71" y="3314"/>
                    <a:pt x="164" y="3355"/>
                  </a:cubicBezTo>
                  <a:lnTo>
                    <a:pt x="164" y="5313"/>
                  </a:lnTo>
                  <a:cubicBezTo>
                    <a:pt x="71" y="5354"/>
                    <a:pt x="1" y="5448"/>
                    <a:pt x="1" y="5553"/>
                  </a:cubicBezTo>
                  <a:lnTo>
                    <a:pt x="1" y="6909"/>
                  </a:lnTo>
                  <a:cubicBezTo>
                    <a:pt x="1" y="7015"/>
                    <a:pt x="71" y="7107"/>
                    <a:pt x="164" y="7155"/>
                  </a:cubicBezTo>
                  <a:lnTo>
                    <a:pt x="164" y="13559"/>
                  </a:lnTo>
                  <a:cubicBezTo>
                    <a:pt x="164" y="13712"/>
                    <a:pt x="287" y="13834"/>
                    <a:pt x="433" y="13834"/>
                  </a:cubicBezTo>
                  <a:lnTo>
                    <a:pt x="13419" y="13834"/>
                  </a:lnTo>
                  <a:cubicBezTo>
                    <a:pt x="13572" y="13834"/>
                    <a:pt x="13694" y="13712"/>
                    <a:pt x="13694" y="13559"/>
                  </a:cubicBezTo>
                  <a:lnTo>
                    <a:pt x="13694" y="7155"/>
                  </a:lnTo>
                  <a:cubicBezTo>
                    <a:pt x="13788" y="7107"/>
                    <a:pt x="13852" y="7015"/>
                    <a:pt x="13852" y="6909"/>
                  </a:cubicBezTo>
                  <a:lnTo>
                    <a:pt x="13852" y="5564"/>
                  </a:lnTo>
                  <a:cubicBezTo>
                    <a:pt x="13852" y="5448"/>
                    <a:pt x="13788" y="5348"/>
                    <a:pt x="13694" y="5302"/>
                  </a:cubicBezTo>
                  <a:lnTo>
                    <a:pt x="13694" y="3368"/>
                  </a:lnTo>
                  <a:cubicBezTo>
                    <a:pt x="13788" y="3320"/>
                    <a:pt x="13852" y="3222"/>
                    <a:pt x="13852" y="3104"/>
                  </a:cubicBezTo>
                  <a:lnTo>
                    <a:pt x="13852" y="2941"/>
                  </a:lnTo>
                  <a:cubicBezTo>
                    <a:pt x="13852" y="2462"/>
                    <a:pt x="13594" y="2023"/>
                    <a:pt x="13179" y="1795"/>
                  </a:cubicBezTo>
                  <a:lnTo>
                    <a:pt x="12618" y="1480"/>
                  </a:lnTo>
                  <a:cubicBezTo>
                    <a:pt x="12577" y="1457"/>
                    <a:pt x="12532" y="1445"/>
                    <a:pt x="12487" y="1445"/>
                  </a:cubicBezTo>
                  <a:cubicBezTo>
                    <a:pt x="12441" y="1445"/>
                    <a:pt x="12396" y="1457"/>
                    <a:pt x="12355" y="1480"/>
                  </a:cubicBezTo>
                  <a:lnTo>
                    <a:pt x="11800" y="1790"/>
                  </a:lnTo>
                  <a:cubicBezTo>
                    <a:pt x="11379" y="2023"/>
                    <a:pt x="11122" y="2467"/>
                    <a:pt x="11122" y="2941"/>
                  </a:cubicBezTo>
                  <a:lnTo>
                    <a:pt x="11122" y="3104"/>
                  </a:lnTo>
                  <a:cubicBezTo>
                    <a:pt x="11122" y="3222"/>
                    <a:pt x="11187" y="3320"/>
                    <a:pt x="11285" y="3368"/>
                  </a:cubicBezTo>
                  <a:lnTo>
                    <a:pt x="11285" y="5302"/>
                  </a:lnTo>
                  <a:cubicBezTo>
                    <a:pt x="11187" y="5348"/>
                    <a:pt x="11122" y="5448"/>
                    <a:pt x="11122" y="5564"/>
                  </a:cubicBezTo>
                  <a:lnTo>
                    <a:pt x="11122" y="6909"/>
                  </a:lnTo>
                  <a:cubicBezTo>
                    <a:pt x="11122" y="7020"/>
                    <a:pt x="11187" y="7107"/>
                    <a:pt x="11285" y="7155"/>
                  </a:cubicBezTo>
                  <a:lnTo>
                    <a:pt x="11285" y="7961"/>
                  </a:lnTo>
                  <a:lnTo>
                    <a:pt x="10281" y="7961"/>
                  </a:lnTo>
                  <a:lnTo>
                    <a:pt x="10281" y="7400"/>
                  </a:lnTo>
                  <a:cubicBezTo>
                    <a:pt x="10281" y="7271"/>
                    <a:pt x="10187" y="7166"/>
                    <a:pt x="10065" y="7137"/>
                  </a:cubicBezTo>
                  <a:lnTo>
                    <a:pt x="10065" y="6961"/>
                  </a:lnTo>
                  <a:cubicBezTo>
                    <a:pt x="10065" y="6576"/>
                    <a:pt x="9995" y="6202"/>
                    <a:pt x="9854" y="5845"/>
                  </a:cubicBezTo>
                  <a:cubicBezTo>
                    <a:pt x="9810" y="5738"/>
                    <a:pt x="9708" y="5672"/>
                    <a:pt x="9600" y="5672"/>
                  </a:cubicBezTo>
                  <a:cubicBezTo>
                    <a:pt x="9566" y="5672"/>
                    <a:pt x="9531" y="5679"/>
                    <a:pt x="9497" y="5693"/>
                  </a:cubicBezTo>
                  <a:cubicBezTo>
                    <a:pt x="9364" y="5747"/>
                    <a:pt x="9293" y="5904"/>
                    <a:pt x="9351" y="6044"/>
                  </a:cubicBezTo>
                  <a:cubicBezTo>
                    <a:pt x="9469" y="6336"/>
                    <a:pt x="9526" y="6646"/>
                    <a:pt x="9526" y="6961"/>
                  </a:cubicBezTo>
                  <a:lnTo>
                    <a:pt x="9526" y="7149"/>
                  </a:lnTo>
                  <a:lnTo>
                    <a:pt x="4331" y="7149"/>
                  </a:lnTo>
                  <a:lnTo>
                    <a:pt x="4331" y="6961"/>
                  </a:lnTo>
                  <a:cubicBezTo>
                    <a:pt x="4331" y="6062"/>
                    <a:pt x="4816" y="5237"/>
                    <a:pt x="5599" y="4800"/>
                  </a:cubicBezTo>
                  <a:lnTo>
                    <a:pt x="6931" y="4056"/>
                  </a:lnTo>
                  <a:lnTo>
                    <a:pt x="7762" y="4519"/>
                  </a:lnTo>
                  <a:cubicBezTo>
                    <a:pt x="7803" y="4544"/>
                    <a:pt x="7849" y="4555"/>
                    <a:pt x="7893" y="4555"/>
                  </a:cubicBezTo>
                  <a:cubicBezTo>
                    <a:pt x="7987" y="4555"/>
                    <a:pt x="8078" y="4504"/>
                    <a:pt x="8129" y="4414"/>
                  </a:cubicBezTo>
                  <a:cubicBezTo>
                    <a:pt x="8199" y="4285"/>
                    <a:pt x="8153" y="4121"/>
                    <a:pt x="8024" y="4045"/>
                  </a:cubicBezTo>
                  <a:lnTo>
                    <a:pt x="7376" y="3683"/>
                  </a:lnTo>
                  <a:cubicBezTo>
                    <a:pt x="7651" y="3619"/>
                    <a:pt x="7913" y="3495"/>
                    <a:pt x="8136" y="3314"/>
                  </a:cubicBezTo>
                  <a:cubicBezTo>
                    <a:pt x="8487" y="3028"/>
                    <a:pt x="8725" y="2631"/>
                    <a:pt x="8808" y="2187"/>
                  </a:cubicBezTo>
                  <a:cubicBezTo>
                    <a:pt x="8808" y="2175"/>
                    <a:pt x="8808" y="2163"/>
                    <a:pt x="8803" y="2157"/>
                  </a:cubicBezTo>
                  <a:cubicBezTo>
                    <a:pt x="8758" y="2003"/>
                    <a:pt x="8643" y="1930"/>
                    <a:pt x="8528" y="1930"/>
                  </a:cubicBezTo>
                  <a:cubicBezTo>
                    <a:pt x="8460" y="1930"/>
                    <a:pt x="8392" y="1956"/>
                    <a:pt x="8340" y="2006"/>
                  </a:cubicBezTo>
                  <a:cubicBezTo>
                    <a:pt x="8135" y="2198"/>
                    <a:pt x="7869" y="2304"/>
                    <a:pt x="7588" y="2304"/>
                  </a:cubicBezTo>
                  <a:cubicBezTo>
                    <a:pt x="7332" y="2304"/>
                    <a:pt x="7064" y="2215"/>
                    <a:pt x="6821" y="2023"/>
                  </a:cubicBezTo>
                  <a:cubicBezTo>
                    <a:pt x="6804" y="2011"/>
                    <a:pt x="6785" y="1994"/>
                    <a:pt x="6774" y="1982"/>
                  </a:cubicBezTo>
                  <a:cubicBezTo>
                    <a:pt x="6353" y="1450"/>
                    <a:pt x="6429" y="802"/>
                    <a:pt x="6839" y="416"/>
                  </a:cubicBezTo>
                  <a:cubicBezTo>
                    <a:pt x="6844" y="404"/>
                    <a:pt x="6850" y="393"/>
                    <a:pt x="6856" y="381"/>
                  </a:cubicBezTo>
                  <a:cubicBezTo>
                    <a:pt x="6919" y="155"/>
                    <a:pt x="6765" y="1"/>
                    <a:pt x="65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4" name="Google Shape;5294;p117"/>
            <p:cNvSpPr/>
            <p:nvPr/>
          </p:nvSpPr>
          <p:spPr>
            <a:xfrm>
              <a:off x="4266675" y="1694200"/>
              <a:ext cx="13450" cy="13600"/>
            </a:xfrm>
            <a:custGeom>
              <a:avLst/>
              <a:gdLst/>
              <a:ahLst/>
              <a:cxnLst/>
              <a:rect l="l" t="t" r="r" b="b"/>
              <a:pathLst>
                <a:path w="538" h="544" extrusionOk="0">
                  <a:moveTo>
                    <a:pt x="269" y="1"/>
                  </a:moveTo>
                  <a:cubicBezTo>
                    <a:pt x="123" y="1"/>
                    <a:pt x="0" y="123"/>
                    <a:pt x="0" y="268"/>
                  </a:cubicBezTo>
                  <a:cubicBezTo>
                    <a:pt x="0" y="421"/>
                    <a:pt x="123" y="543"/>
                    <a:pt x="269" y="543"/>
                  </a:cubicBezTo>
                  <a:cubicBezTo>
                    <a:pt x="421" y="543"/>
                    <a:pt x="537" y="421"/>
                    <a:pt x="537" y="268"/>
                  </a:cubicBezTo>
                  <a:cubicBezTo>
                    <a:pt x="537" y="123"/>
                    <a:pt x="421" y="1"/>
                    <a:pt x="2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56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s 13"/>
          <p:cNvSpPr/>
          <p:nvPr/>
        </p:nvSpPr>
        <p:spPr>
          <a:xfrm>
            <a:off x="251460" y="2355850"/>
            <a:ext cx="1102995" cy="625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5975985" y="2500630"/>
            <a:ext cx="1102995" cy="625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4139565" y="2477135"/>
            <a:ext cx="1102995" cy="625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2123440" y="3148330"/>
            <a:ext cx="1102995" cy="625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2123440" y="1851660"/>
            <a:ext cx="1102995" cy="625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7812405" y="2522855"/>
            <a:ext cx="1102995" cy="625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4" idx="3"/>
            <a:endCxn id="18" idx="1"/>
          </p:cNvCxnSpPr>
          <p:nvPr/>
        </p:nvCxnSpPr>
        <p:spPr>
          <a:xfrm flipV="1">
            <a:off x="1354455" y="2164715"/>
            <a:ext cx="768985" cy="504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7" idx="1"/>
          </p:cNvCxnSpPr>
          <p:nvPr/>
        </p:nvCxnSpPr>
        <p:spPr>
          <a:xfrm>
            <a:off x="1331595" y="2644140"/>
            <a:ext cx="791845" cy="817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16" idx="1"/>
          </p:cNvCxnSpPr>
          <p:nvPr/>
        </p:nvCxnSpPr>
        <p:spPr>
          <a:xfrm>
            <a:off x="3226435" y="2164715"/>
            <a:ext cx="913130" cy="625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3"/>
            <a:endCxn id="16" idx="1"/>
          </p:cNvCxnSpPr>
          <p:nvPr/>
        </p:nvCxnSpPr>
        <p:spPr>
          <a:xfrm flipV="1">
            <a:off x="3226435" y="2790190"/>
            <a:ext cx="913130" cy="671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3"/>
            <a:endCxn id="15" idx="1"/>
          </p:cNvCxnSpPr>
          <p:nvPr/>
        </p:nvCxnSpPr>
        <p:spPr>
          <a:xfrm>
            <a:off x="5242560" y="2790190"/>
            <a:ext cx="733425" cy="23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3"/>
            <a:endCxn id="19" idx="1"/>
          </p:cNvCxnSpPr>
          <p:nvPr/>
        </p:nvCxnSpPr>
        <p:spPr>
          <a:xfrm>
            <a:off x="7078980" y="2813685"/>
            <a:ext cx="733425" cy="22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154940" y="3075940"/>
            <a:ext cx="12966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C059" panose="00000500000000000000" charset="0"/>
                <a:cs typeface="C059" panose="00000500000000000000" charset="0"/>
                <a:sym typeface="+mn-ea"/>
              </a:rPr>
              <a:t>olamdan o’tdi</a:t>
            </a:r>
            <a:endParaRPr lang="en-US">
              <a:latin typeface="C059" panose="00000500000000000000" charset="0"/>
              <a:cs typeface="C059" panose="00000500000000000000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7596505" y="3199765"/>
            <a:ext cx="1429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C059" panose="00000500000000000000" charset="0"/>
                <a:cs typeface="C059" panose="00000500000000000000" charset="0"/>
              </a:rPr>
              <a:t>Arxiv yoki hokimyatga</a:t>
            </a:r>
            <a:endParaRPr lang="en-US">
              <a:latin typeface="C059" panose="00000500000000000000" charset="0"/>
              <a:cs typeface="C059" panose="00000500000000000000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5878830" y="3148330"/>
            <a:ext cx="12433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>
                <a:latin typeface="C059" panose="00000500000000000000" charset="0"/>
                <a:cs typeface="C059" panose="00000500000000000000" charset="0"/>
              </a:rPr>
              <a:t>qabrisron</a:t>
            </a:r>
            <a:br>
              <a:rPr lang="en-US">
                <a:latin typeface="C059" panose="00000500000000000000" charset="0"/>
                <a:cs typeface="C059" panose="00000500000000000000" charset="0"/>
              </a:rPr>
            </a:br>
            <a:r>
              <a:rPr lang="en-US">
                <a:latin typeface="C059" panose="00000500000000000000" charset="0"/>
                <a:cs typeface="C059" panose="00000500000000000000" charset="0"/>
              </a:rPr>
              <a:t> nazoratchisi</a:t>
            </a:r>
            <a:endParaRPr lang="en-US">
              <a:latin typeface="C059" panose="00000500000000000000" charset="0"/>
              <a:cs typeface="C059" panose="00000500000000000000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4283710" y="3220085"/>
            <a:ext cx="7988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C059" panose="00000500000000000000" charset="0"/>
                <a:cs typeface="C059" panose="00000500000000000000" charset="0"/>
              </a:rPr>
              <a:t>FHDIO</a:t>
            </a:r>
            <a:endParaRPr lang="en-US">
              <a:latin typeface="C059" panose="00000500000000000000" charset="0"/>
              <a:cs typeface="C059" panose="00000500000000000000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2190115" y="2500630"/>
            <a:ext cx="9696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C059" panose="00000500000000000000" charset="0"/>
                <a:cs typeface="C059" panose="00000500000000000000" charset="0"/>
              </a:rPr>
              <a:t>shifoxona</a:t>
            </a:r>
            <a:endParaRPr lang="en-US">
              <a:latin typeface="C059" panose="00000500000000000000" charset="0"/>
              <a:cs typeface="C059" panose="00000500000000000000" charset="0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2240915" y="3868420"/>
            <a:ext cx="8680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C059" panose="00000500000000000000" charset="0"/>
                <a:cs typeface="C059" panose="00000500000000000000" charset="0"/>
              </a:rPr>
              <a:t>Mahalla</a:t>
            </a:r>
            <a:endParaRPr lang="en-US">
              <a:latin typeface="C059" panose="00000500000000000000" charset="0"/>
              <a:cs typeface="C059" panose="00000500000000000000" charset="0"/>
            </a:endParaRPr>
          </a:p>
        </p:txBody>
      </p:sp>
      <p:cxnSp>
        <p:nvCxnSpPr>
          <p:cNvPr id="3690" name="Google Shape;3690;p68"/>
          <p:cNvCxnSpPr/>
          <p:nvPr/>
        </p:nvCxnSpPr>
        <p:spPr>
          <a:xfrm>
            <a:off x="828900" y="1044025"/>
            <a:ext cx="4263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Text Box 31"/>
          <p:cNvSpPr txBox="1"/>
          <p:nvPr/>
        </p:nvSpPr>
        <p:spPr>
          <a:xfrm>
            <a:off x="899795" y="195580"/>
            <a:ext cx="3739515" cy="78359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accent2"/>
                </a:solidFill>
                <a:latin typeface="Philosopher"/>
                <a:ea typeface="Philosopher"/>
                <a:cs typeface="Philosopher"/>
              </a:rPr>
              <a:t>Insonnig </a:t>
            </a:r>
            <a:r>
              <a:rPr lang="en-GB" sz="2800" b="1">
                <a:solidFill>
                  <a:schemeClr val="accent2"/>
                </a:solidFill>
                <a:latin typeface="Philosopher"/>
                <a:ea typeface="Philosopher"/>
                <a:cs typeface="Philosopher"/>
              </a:rPr>
              <a:t>vafot etishi</a:t>
            </a:r>
            <a:r>
              <a:rPr lang="en-GB" sz="4500" b="1">
                <a:solidFill>
                  <a:schemeClr val="accent2"/>
                </a:solidFill>
                <a:latin typeface="Philosopher"/>
                <a:ea typeface="Philosopher"/>
                <a:cs typeface="Philosopher"/>
              </a:rPr>
              <a:t> </a:t>
            </a:r>
            <a:endParaRPr lang="en-GB" sz="4500" b="1">
              <a:solidFill>
                <a:schemeClr val="accent2"/>
              </a:solidFill>
              <a:latin typeface="Philosopher"/>
              <a:ea typeface="Philosopher"/>
              <a:cs typeface="Philosopher"/>
            </a:endParaRPr>
          </a:p>
        </p:txBody>
      </p:sp>
      <p:sp>
        <p:nvSpPr>
          <p:cNvPr id="3753" name="Google Shape;3753;p71"/>
          <p:cNvSpPr/>
          <p:nvPr/>
        </p:nvSpPr>
        <p:spPr>
          <a:xfrm>
            <a:off x="8121301" y="2586800"/>
            <a:ext cx="486474" cy="474665"/>
          </a:xfrm>
          <a:custGeom>
            <a:avLst/>
            <a:gdLst/>
            <a:ahLst/>
            <a:cxnLst/>
            <a:rect l="l" t="t" r="r" b="b"/>
            <a:pathLst>
              <a:path w="10752" h="10491" extrusionOk="0">
                <a:moveTo>
                  <a:pt x="9632" y="1406"/>
                </a:moveTo>
                <a:lnTo>
                  <a:pt x="9632" y="2418"/>
                </a:lnTo>
                <a:lnTo>
                  <a:pt x="3584" y="2418"/>
                </a:lnTo>
                <a:lnTo>
                  <a:pt x="3584" y="1918"/>
                </a:lnTo>
                <a:cubicBezTo>
                  <a:pt x="3584" y="1787"/>
                  <a:pt x="3477" y="1680"/>
                  <a:pt x="3346" y="1680"/>
                </a:cubicBezTo>
                <a:lnTo>
                  <a:pt x="1905" y="1680"/>
                </a:lnTo>
                <a:cubicBezTo>
                  <a:pt x="1774" y="1680"/>
                  <a:pt x="1667" y="1787"/>
                  <a:pt x="1667" y="1918"/>
                </a:cubicBezTo>
                <a:lnTo>
                  <a:pt x="1667" y="2358"/>
                </a:lnTo>
                <a:cubicBezTo>
                  <a:pt x="1500" y="2275"/>
                  <a:pt x="1381" y="2108"/>
                  <a:pt x="1381" y="1918"/>
                </a:cubicBezTo>
                <a:cubicBezTo>
                  <a:pt x="1381" y="1632"/>
                  <a:pt x="1607" y="1406"/>
                  <a:pt x="1893" y="1406"/>
                </a:cubicBezTo>
                <a:close/>
                <a:moveTo>
                  <a:pt x="3131" y="2156"/>
                </a:moveTo>
                <a:lnTo>
                  <a:pt x="3131" y="3168"/>
                </a:lnTo>
                <a:lnTo>
                  <a:pt x="2739" y="3001"/>
                </a:lnTo>
                <a:cubicBezTo>
                  <a:pt x="2709" y="2989"/>
                  <a:pt x="2679" y="2983"/>
                  <a:pt x="2649" y="2983"/>
                </a:cubicBezTo>
                <a:cubicBezTo>
                  <a:pt x="2620" y="2983"/>
                  <a:pt x="2590" y="2989"/>
                  <a:pt x="2560" y="3001"/>
                </a:cubicBezTo>
                <a:lnTo>
                  <a:pt x="2143" y="3180"/>
                </a:lnTo>
                <a:lnTo>
                  <a:pt x="2143" y="2156"/>
                </a:lnTo>
                <a:close/>
                <a:moveTo>
                  <a:pt x="10275" y="2882"/>
                </a:moveTo>
                <a:lnTo>
                  <a:pt x="10275" y="3346"/>
                </a:lnTo>
                <a:lnTo>
                  <a:pt x="3584" y="3346"/>
                </a:lnTo>
                <a:lnTo>
                  <a:pt x="3584" y="2882"/>
                </a:lnTo>
                <a:close/>
                <a:moveTo>
                  <a:pt x="8823" y="4728"/>
                </a:moveTo>
                <a:cubicBezTo>
                  <a:pt x="9108" y="4728"/>
                  <a:pt x="9335" y="4954"/>
                  <a:pt x="9335" y="5239"/>
                </a:cubicBezTo>
                <a:cubicBezTo>
                  <a:pt x="9335" y="5430"/>
                  <a:pt x="9216" y="5609"/>
                  <a:pt x="9049" y="5680"/>
                </a:cubicBezTo>
                <a:lnTo>
                  <a:pt x="9049" y="5239"/>
                </a:lnTo>
                <a:cubicBezTo>
                  <a:pt x="9049" y="5097"/>
                  <a:pt x="8942" y="4989"/>
                  <a:pt x="8811" y="4989"/>
                </a:cubicBezTo>
                <a:lnTo>
                  <a:pt x="7358" y="4989"/>
                </a:lnTo>
                <a:cubicBezTo>
                  <a:pt x="7215" y="4989"/>
                  <a:pt x="7120" y="5097"/>
                  <a:pt x="7120" y="5239"/>
                </a:cubicBezTo>
                <a:lnTo>
                  <a:pt x="7120" y="5740"/>
                </a:lnTo>
                <a:lnTo>
                  <a:pt x="1060" y="5740"/>
                </a:lnTo>
                <a:lnTo>
                  <a:pt x="1060" y="4728"/>
                </a:lnTo>
                <a:close/>
                <a:moveTo>
                  <a:pt x="8608" y="5454"/>
                </a:moveTo>
                <a:lnTo>
                  <a:pt x="8608" y="6502"/>
                </a:lnTo>
                <a:lnTo>
                  <a:pt x="8192" y="6323"/>
                </a:lnTo>
                <a:cubicBezTo>
                  <a:pt x="8156" y="6311"/>
                  <a:pt x="8132" y="6311"/>
                  <a:pt x="8096" y="6311"/>
                </a:cubicBezTo>
                <a:cubicBezTo>
                  <a:pt x="8073" y="6311"/>
                  <a:pt x="8037" y="6311"/>
                  <a:pt x="8013" y="6323"/>
                </a:cubicBezTo>
                <a:lnTo>
                  <a:pt x="7620" y="6490"/>
                </a:lnTo>
                <a:lnTo>
                  <a:pt x="7620" y="5454"/>
                </a:lnTo>
                <a:close/>
                <a:moveTo>
                  <a:pt x="8846" y="3811"/>
                </a:moveTo>
                <a:cubicBezTo>
                  <a:pt x="9632" y="3811"/>
                  <a:pt x="10275" y="4442"/>
                  <a:pt x="10275" y="5251"/>
                </a:cubicBezTo>
                <a:cubicBezTo>
                  <a:pt x="10275" y="5632"/>
                  <a:pt x="10120" y="5990"/>
                  <a:pt x="9859" y="6263"/>
                </a:cubicBezTo>
                <a:cubicBezTo>
                  <a:pt x="9632" y="6490"/>
                  <a:pt x="9358" y="6621"/>
                  <a:pt x="9061" y="6668"/>
                </a:cubicBezTo>
                <a:lnTo>
                  <a:pt x="9061" y="6192"/>
                </a:lnTo>
                <a:cubicBezTo>
                  <a:pt x="9501" y="6085"/>
                  <a:pt x="9811" y="5692"/>
                  <a:pt x="9811" y="5239"/>
                </a:cubicBezTo>
                <a:cubicBezTo>
                  <a:pt x="9811" y="4704"/>
                  <a:pt x="9382" y="4263"/>
                  <a:pt x="8846" y="4263"/>
                </a:cubicBezTo>
                <a:lnTo>
                  <a:pt x="476" y="4263"/>
                </a:lnTo>
                <a:lnTo>
                  <a:pt x="476" y="3811"/>
                </a:lnTo>
                <a:close/>
                <a:moveTo>
                  <a:pt x="7144" y="6216"/>
                </a:moveTo>
                <a:lnTo>
                  <a:pt x="7144" y="6680"/>
                </a:lnTo>
                <a:lnTo>
                  <a:pt x="464" y="6680"/>
                </a:lnTo>
                <a:lnTo>
                  <a:pt x="464" y="6216"/>
                </a:lnTo>
                <a:close/>
                <a:moveTo>
                  <a:pt x="9632" y="8073"/>
                </a:moveTo>
                <a:lnTo>
                  <a:pt x="9632" y="9085"/>
                </a:lnTo>
                <a:lnTo>
                  <a:pt x="3584" y="9085"/>
                </a:lnTo>
                <a:lnTo>
                  <a:pt x="3584" y="8585"/>
                </a:lnTo>
                <a:cubicBezTo>
                  <a:pt x="3584" y="8454"/>
                  <a:pt x="3477" y="8347"/>
                  <a:pt x="3346" y="8347"/>
                </a:cubicBezTo>
                <a:lnTo>
                  <a:pt x="1905" y="8347"/>
                </a:lnTo>
                <a:cubicBezTo>
                  <a:pt x="1774" y="8347"/>
                  <a:pt x="1667" y="8454"/>
                  <a:pt x="1667" y="8585"/>
                </a:cubicBezTo>
                <a:lnTo>
                  <a:pt x="1667" y="9026"/>
                </a:lnTo>
                <a:cubicBezTo>
                  <a:pt x="1500" y="8942"/>
                  <a:pt x="1381" y="8776"/>
                  <a:pt x="1381" y="8585"/>
                </a:cubicBezTo>
                <a:cubicBezTo>
                  <a:pt x="1381" y="8299"/>
                  <a:pt x="1607" y="8073"/>
                  <a:pt x="1893" y="8073"/>
                </a:cubicBezTo>
                <a:close/>
                <a:moveTo>
                  <a:pt x="3131" y="8823"/>
                </a:moveTo>
                <a:lnTo>
                  <a:pt x="3131" y="9835"/>
                </a:lnTo>
                <a:lnTo>
                  <a:pt x="2739" y="9669"/>
                </a:lnTo>
                <a:cubicBezTo>
                  <a:pt x="2709" y="9657"/>
                  <a:pt x="2679" y="9651"/>
                  <a:pt x="2649" y="9651"/>
                </a:cubicBezTo>
                <a:cubicBezTo>
                  <a:pt x="2620" y="9651"/>
                  <a:pt x="2590" y="9657"/>
                  <a:pt x="2560" y="9669"/>
                </a:cubicBezTo>
                <a:lnTo>
                  <a:pt x="2143" y="9847"/>
                </a:lnTo>
                <a:lnTo>
                  <a:pt x="2143" y="8823"/>
                </a:lnTo>
                <a:close/>
                <a:moveTo>
                  <a:pt x="10275" y="7144"/>
                </a:moveTo>
                <a:lnTo>
                  <a:pt x="10275" y="7597"/>
                </a:lnTo>
                <a:lnTo>
                  <a:pt x="1905" y="7597"/>
                </a:lnTo>
                <a:cubicBezTo>
                  <a:pt x="1369" y="7597"/>
                  <a:pt x="941" y="8037"/>
                  <a:pt x="941" y="8573"/>
                </a:cubicBezTo>
                <a:cubicBezTo>
                  <a:pt x="941" y="9026"/>
                  <a:pt x="1250" y="9419"/>
                  <a:pt x="1679" y="9526"/>
                </a:cubicBezTo>
                <a:lnTo>
                  <a:pt x="1679" y="10002"/>
                </a:lnTo>
                <a:cubicBezTo>
                  <a:pt x="1381" y="9954"/>
                  <a:pt x="1119" y="9800"/>
                  <a:pt x="893" y="9597"/>
                </a:cubicBezTo>
                <a:cubicBezTo>
                  <a:pt x="631" y="9323"/>
                  <a:pt x="476" y="8954"/>
                  <a:pt x="476" y="8585"/>
                </a:cubicBezTo>
                <a:cubicBezTo>
                  <a:pt x="476" y="7787"/>
                  <a:pt x="1119" y="7144"/>
                  <a:pt x="1917" y="7144"/>
                </a:cubicBezTo>
                <a:close/>
                <a:moveTo>
                  <a:pt x="1917" y="1"/>
                </a:moveTo>
                <a:cubicBezTo>
                  <a:pt x="881" y="1"/>
                  <a:pt x="12" y="846"/>
                  <a:pt x="12" y="1906"/>
                </a:cubicBezTo>
                <a:cubicBezTo>
                  <a:pt x="12" y="2406"/>
                  <a:pt x="214" y="2882"/>
                  <a:pt x="572" y="3239"/>
                </a:cubicBezTo>
                <a:cubicBezTo>
                  <a:pt x="595" y="3275"/>
                  <a:pt x="631" y="3299"/>
                  <a:pt x="667" y="3334"/>
                </a:cubicBezTo>
                <a:lnTo>
                  <a:pt x="238" y="3334"/>
                </a:lnTo>
                <a:cubicBezTo>
                  <a:pt x="107" y="3334"/>
                  <a:pt x="0" y="3430"/>
                  <a:pt x="0" y="3573"/>
                </a:cubicBezTo>
                <a:lnTo>
                  <a:pt x="0" y="4489"/>
                </a:lnTo>
                <a:cubicBezTo>
                  <a:pt x="0" y="4620"/>
                  <a:pt x="107" y="4728"/>
                  <a:pt x="238" y="4728"/>
                </a:cubicBezTo>
                <a:lnTo>
                  <a:pt x="631" y="4728"/>
                </a:lnTo>
                <a:lnTo>
                  <a:pt x="631" y="5751"/>
                </a:lnTo>
                <a:lnTo>
                  <a:pt x="238" y="5751"/>
                </a:lnTo>
                <a:cubicBezTo>
                  <a:pt x="107" y="5751"/>
                  <a:pt x="0" y="5859"/>
                  <a:pt x="0" y="5990"/>
                </a:cubicBezTo>
                <a:lnTo>
                  <a:pt x="0" y="6918"/>
                </a:lnTo>
                <a:cubicBezTo>
                  <a:pt x="0" y="7049"/>
                  <a:pt x="107" y="7156"/>
                  <a:pt x="238" y="7156"/>
                </a:cubicBezTo>
                <a:lnTo>
                  <a:pt x="667" y="7156"/>
                </a:lnTo>
                <a:cubicBezTo>
                  <a:pt x="274" y="7502"/>
                  <a:pt x="12" y="8014"/>
                  <a:pt x="12" y="8597"/>
                </a:cubicBezTo>
                <a:cubicBezTo>
                  <a:pt x="12" y="9109"/>
                  <a:pt x="214" y="9585"/>
                  <a:pt x="572" y="9942"/>
                </a:cubicBezTo>
                <a:cubicBezTo>
                  <a:pt x="929" y="10300"/>
                  <a:pt x="1405" y="10490"/>
                  <a:pt x="1905" y="10490"/>
                </a:cubicBezTo>
                <a:lnTo>
                  <a:pt x="5394" y="10490"/>
                </a:lnTo>
                <a:cubicBezTo>
                  <a:pt x="5525" y="10490"/>
                  <a:pt x="5632" y="10383"/>
                  <a:pt x="5632" y="10252"/>
                </a:cubicBezTo>
                <a:cubicBezTo>
                  <a:pt x="5632" y="10121"/>
                  <a:pt x="5525" y="10014"/>
                  <a:pt x="5394" y="10014"/>
                </a:cubicBezTo>
                <a:lnTo>
                  <a:pt x="3584" y="10014"/>
                </a:lnTo>
                <a:lnTo>
                  <a:pt x="3584" y="9550"/>
                </a:lnTo>
                <a:lnTo>
                  <a:pt x="10275" y="9550"/>
                </a:lnTo>
                <a:lnTo>
                  <a:pt x="10275" y="10014"/>
                </a:lnTo>
                <a:lnTo>
                  <a:pt x="6477" y="10014"/>
                </a:lnTo>
                <a:cubicBezTo>
                  <a:pt x="6346" y="10014"/>
                  <a:pt x="6239" y="10121"/>
                  <a:pt x="6239" y="10252"/>
                </a:cubicBezTo>
                <a:cubicBezTo>
                  <a:pt x="6239" y="10383"/>
                  <a:pt x="6346" y="10490"/>
                  <a:pt x="6477" y="10490"/>
                </a:cubicBezTo>
                <a:lnTo>
                  <a:pt x="10513" y="10490"/>
                </a:lnTo>
                <a:cubicBezTo>
                  <a:pt x="10644" y="10490"/>
                  <a:pt x="10751" y="10383"/>
                  <a:pt x="10751" y="10252"/>
                </a:cubicBezTo>
                <a:lnTo>
                  <a:pt x="10751" y="9323"/>
                </a:lnTo>
                <a:cubicBezTo>
                  <a:pt x="10751" y="9192"/>
                  <a:pt x="10644" y="9085"/>
                  <a:pt x="10513" y="9085"/>
                </a:cubicBezTo>
                <a:lnTo>
                  <a:pt x="10120" y="9085"/>
                </a:lnTo>
                <a:lnTo>
                  <a:pt x="10120" y="8061"/>
                </a:lnTo>
                <a:lnTo>
                  <a:pt x="10513" y="8061"/>
                </a:lnTo>
                <a:cubicBezTo>
                  <a:pt x="10644" y="8061"/>
                  <a:pt x="10751" y="7954"/>
                  <a:pt x="10751" y="7823"/>
                </a:cubicBezTo>
                <a:lnTo>
                  <a:pt x="10751" y="6906"/>
                </a:lnTo>
                <a:cubicBezTo>
                  <a:pt x="10751" y="6763"/>
                  <a:pt x="10644" y="6668"/>
                  <a:pt x="10513" y="6668"/>
                </a:cubicBezTo>
                <a:lnTo>
                  <a:pt x="10073" y="6668"/>
                </a:lnTo>
                <a:cubicBezTo>
                  <a:pt x="10109" y="6633"/>
                  <a:pt x="10156" y="6609"/>
                  <a:pt x="10180" y="6573"/>
                </a:cubicBezTo>
                <a:cubicBezTo>
                  <a:pt x="10537" y="6216"/>
                  <a:pt x="10728" y="5740"/>
                  <a:pt x="10728" y="5239"/>
                </a:cubicBezTo>
                <a:cubicBezTo>
                  <a:pt x="10728" y="4656"/>
                  <a:pt x="10478" y="4144"/>
                  <a:pt x="10073" y="3787"/>
                </a:cubicBezTo>
                <a:lnTo>
                  <a:pt x="10513" y="3787"/>
                </a:lnTo>
                <a:cubicBezTo>
                  <a:pt x="10644" y="3787"/>
                  <a:pt x="10751" y="3692"/>
                  <a:pt x="10751" y="3549"/>
                </a:cubicBezTo>
                <a:lnTo>
                  <a:pt x="10751" y="2632"/>
                </a:lnTo>
                <a:cubicBezTo>
                  <a:pt x="10751" y="2501"/>
                  <a:pt x="10644" y="2394"/>
                  <a:pt x="10513" y="2394"/>
                </a:cubicBezTo>
                <a:lnTo>
                  <a:pt x="10120" y="2394"/>
                </a:lnTo>
                <a:lnTo>
                  <a:pt x="10120" y="1370"/>
                </a:lnTo>
                <a:lnTo>
                  <a:pt x="10513" y="1394"/>
                </a:lnTo>
                <a:cubicBezTo>
                  <a:pt x="10644" y="1394"/>
                  <a:pt x="10751" y="1287"/>
                  <a:pt x="10751" y="1156"/>
                </a:cubicBezTo>
                <a:lnTo>
                  <a:pt x="10751" y="239"/>
                </a:lnTo>
                <a:cubicBezTo>
                  <a:pt x="10751" y="96"/>
                  <a:pt x="10644" y="1"/>
                  <a:pt x="10513" y="1"/>
                </a:cubicBezTo>
                <a:lnTo>
                  <a:pt x="8942" y="1"/>
                </a:lnTo>
                <a:cubicBezTo>
                  <a:pt x="8811" y="1"/>
                  <a:pt x="8704" y="96"/>
                  <a:pt x="8704" y="239"/>
                </a:cubicBezTo>
                <a:cubicBezTo>
                  <a:pt x="8704" y="370"/>
                  <a:pt x="8811" y="477"/>
                  <a:pt x="8942" y="477"/>
                </a:cubicBezTo>
                <a:lnTo>
                  <a:pt x="10287" y="477"/>
                </a:lnTo>
                <a:lnTo>
                  <a:pt x="10287" y="929"/>
                </a:lnTo>
                <a:lnTo>
                  <a:pt x="1905" y="929"/>
                </a:lnTo>
                <a:cubicBezTo>
                  <a:pt x="1369" y="929"/>
                  <a:pt x="941" y="1370"/>
                  <a:pt x="941" y="1906"/>
                </a:cubicBezTo>
                <a:cubicBezTo>
                  <a:pt x="941" y="2358"/>
                  <a:pt x="1250" y="2751"/>
                  <a:pt x="1679" y="2858"/>
                </a:cubicBezTo>
                <a:lnTo>
                  <a:pt x="1679" y="3334"/>
                </a:lnTo>
                <a:cubicBezTo>
                  <a:pt x="1381" y="3287"/>
                  <a:pt x="1119" y="3156"/>
                  <a:pt x="893" y="2930"/>
                </a:cubicBezTo>
                <a:cubicBezTo>
                  <a:pt x="631" y="2656"/>
                  <a:pt x="476" y="2287"/>
                  <a:pt x="476" y="1918"/>
                </a:cubicBezTo>
                <a:cubicBezTo>
                  <a:pt x="476" y="1132"/>
                  <a:pt x="1119" y="477"/>
                  <a:pt x="1917" y="477"/>
                </a:cubicBezTo>
                <a:lnTo>
                  <a:pt x="7870" y="477"/>
                </a:lnTo>
                <a:cubicBezTo>
                  <a:pt x="8013" y="477"/>
                  <a:pt x="8108" y="370"/>
                  <a:pt x="8108" y="239"/>
                </a:cubicBezTo>
                <a:cubicBezTo>
                  <a:pt x="8108" y="96"/>
                  <a:pt x="8013" y="1"/>
                  <a:pt x="78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151" name="Google Shape;4151;p84"/>
          <p:cNvGrpSpPr/>
          <p:nvPr/>
        </p:nvGrpSpPr>
        <p:grpSpPr>
          <a:xfrm>
            <a:off x="516255" y="2422525"/>
            <a:ext cx="570230" cy="504190"/>
            <a:chOff x="5220616" y="2791061"/>
            <a:chExt cx="373185" cy="302466"/>
          </a:xfrm>
        </p:grpSpPr>
        <p:sp>
          <p:nvSpPr>
            <p:cNvPr id="4152" name="Google Shape;4152;p84"/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3" name="Google Shape;4153;p84"/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4" name="Google Shape;4154;p84"/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5" name="Google Shape;4155;p84"/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6" name="Google Shape;4156;p84"/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7" name="Google Shape;4157;p84"/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8" name="Google Shape;4158;p84"/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9" name="Google Shape;4159;p84"/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0" name="Google Shape;4160;p84"/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1" name="Google Shape;4161;p84"/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2" name="Google Shape;4162;p84"/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3" name="Google Shape;4163;p84"/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4" name="Google Shape;4164;p84"/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5" name="Google Shape;4165;p84"/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6" name="Google Shape;4166;p84"/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7" name="Google Shape;4167;p84"/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8" name="Google Shape;4168;p84"/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9" name="Google Shape;4169;p84"/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11" name="Google Shape;4411;p89"/>
          <p:cNvGrpSpPr/>
          <p:nvPr/>
        </p:nvGrpSpPr>
        <p:grpSpPr>
          <a:xfrm>
            <a:off x="6332871" y="2529559"/>
            <a:ext cx="485746" cy="574905"/>
            <a:chOff x="3363700" y="3398800"/>
            <a:chExt cx="315850" cy="373825"/>
          </a:xfrm>
        </p:grpSpPr>
        <p:sp>
          <p:nvSpPr>
            <p:cNvPr id="4412" name="Google Shape;4412;p89"/>
            <p:cNvSpPr/>
            <p:nvPr/>
          </p:nvSpPr>
          <p:spPr>
            <a:xfrm>
              <a:off x="3363700" y="3398800"/>
              <a:ext cx="315850" cy="373825"/>
            </a:xfrm>
            <a:custGeom>
              <a:avLst/>
              <a:gdLst/>
              <a:ahLst/>
              <a:cxnLst/>
              <a:rect l="l" t="t" r="r" b="b"/>
              <a:pathLst>
                <a:path w="12634" h="14953" extrusionOk="0">
                  <a:moveTo>
                    <a:pt x="6317" y="9617"/>
                  </a:moveTo>
                  <a:cubicBezTo>
                    <a:pt x="6620" y="9617"/>
                    <a:pt x="6888" y="9778"/>
                    <a:pt x="7030" y="10063"/>
                  </a:cubicBezTo>
                  <a:cubicBezTo>
                    <a:pt x="7084" y="10135"/>
                    <a:pt x="7155" y="10188"/>
                    <a:pt x="7262" y="10206"/>
                  </a:cubicBezTo>
                  <a:cubicBezTo>
                    <a:pt x="7283" y="10210"/>
                    <a:pt x="7305" y="10212"/>
                    <a:pt x="7325" y="10212"/>
                  </a:cubicBezTo>
                  <a:cubicBezTo>
                    <a:pt x="7393" y="10212"/>
                    <a:pt x="7458" y="10189"/>
                    <a:pt x="7512" y="10135"/>
                  </a:cubicBezTo>
                  <a:cubicBezTo>
                    <a:pt x="7671" y="10000"/>
                    <a:pt x="7872" y="9924"/>
                    <a:pt x="8074" y="9924"/>
                  </a:cubicBezTo>
                  <a:cubicBezTo>
                    <a:pt x="8167" y="9924"/>
                    <a:pt x="8261" y="9940"/>
                    <a:pt x="8351" y="9974"/>
                  </a:cubicBezTo>
                  <a:cubicBezTo>
                    <a:pt x="8636" y="10081"/>
                    <a:pt x="8833" y="10331"/>
                    <a:pt x="8868" y="10634"/>
                  </a:cubicBezTo>
                  <a:cubicBezTo>
                    <a:pt x="8886" y="10723"/>
                    <a:pt x="8940" y="10813"/>
                    <a:pt x="9029" y="10866"/>
                  </a:cubicBezTo>
                  <a:cubicBezTo>
                    <a:pt x="9073" y="10888"/>
                    <a:pt x="9131" y="10903"/>
                    <a:pt x="9189" y="10903"/>
                  </a:cubicBezTo>
                  <a:cubicBezTo>
                    <a:pt x="9226" y="10903"/>
                    <a:pt x="9262" y="10898"/>
                    <a:pt x="9296" y="10884"/>
                  </a:cubicBezTo>
                  <a:cubicBezTo>
                    <a:pt x="9400" y="10839"/>
                    <a:pt x="9509" y="10817"/>
                    <a:pt x="9616" y="10817"/>
                  </a:cubicBezTo>
                  <a:cubicBezTo>
                    <a:pt x="9803" y="10817"/>
                    <a:pt x="9987" y="10884"/>
                    <a:pt x="10135" y="11009"/>
                  </a:cubicBezTo>
                  <a:cubicBezTo>
                    <a:pt x="10349" y="11187"/>
                    <a:pt x="10456" y="11473"/>
                    <a:pt x="10421" y="11758"/>
                  </a:cubicBezTo>
                  <a:lnTo>
                    <a:pt x="2213" y="11758"/>
                  </a:lnTo>
                  <a:cubicBezTo>
                    <a:pt x="2159" y="11473"/>
                    <a:pt x="2266" y="11187"/>
                    <a:pt x="2498" y="11009"/>
                  </a:cubicBezTo>
                  <a:cubicBezTo>
                    <a:pt x="2646" y="10884"/>
                    <a:pt x="2830" y="10817"/>
                    <a:pt x="3018" y="10817"/>
                  </a:cubicBezTo>
                  <a:cubicBezTo>
                    <a:pt x="3125" y="10817"/>
                    <a:pt x="3233" y="10839"/>
                    <a:pt x="3337" y="10884"/>
                  </a:cubicBezTo>
                  <a:cubicBezTo>
                    <a:pt x="3371" y="10898"/>
                    <a:pt x="3405" y="10903"/>
                    <a:pt x="3439" y="10903"/>
                  </a:cubicBezTo>
                  <a:cubicBezTo>
                    <a:pt x="3494" y="10903"/>
                    <a:pt x="3550" y="10888"/>
                    <a:pt x="3605" y="10866"/>
                  </a:cubicBezTo>
                  <a:cubicBezTo>
                    <a:pt x="3676" y="10813"/>
                    <a:pt x="3730" y="10723"/>
                    <a:pt x="3747" y="10634"/>
                  </a:cubicBezTo>
                  <a:cubicBezTo>
                    <a:pt x="3783" y="10331"/>
                    <a:pt x="3997" y="10081"/>
                    <a:pt x="4283" y="9974"/>
                  </a:cubicBezTo>
                  <a:cubicBezTo>
                    <a:pt x="4373" y="9940"/>
                    <a:pt x="4466" y="9924"/>
                    <a:pt x="4559" y="9924"/>
                  </a:cubicBezTo>
                  <a:cubicBezTo>
                    <a:pt x="4760" y="9924"/>
                    <a:pt x="4957" y="10000"/>
                    <a:pt x="5103" y="10135"/>
                  </a:cubicBezTo>
                  <a:cubicBezTo>
                    <a:pt x="5158" y="10189"/>
                    <a:pt x="5233" y="10212"/>
                    <a:pt x="5306" y="10212"/>
                  </a:cubicBezTo>
                  <a:cubicBezTo>
                    <a:pt x="5328" y="10212"/>
                    <a:pt x="5350" y="10210"/>
                    <a:pt x="5371" y="10206"/>
                  </a:cubicBezTo>
                  <a:cubicBezTo>
                    <a:pt x="5460" y="10188"/>
                    <a:pt x="5550" y="10135"/>
                    <a:pt x="5585" y="10063"/>
                  </a:cubicBezTo>
                  <a:cubicBezTo>
                    <a:pt x="5728" y="9778"/>
                    <a:pt x="6013" y="9617"/>
                    <a:pt x="6317" y="9617"/>
                  </a:cubicBezTo>
                  <a:close/>
                  <a:moveTo>
                    <a:pt x="11116" y="12204"/>
                  </a:moveTo>
                  <a:cubicBezTo>
                    <a:pt x="11259" y="12204"/>
                    <a:pt x="11384" y="12329"/>
                    <a:pt x="11384" y="12472"/>
                  </a:cubicBezTo>
                  <a:lnTo>
                    <a:pt x="11384" y="13132"/>
                  </a:lnTo>
                  <a:lnTo>
                    <a:pt x="1249" y="13132"/>
                  </a:lnTo>
                  <a:lnTo>
                    <a:pt x="1249" y="12472"/>
                  </a:lnTo>
                  <a:cubicBezTo>
                    <a:pt x="1249" y="12329"/>
                    <a:pt x="1374" y="12204"/>
                    <a:pt x="1517" y="12204"/>
                  </a:cubicBezTo>
                  <a:close/>
                  <a:moveTo>
                    <a:pt x="6317" y="0"/>
                  </a:moveTo>
                  <a:cubicBezTo>
                    <a:pt x="4069" y="0"/>
                    <a:pt x="2249" y="1820"/>
                    <a:pt x="2249" y="4050"/>
                  </a:cubicBezTo>
                  <a:lnTo>
                    <a:pt x="2249" y="10634"/>
                  </a:lnTo>
                  <a:cubicBezTo>
                    <a:pt x="2231" y="10652"/>
                    <a:pt x="2231" y="10652"/>
                    <a:pt x="2213" y="10670"/>
                  </a:cubicBezTo>
                  <a:cubicBezTo>
                    <a:pt x="1892" y="10938"/>
                    <a:pt x="1731" y="11348"/>
                    <a:pt x="1767" y="11758"/>
                  </a:cubicBezTo>
                  <a:lnTo>
                    <a:pt x="1517" y="11758"/>
                  </a:lnTo>
                  <a:cubicBezTo>
                    <a:pt x="1125" y="11758"/>
                    <a:pt x="803" y="12079"/>
                    <a:pt x="803" y="12472"/>
                  </a:cubicBezTo>
                  <a:lnTo>
                    <a:pt x="803" y="13132"/>
                  </a:lnTo>
                  <a:lnTo>
                    <a:pt x="696" y="13132"/>
                  </a:lnTo>
                  <a:cubicBezTo>
                    <a:pt x="304" y="13132"/>
                    <a:pt x="0" y="13453"/>
                    <a:pt x="0" y="13846"/>
                  </a:cubicBezTo>
                  <a:lnTo>
                    <a:pt x="0" y="14738"/>
                  </a:lnTo>
                  <a:cubicBezTo>
                    <a:pt x="0" y="14845"/>
                    <a:pt x="90" y="14952"/>
                    <a:pt x="215" y="14952"/>
                  </a:cubicBezTo>
                  <a:lnTo>
                    <a:pt x="2302" y="14952"/>
                  </a:lnTo>
                  <a:cubicBezTo>
                    <a:pt x="2409" y="14952"/>
                    <a:pt x="2516" y="14845"/>
                    <a:pt x="2516" y="14738"/>
                  </a:cubicBezTo>
                  <a:cubicBezTo>
                    <a:pt x="2516" y="14613"/>
                    <a:pt x="2409" y="14506"/>
                    <a:pt x="2302" y="14506"/>
                  </a:cubicBezTo>
                  <a:lnTo>
                    <a:pt x="429" y="14506"/>
                  </a:lnTo>
                  <a:lnTo>
                    <a:pt x="429" y="13846"/>
                  </a:lnTo>
                  <a:cubicBezTo>
                    <a:pt x="429" y="13703"/>
                    <a:pt x="554" y="13578"/>
                    <a:pt x="696" y="13578"/>
                  </a:cubicBezTo>
                  <a:lnTo>
                    <a:pt x="11919" y="13578"/>
                  </a:lnTo>
                  <a:cubicBezTo>
                    <a:pt x="12080" y="13578"/>
                    <a:pt x="12187" y="13703"/>
                    <a:pt x="12187" y="13846"/>
                  </a:cubicBezTo>
                  <a:lnTo>
                    <a:pt x="12187" y="14506"/>
                  </a:lnTo>
                  <a:lnTo>
                    <a:pt x="3319" y="14506"/>
                  </a:lnTo>
                  <a:cubicBezTo>
                    <a:pt x="3194" y="14506"/>
                    <a:pt x="3105" y="14613"/>
                    <a:pt x="3105" y="14738"/>
                  </a:cubicBezTo>
                  <a:cubicBezTo>
                    <a:pt x="3105" y="14845"/>
                    <a:pt x="3194" y="14952"/>
                    <a:pt x="3319" y="14952"/>
                  </a:cubicBezTo>
                  <a:lnTo>
                    <a:pt x="12419" y="14952"/>
                  </a:lnTo>
                  <a:cubicBezTo>
                    <a:pt x="12526" y="14952"/>
                    <a:pt x="12633" y="14845"/>
                    <a:pt x="12633" y="14738"/>
                  </a:cubicBezTo>
                  <a:lnTo>
                    <a:pt x="12633" y="13846"/>
                  </a:lnTo>
                  <a:cubicBezTo>
                    <a:pt x="12633" y="13453"/>
                    <a:pt x="12312" y="13132"/>
                    <a:pt x="11919" y="13132"/>
                  </a:cubicBezTo>
                  <a:lnTo>
                    <a:pt x="11812" y="13132"/>
                  </a:lnTo>
                  <a:lnTo>
                    <a:pt x="11812" y="12472"/>
                  </a:lnTo>
                  <a:cubicBezTo>
                    <a:pt x="11812" y="12079"/>
                    <a:pt x="11491" y="11758"/>
                    <a:pt x="11116" y="11758"/>
                  </a:cubicBezTo>
                  <a:lnTo>
                    <a:pt x="10849" y="11758"/>
                  </a:lnTo>
                  <a:cubicBezTo>
                    <a:pt x="10902" y="11366"/>
                    <a:pt x="10742" y="10938"/>
                    <a:pt x="10421" y="10670"/>
                  </a:cubicBezTo>
                  <a:cubicBezTo>
                    <a:pt x="10403" y="10652"/>
                    <a:pt x="10385" y="10652"/>
                    <a:pt x="10367" y="10634"/>
                  </a:cubicBezTo>
                  <a:lnTo>
                    <a:pt x="10367" y="4050"/>
                  </a:lnTo>
                  <a:cubicBezTo>
                    <a:pt x="10367" y="2944"/>
                    <a:pt x="9903" y="1856"/>
                    <a:pt x="9082" y="1088"/>
                  </a:cubicBezTo>
                  <a:cubicBezTo>
                    <a:pt x="9040" y="1055"/>
                    <a:pt x="8990" y="1037"/>
                    <a:pt x="8940" y="1037"/>
                  </a:cubicBezTo>
                  <a:cubicBezTo>
                    <a:pt x="8883" y="1037"/>
                    <a:pt x="8826" y="1059"/>
                    <a:pt x="8779" y="1106"/>
                  </a:cubicBezTo>
                  <a:cubicBezTo>
                    <a:pt x="8690" y="1195"/>
                    <a:pt x="8708" y="1338"/>
                    <a:pt x="8797" y="1410"/>
                  </a:cubicBezTo>
                  <a:cubicBezTo>
                    <a:pt x="9528" y="2105"/>
                    <a:pt x="9939" y="3051"/>
                    <a:pt x="9939" y="4050"/>
                  </a:cubicBezTo>
                  <a:lnTo>
                    <a:pt x="9939" y="10420"/>
                  </a:lnTo>
                  <a:cubicBezTo>
                    <a:pt x="9832" y="10393"/>
                    <a:pt x="9720" y="10380"/>
                    <a:pt x="9609" y="10380"/>
                  </a:cubicBezTo>
                  <a:cubicBezTo>
                    <a:pt x="9497" y="10380"/>
                    <a:pt x="9386" y="10393"/>
                    <a:pt x="9279" y="10420"/>
                  </a:cubicBezTo>
                  <a:cubicBezTo>
                    <a:pt x="9172" y="10028"/>
                    <a:pt x="8886" y="9706"/>
                    <a:pt x="8494" y="9564"/>
                  </a:cubicBezTo>
                  <a:cubicBezTo>
                    <a:pt x="8348" y="9511"/>
                    <a:pt x="8198" y="9485"/>
                    <a:pt x="8050" y="9485"/>
                  </a:cubicBezTo>
                  <a:cubicBezTo>
                    <a:pt x="7796" y="9485"/>
                    <a:pt x="7547" y="9560"/>
                    <a:pt x="7334" y="9706"/>
                  </a:cubicBezTo>
                  <a:cubicBezTo>
                    <a:pt x="7102" y="9385"/>
                    <a:pt x="6727" y="9171"/>
                    <a:pt x="6317" y="9171"/>
                  </a:cubicBezTo>
                  <a:cubicBezTo>
                    <a:pt x="5889" y="9171"/>
                    <a:pt x="5514" y="9385"/>
                    <a:pt x="5282" y="9706"/>
                  </a:cubicBezTo>
                  <a:cubicBezTo>
                    <a:pt x="5068" y="9560"/>
                    <a:pt x="4819" y="9485"/>
                    <a:pt x="4566" y="9485"/>
                  </a:cubicBezTo>
                  <a:cubicBezTo>
                    <a:pt x="4417" y="9485"/>
                    <a:pt x="4267" y="9511"/>
                    <a:pt x="4122" y="9564"/>
                  </a:cubicBezTo>
                  <a:cubicBezTo>
                    <a:pt x="3747" y="9706"/>
                    <a:pt x="3444" y="10028"/>
                    <a:pt x="3337" y="10420"/>
                  </a:cubicBezTo>
                  <a:cubicBezTo>
                    <a:pt x="3230" y="10393"/>
                    <a:pt x="3118" y="10380"/>
                    <a:pt x="3009" y="10380"/>
                  </a:cubicBezTo>
                  <a:cubicBezTo>
                    <a:pt x="2900" y="10380"/>
                    <a:pt x="2793" y="10393"/>
                    <a:pt x="2695" y="10420"/>
                  </a:cubicBezTo>
                  <a:lnTo>
                    <a:pt x="2695" y="4050"/>
                  </a:lnTo>
                  <a:cubicBezTo>
                    <a:pt x="2695" y="2052"/>
                    <a:pt x="4318" y="428"/>
                    <a:pt x="6317" y="428"/>
                  </a:cubicBezTo>
                  <a:cubicBezTo>
                    <a:pt x="6906" y="428"/>
                    <a:pt x="7477" y="571"/>
                    <a:pt x="7994" y="856"/>
                  </a:cubicBezTo>
                  <a:cubicBezTo>
                    <a:pt x="8027" y="873"/>
                    <a:pt x="8064" y="881"/>
                    <a:pt x="8100" y="881"/>
                  </a:cubicBezTo>
                  <a:cubicBezTo>
                    <a:pt x="8181" y="881"/>
                    <a:pt x="8260" y="841"/>
                    <a:pt x="8297" y="767"/>
                  </a:cubicBezTo>
                  <a:cubicBezTo>
                    <a:pt x="8351" y="660"/>
                    <a:pt x="8315" y="517"/>
                    <a:pt x="8208" y="464"/>
                  </a:cubicBezTo>
                  <a:cubicBezTo>
                    <a:pt x="7619" y="161"/>
                    <a:pt x="6977" y="0"/>
                    <a:pt x="63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3" name="Google Shape;4413;p89"/>
            <p:cNvSpPr/>
            <p:nvPr/>
          </p:nvSpPr>
          <p:spPr>
            <a:xfrm>
              <a:off x="3473875" y="3455200"/>
              <a:ext cx="95050" cy="94400"/>
            </a:xfrm>
            <a:custGeom>
              <a:avLst/>
              <a:gdLst/>
              <a:ahLst/>
              <a:cxnLst/>
              <a:rect l="l" t="t" r="r" b="b"/>
              <a:pathLst>
                <a:path w="3802" h="3776" extrusionOk="0">
                  <a:moveTo>
                    <a:pt x="821" y="759"/>
                  </a:moveTo>
                  <a:cubicBezTo>
                    <a:pt x="803" y="849"/>
                    <a:pt x="803" y="956"/>
                    <a:pt x="803" y="1045"/>
                  </a:cubicBezTo>
                  <a:cubicBezTo>
                    <a:pt x="839" y="2098"/>
                    <a:pt x="1696" y="2954"/>
                    <a:pt x="2730" y="2990"/>
                  </a:cubicBezTo>
                  <a:cubicBezTo>
                    <a:pt x="2838" y="2990"/>
                    <a:pt x="2945" y="2990"/>
                    <a:pt x="3034" y="2972"/>
                  </a:cubicBezTo>
                  <a:lnTo>
                    <a:pt x="3034" y="2972"/>
                  </a:lnTo>
                  <a:cubicBezTo>
                    <a:pt x="2766" y="3206"/>
                    <a:pt x="2420" y="3330"/>
                    <a:pt x="2055" y="3330"/>
                  </a:cubicBezTo>
                  <a:cubicBezTo>
                    <a:pt x="2030" y="3330"/>
                    <a:pt x="2006" y="3330"/>
                    <a:pt x="1981" y="3329"/>
                  </a:cubicBezTo>
                  <a:cubicBezTo>
                    <a:pt x="1160" y="3311"/>
                    <a:pt x="482" y="2633"/>
                    <a:pt x="464" y="1812"/>
                  </a:cubicBezTo>
                  <a:cubicBezTo>
                    <a:pt x="447" y="1420"/>
                    <a:pt x="572" y="1045"/>
                    <a:pt x="821" y="759"/>
                  </a:cubicBezTo>
                  <a:close/>
                  <a:moveTo>
                    <a:pt x="1114" y="0"/>
                  </a:moveTo>
                  <a:cubicBezTo>
                    <a:pt x="1067" y="0"/>
                    <a:pt x="1021" y="14"/>
                    <a:pt x="982" y="46"/>
                  </a:cubicBezTo>
                  <a:cubicBezTo>
                    <a:pt x="357" y="420"/>
                    <a:pt x="1" y="1098"/>
                    <a:pt x="18" y="1830"/>
                  </a:cubicBezTo>
                  <a:cubicBezTo>
                    <a:pt x="54" y="2883"/>
                    <a:pt x="911" y="3739"/>
                    <a:pt x="1963" y="3775"/>
                  </a:cubicBezTo>
                  <a:cubicBezTo>
                    <a:pt x="1980" y="3775"/>
                    <a:pt x="1996" y="3775"/>
                    <a:pt x="2012" y="3775"/>
                  </a:cubicBezTo>
                  <a:cubicBezTo>
                    <a:pt x="2709" y="3775"/>
                    <a:pt x="3381" y="3404"/>
                    <a:pt x="3748" y="2811"/>
                  </a:cubicBezTo>
                  <a:cubicBezTo>
                    <a:pt x="3801" y="2722"/>
                    <a:pt x="3801" y="2597"/>
                    <a:pt x="3730" y="2508"/>
                  </a:cubicBezTo>
                  <a:cubicBezTo>
                    <a:pt x="3681" y="2447"/>
                    <a:pt x="3608" y="2411"/>
                    <a:pt x="3532" y="2411"/>
                  </a:cubicBezTo>
                  <a:cubicBezTo>
                    <a:pt x="3497" y="2411"/>
                    <a:pt x="3461" y="2419"/>
                    <a:pt x="3426" y="2437"/>
                  </a:cubicBezTo>
                  <a:cubicBezTo>
                    <a:pt x="3233" y="2511"/>
                    <a:pt x="3015" y="2548"/>
                    <a:pt x="2803" y="2548"/>
                  </a:cubicBezTo>
                  <a:cubicBezTo>
                    <a:pt x="2761" y="2548"/>
                    <a:pt x="2719" y="2547"/>
                    <a:pt x="2677" y="2544"/>
                  </a:cubicBezTo>
                  <a:cubicBezTo>
                    <a:pt x="1910" y="2472"/>
                    <a:pt x="1267" y="1812"/>
                    <a:pt x="1250" y="1045"/>
                  </a:cubicBezTo>
                  <a:cubicBezTo>
                    <a:pt x="1232" y="813"/>
                    <a:pt x="1267" y="581"/>
                    <a:pt x="1357" y="367"/>
                  </a:cubicBezTo>
                  <a:cubicBezTo>
                    <a:pt x="1410" y="260"/>
                    <a:pt x="1374" y="135"/>
                    <a:pt x="1285" y="64"/>
                  </a:cubicBezTo>
                  <a:cubicBezTo>
                    <a:pt x="1235" y="23"/>
                    <a:pt x="1174" y="0"/>
                    <a:pt x="1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4" name="Google Shape;4414;p89"/>
            <p:cNvSpPr/>
            <p:nvPr/>
          </p:nvSpPr>
          <p:spPr>
            <a:xfrm>
              <a:off x="3526525" y="3483550"/>
              <a:ext cx="11175" cy="10725"/>
            </a:xfrm>
            <a:custGeom>
              <a:avLst/>
              <a:gdLst/>
              <a:ahLst/>
              <a:cxnLst/>
              <a:rect l="l" t="t" r="r" b="b"/>
              <a:pathLst>
                <a:path w="447" h="429" extrusionOk="0">
                  <a:moveTo>
                    <a:pt x="232" y="0"/>
                  </a:moveTo>
                  <a:cubicBezTo>
                    <a:pt x="107" y="0"/>
                    <a:pt x="0" y="89"/>
                    <a:pt x="0" y="214"/>
                  </a:cubicBezTo>
                  <a:cubicBezTo>
                    <a:pt x="0" y="339"/>
                    <a:pt x="107" y="428"/>
                    <a:pt x="232" y="428"/>
                  </a:cubicBezTo>
                  <a:cubicBezTo>
                    <a:pt x="339" y="428"/>
                    <a:pt x="446" y="339"/>
                    <a:pt x="446" y="214"/>
                  </a:cubicBezTo>
                  <a:cubicBezTo>
                    <a:pt x="446" y="89"/>
                    <a:pt x="339" y="0"/>
                    <a:pt x="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5" name="Google Shape;4415;p89"/>
            <p:cNvSpPr/>
            <p:nvPr/>
          </p:nvSpPr>
          <p:spPr>
            <a:xfrm>
              <a:off x="3450225" y="3570525"/>
              <a:ext cx="142325" cy="10725"/>
            </a:xfrm>
            <a:custGeom>
              <a:avLst/>
              <a:gdLst/>
              <a:ahLst/>
              <a:cxnLst/>
              <a:rect l="l" t="t" r="r" b="b"/>
              <a:pathLst>
                <a:path w="5693" h="429" extrusionOk="0">
                  <a:moveTo>
                    <a:pt x="215" y="0"/>
                  </a:moveTo>
                  <a:cubicBezTo>
                    <a:pt x="90" y="0"/>
                    <a:pt x="1" y="90"/>
                    <a:pt x="1" y="215"/>
                  </a:cubicBezTo>
                  <a:cubicBezTo>
                    <a:pt x="1" y="339"/>
                    <a:pt x="90" y="429"/>
                    <a:pt x="215" y="429"/>
                  </a:cubicBezTo>
                  <a:lnTo>
                    <a:pt x="5479" y="429"/>
                  </a:lnTo>
                  <a:cubicBezTo>
                    <a:pt x="5604" y="429"/>
                    <a:pt x="5693" y="339"/>
                    <a:pt x="5693" y="215"/>
                  </a:cubicBezTo>
                  <a:cubicBezTo>
                    <a:pt x="5693" y="90"/>
                    <a:pt x="5604" y="0"/>
                    <a:pt x="5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6" name="Google Shape;4416;p89"/>
            <p:cNvSpPr/>
            <p:nvPr/>
          </p:nvSpPr>
          <p:spPr>
            <a:xfrm>
              <a:off x="3450225" y="3598175"/>
              <a:ext cx="142325" cy="10725"/>
            </a:xfrm>
            <a:custGeom>
              <a:avLst/>
              <a:gdLst/>
              <a:ahLst/>
              <a:cxnLst/>
              <a:rect l="l" t="t" r="r" b="b"/>
              <a:pathLst>
                <a:path w="5693" h="429" extrusionOk="0">
                  <a:moveTo>
                    <a:pt x="215" y="1"/>
                  </a:moveTo>
                  <a:cubicBezTo>
                    <a:pt x="90" y="1"/>
                    <a:pt x="1" y="90"/>
                    <a:pt x="1" y="215"/>
                  </a:cubicBezTo>
                  <a:cubicBezTo>
                    <a:pt x="1" y="340"/>
                    <a:pt x="90" y="429"/>
                    <a:pt x="215" y="429"/>
                  </a:cubicBezTo>
                  <a:lnTo>
                    <a:pt x="5479" y="429"/>
                  </a:lnTo>
                  <a:cubicBezTo>
                    <a:pt x="5604" y="429"/>
                    <a:pt x="5693" y="340"/>
                    <a:pt x="5693" y="215"/>
                  </a:cubicBezTo>
                  <a:cubicBezTo>
                    <a:pt x="5693" y="90"/>
                    <a:pt x="5604" y="1"/>
                    <a:pt x="5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970" name="Google Shape;14970;p134"/>
          <p:cNvGrpSpPr/>
          <p:nvPr/>
        </p:nvGrpSpPr>
        <p:grpSpPr>
          <a:xfrm>
            <a:off x="2426335" y="1916430"/>
            <a:ext cx="497205" cy="496570"/>
            <a:chOff x="5756399" y="2434456"/>
            <a:chExt cx="367925" cy="367161"/>
          </a:xfrm>
        </p:grpSpPr>
        <p:sp>
          <p:nvSpPr>
            <p:cNvPr id="14971" name="Google Shape;14971;p134"/>
            <p:cNvSpPr/>
            <p:nvPr/>
          </p:nvSpPr>
          <p:spPr>
            <a:xfrm>
              <a:off x="5864865" y="2563023"/>
              <a:ext cx="39882" cy="68297"/>
            </a:xfrm>
            <a:custGeom>
              <a:avLst/>
              <a:gdLst/>
              <a:ahLst/>
              <a:cxnLst/>
              <a:rect l="l" t="t" r="r" b="b"/>
              <a:pathLst>
                <a:path w="1252" h="2144" extrusionOk="0">
                  <a:moveTo>
                    <a:pt x="918" y="334"/>
                  </a:moveTo>
                  <a:lnTo>
                    <a:pt x="918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1977"/>
                  </a:lnTo>
                  <a:cubicBezTo>
                    <a:pt x="1" y="2072"/>
                    <a:pt x="84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72" name="Google Shape;14972;p134"/>
            <p:cNvSpPr/>
            <p:nvPr/>
          </p:nvSpPr>
          <p:spPr>
            <a:xfrm>
              <a:off x="5920261" y="2563023"/>
              <a:ext cx="40233" cy="68297"/>
            </a:xfrm>
            <a:custGeom>
              <a:avLst/>
              <a:gdLst/>
              <a:ahLst/>
              <a:cxnLst/>
              <a:rect l="l" t="t" r="r" b="b"/>
              <a:pathLst>
                <a:path w="1263" h="2144" extrusionOk="0">
                  <a:moveTo>
                    <a:pt x="929" y="334"/>
                  </a:moveTo>
                  <a:lnTo>
                    <a:pt x="929" y="1822"/>
                  </a:lnTo>
                  <a:lnTo>
                    <a:pt x="346" y="1822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84" y="1"/>
                    <a:pt x="12" y="72"/>
                    <a:pt x="12" y="167"/>
                  </a:cubicBezTo>
                  <a:lnTo>
                    <a:pt x="12" y="1977"/>
                  </a:lnTo>
                  <a:cubicBezTo>
                    <a:pt x="0" y="2072"/>
                    <a:pt x="84" y="2144"/>
                    <a:pt x="167" y="2144"/>
                  </a:cubicBezTo>
                  <a:lnTo>
                    <a:pt x="1096" y="2144"/>
                  </a:lnTo>
                  <a:cubicBezTo>
                    <a:pt x="1179" y="2144"/>
                    <a:pt x="1262" y="2072"/>
                    <a:pt x="1262" y="1977"/>
                  </a:cubicBezTo>
                  <a:lnTo>
                    <a:pt x="1262" y="167"/>
                  </a:lnTo>
                  <a:cubicBezTo>
                    <a:pt x="1262" y="72"/>
                    <a:pt x="1179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73" name="Google Shape;14973;p134"/>
            <p:cNvSpPr/>
            <p:nvPr/>
          </p:nvSpPr>
          <p:spPr>
            <a:xfrm>
              <a:off x="5790165" y="2646451"/>
              <a:ext cx="39851" cy="68329"/>
            </a:xfrm>
            <a:custGeom>
              <a:avLst/>
              <a:gdLst/>
              <a:ahLst/>
              <a:cxnLst/>
              <a:rect l="l" t="t" r="r" b="b"/>
              <a:pathLst>
                <a:path w="1251" h="2145" extrusionOk="0">
                  <a:moveTo>
                    <a:pt x="917" y="334"/>
                  </a:moveTo>
                  <a:lnTo>
                    <a:pt x="917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977"/>
                  </a:lnTo>
                  <a:cubicBezTo>
                    <a:pt x="0" y="2073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74" name="Google Shape;14974;p134"/>
            <p:cNvSpPr/>
            <p:nvPr/>
          </p:nvSpPr>
          <p:spPr>
            <a:xfrm>
              <a:off x="6050707" y="2646451"/>
              <a:ext cx="39882" cy="68329"/>
            </a:xfrm>
            <a:custGeom>
              <a:avLst/>
              <a:gdLst/>
              <a:ahLst/>
              <a:cxnLst/>
              <a:rect l="l" t="t" r="r" b="b"/>
              <a:pathLst>
                <a:path w="1252" h="2145" extrusionOk="0">
                  <a:moveTo>
                    <a:pt x="930" y="334"/>
                  </a:moveTo>
                  <a:lnTo>
                    <a:pt x="930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1977"/>
                  </a:lnTo>
                  <a:cubicBezTo>
                    <a:pt x="1" y="2073"/>
                    <a:pt x="72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75" name="Google Shape;14975;p134"/>
            <p:cNvSpPr/>
            <p:nvPr/>
          </p:nvSpPr>
          <p:spPr>
            <a:xfrm>
              <a:off x="5976007" y="2563023"/>
              <a:ext cx="39851" cy="68297"/>
            </a:xfrm>
            <a:custGeom>
              <a:avLst/>
              <a:gdLst/>
              <a:ahLst/>
              <a:cxnLst/>
              <a:rect l="l" t="t" r="r" b="b"/>
              <a:pathLst>
                <a:path w="1251" h="2144" extrusionOk="0">
                  <a:moveTo>
                    <a:pt x="917" y="334"/>
                  </a:moveTo>
                  <a:lnTo>
                    <a:pt x="917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977"/>
                  </a:lnTo>
                  <a:cubicBezTo>
                    <a:pt x="0" y="2072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76" name="Google Shape;14976;p134"/>
            <p:cNvSpPr/>
            <p:nvPr/>
          </p:nvSpPr>
          <p:spPr>
            <a:xfrm>
              <a:off x="5919114" y="2453027"/>
              <a:ext cx="42877" cy="43673"/>
            </a:xfrm>
            <a:custGeom>
              <a:avLst/>
              <a:gdLst/>
              <a:ahLst/>
              <a:cxnLst/>
              <a:rect l="l" t="t" r="r" b="b"/>
              <a:pathLst>
                <a:path w="1346" h="1371" extrusionOk="0">
                  <a:moveTo>
                    <a:pt x="679" y="1"/>
                  </a:moveTo>
                  <a:cubicBezTo>
                    <a:pt x="596" y="1"/>
                    <a:pt x="524" y="72"/>
                    <a:pt x="524" y="167"/>
                  </a:cubicBezTo>
                  <a:lnTo>
                    <a:pt x="524" y="525"/>
                  </a:lnTo>
                  <a:lnTo>
                    <a:pt x="167" y="525"/>
                  </a:lnTo>
                  <a:cubicBezTo>
                    <a:pt x="72" y="525"/>
                    <a:pt x="1" y="596"/>
                    <a:pt x="1" y="691"/>
                  </a:cubicBezTo>
                  <a:cubicBezTo>
                    <a:pt x="1" y="775"/>
                    <a:pt x="72" y="846"/>
                    <a:pt x="167" y="846"/>
                  </a:cubicBezTo>
                  <a:lnTo>
                    <a:pt x="524" y="846"/>
                  </a:lnTo>
                  <a:lnTo>
                    <a:pt x="501" y="1203"/>
                  </a:lnTo>
                  <a:cubicBezTo>
                    <a:pt x="501" y="1299"/>
                    <a:pt x="584" y="1370"/>
                    <a:pt x="667" y="1370"/>
                  </a:cubicBezTo>
                  <a:cubicBezTo>
                    <a:pt x="751" y="1370"/>
                    <a:pt x="834" y="1299"/>
                    <a:pt x="834" y="1203"/>
                  </a:cubicBezTo>
                  <a:lnTo>
                    <a:pt x="834" y="846"/>
                  </a:lnTo>
                  <a:lnTo>
                    <a:pt x="1191" y="846"/>
                  </a:lnTo>
                  <a:cubicBezTo>
                    <a:pt x="1274" y="846"/>
                    <a:pt x="1346" y="775"/>
                    <a:pt x="1346" y="691"/>
                  </a:cubicBezTo>
                  <a:cubicBezTo>
                    <a:pt x="1346" y="596"/>
                    <a:pt x="1274" y="525"/>
                    <a:pt x="1191" y="525"/>
                  </a:cubicBezTo>
                  <a:lnTo>
                    <a:pt x="846" y="525"/>
                  </a:lnTo>
                  <a:lnTo>
                    <a:pt x="846" y="167"/>
                  </a:lnTo>
                  <a:cubicBezTo>
                    <a:pt x="846" y="72"/>
                    <a:pt x="774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77" name="Google Shape;14977;p134"/>
            <p:cNvSpPr/>
            <p:nvPr/>
          </p:nvSpPr>
          <p:spPr>
            <a:xfrm>
              <a:off x="5756399" y="2434456"/>
              <a:ext cx="367925" cy="367161"/>
            </a:xfrm>
            <a:custGeom>
              <a:avLst/>
              <a:gdLst/>
              <a:ahLst/>
              <a:cxnLst/>
              <a:rect l="l" t="t" r="r" b="b"/>
              <a:pathLst>
                <a:path w="11550" h="11526" extrusionOk="0">
                  <a:moveTo>
                    <a:pt x="7192" y="334"/>
                  </a:moveTo>
                  <a:lnTo>
                    <a:pt x="7192" y="2215"/>
                  </a:lnTo>
                  <a:lnTo>
                    <a:pt x="6287" y="2215"/>
                  </a:lnTo>
                  <a:cubicBezTo>
                    <a:pt x="6192" y="2215"/>
                    <a:pt x="6121" y="2298"/>
                    <a:pt x="6121" y="2382"/>
                  </a:cubicBezTo>
                  <a:cubicBezTo>
                    <a:pt x="6121" y="2477"/>
                    <a:pt x="6192" y="2548"/>
                    <a:pt x="6287" y="2548"/>
                  </a:cubicBezTo>
                  <a:lnTo>
                    <a:pt x="8859" y="2548"/>
                  </a:lnTo>
                  <a:lnTo>
                    <a:pt x="8859" y="2822"/>
                  </a:lnTo>
                  <a:lnTo>
                    <a:pt x="2692" y="2822"/>
                  </a:lnTo>
                  <a:lnTo>
                    <a:pt x="2692" y="2548"/>
                  </a:lnTo>
                  <a:lnTo>
                    <a:pt x="5335" y="2548"/>
                  </a:lnTo>
                  <a:cubicBezTo>
                    <a:pt x="5418" y="2548"/>
                    <a:pt x="5490" y="2477"/>
                    <a:pt x="5490" y="2382"/>
                  </a:cubicBezTo>
                  <a:cubicBezTo>
                    <a:pt x="5490" y="2298"/>
                    <a:pt x="5418" y="2215"/>
                    <a:pt x="5335" y="2215"/>
                  </a:cubicBezTo>
                  <a:lnTo>
                    <a:pt x="4370" y="2215"/>
                  </a:lnTo>
                  <a:lnTo>
                    <a:pt x="4370" y="334"/>
                  </a:lnTo>
                  <a:close/>
                  <a:moveTo>
                    <a:pt x="2787" y="4287"/>
                  </a:moveTo>
                  <a:lnTo>
                    <a:pt x="2787" y="4560"/>
                  </a:lnTo>
                  <a:lnTo>
                    <a:pt x="346" y="4560"/>
                  </a:lnTo>
                  <a:lnTo>
                    <a:pt x="346" y="4287"/>
                  </a:lnTo>
                  <a:close/>
                  <a:moveTo>
                    <a:pt x="7133" y="8037"/>
                  </a:moveTo>
                  <a:lnTo>
                    <a:pt x="7133" y="10537"/>
                  </a:lnTo>
                  <a:lnTo>
                    <a:pt x="5954" y="10537"/>
                  </a:lnTo>
                  <a:lnTo>
                    <a:pt x="5954" y="8037"/>
                  </a:lnTo>
                  <a:close/>
                  <a:moveTo>
                    <a:pt x="8442" y="3156"/>
                  </a:moveTo>
                  <a:lnTo>
                    <a:pt x="8442" y="10537"/>
                  </a:lnTo>
                  <a:lnTo>
                    <a:pt x="7478" y="10537"/>
                  </a:lnTo>
                  <a:lnTo>
                    <a:pt x="7478" y="7859"/>
                  </a:lnTo>
                  <a:cubicBezTo>
                    <a:pt x="7478" y="7775"/>
                    <a:pt x="7395" y="7704"/>
                    <a:pt x="7311" y="7704"/>
                  </a:cubicBezTo>
                  <a:lnTo>
                    <a:pt x="4287" y="7704"/>
                  </a:lnTo>
                  <a:cubicBezTo>
                    <a:pt x="4204" y="7704"/>
                    <a:pt x="4120" y="7775"/>
                    <a:pt x="4120" y="7859"/>
                  </a:cubicBezTo>
                  <a:lnTo>
                    <a:pt x="4120" y="10537"/>
                  </a:lnTo>
                  <a:lnTo>
                    <a:pt x="3156" y="10537"/>
                  </a:lnTo>
                  <a:lnTo>
                    <a:pt x="3132" y="3156"/>
                  </a:lnTo>
                  <a:close/>
                  <a:moveTo>
                    <a:pt x="5609" y="8061"/>
                  </a:moveTo>
                  <a:lnTo>
                    <a:pt x="5609" y="10561"/>
                  </a:lnTo>
                  <a:lnTo>
                    <a:pt x="4442" y="10561"/>
                  </a:lnTo>
                  <a:lnTo>
                    <a:pt x="4442" y="8061"/>
                  </a:lnTo>
                  <a:close/>
                  <a:moveTo>
                    <a:pt x="10966" y="4906"/>
                  </a:moveTo>
                  <a:lnTo>
                    <a:pt x="10966" y="10561"/>
                  </a:lnTo>
                  <a:lnTo>
                    <a:pt x="8764" y="10561"/>
                  </a:lnTo>
                  <a:lnTo>
                    <a:pt x="8764" y="4906"/>
                  </a:lnTo>
                  <a:close/>
                  <a:moveTo>
                    <a:pt x="11205" y="10883"/>
                  </a:moveTo>
                  <a:lnTo>
                    <a:pt x="11205" y="11180"/>
                  </a:lnTo>
                  <a:lnTo>
                    <a:pt x="334" y="11180"/>
                  </a:lnTo>
                  <a:lnTo>
                    <a:pt x="334" y="10883"/>
                  </a:lnTo>
                  <a:close/>
                  <a:moveTo>
                    <a:pt x="4216" y="0"/>
                  </a:moveTo>
                  <a:cubicBezTo>
                    <a:pt x="4120" y="0"/>
                    <a:pt x="4049" y="72"/>
                    <a:pt x="4049" y="167"/>
                  </a:cubicBezTo>
                  <a:lnTo>
                    <a:pt x="4049" y="2239"/>
                  </a:lnTo>
                  <a:lnTo>
                    <a:pt x="2537" y="2239"/>
                  </a:lnTo>
                  <a:cubicBezTo>
                    <a:pt x="2442" y="2239"/>
                    <a:pt x="2370" y="2310"/>
                    <a:pt x="2370" y="2394"/>
                  </a:cubicBezTo>
                  <a:lnTo>
                    <a:pt x="2370" y="3013"/>
                  </a:lnTo>
                  <a:cubicBezTo>
                    <a:pt x="2370" y="3096"/>
                    <a:pt x="2442" y="3179"/>
                    <a:pt x="2537" y="3179"/>
                  </a:cubicBezTo>
                  <a:lnTo>
                    <a:pt x="2787" y="3179"/>
                  </a:lnTo>
                  <a:lnTo>
                    <a:pt x="2787" y="3965"/>
                  </a:lnTo>
                  <a:lnTo>
                    <a:pt x="167" y="3965"/>
                  </a:lnTo>
                  <a:cubicBezTo>
                    <a:pt x="72" y="3965"/>
                    <a:pt x="1" y="4037"/>
                    <a:pt x="1" y="4132"/>
                  </a:cubicBezTo>
                  <a:lnTo>
                    <a:pt x="1" y="4739"/>
                  </a:lnTo>
                  <a:cubicBezTo>
                    <a:pt x="1" y="4822"/>
                    <a:pt x="72" y="4906"/>
                    <a:pt x="167" y="4906"/>
                  </a:cubicBezTo>
                  <a:lnTo>
                    <a:pt x="239" y="4906"/>
                  </a:lnTo>
                  <a:lnTo>
                    <a:pt x="239" y="6013"/>
                  </a:lnTo>
                  <a:cubicBezTo>
                    <a:pt x="239" y="6108"/>
                    <a:pt x="310" y="6180"/>
                    <a:pt x="406" y="6180"/>
                  </a:cubicBezTo>
                  <a:cubicBezTo>
                    <a:pt x="489" y="6180"/>
                    <a:pt x="572" y="6108"/>
                    <a:pt x="572" y="6013"/>
                  </a:cubicBezTo>
                  <a:lnTo>
                    <a:pt x="572" y="4906"/>
                  </a:lnTo>
                  <a:lnTo>
                    <a:pt x="2763" y="4906"/>
                  </a:lnTo>
                  <a:lnTo>
                    <a:pt x="2763" y="10561"/>
                  </a:lnTo>
                  <a:lnTo>
                    <a:pt x="572" y="10561"/>
                  </a:lnTo>
                  <a:lnTo>
                    <a:pt x="572" y="6870"/>
                  </a:lnTo>
                  <a:cubicBezTo>
                    <a:pt x="572" y="6775"/>
                    <a:pt x="489" y="6704"/>
                    <a:pt x="406" y="6704"/>
                  </a:cubicBezTo>
                  <a:cubicBezTo>
                    <a:pt x="310" y="6704"/>
                    <a:pt x="239" y="6775"/>
                    <a:pt x="239" y="6870"/>
                  </a:cubicBezTo>
                  <a:lnTo>
                    <a:pt x="239" y="10561"/>
                  </a:lnTo>
                  <a:lnTo>
                    <a:pt x="167" y="10561"/>
                  </a:lnTo>
                  <a:cubicBezTo>
                    <a:pt x="72" y="10561"/>
                    <a:pt x="1" y="10633"/>
                    <a:pt x="1" y="10716"/>
                  </a:cubicBezTo>
                  <a:lnTo>
                    <a:pt x="1" y="11359"/>
                  </a:lnTo>
                  <a:cubicBezTo>
                    <a:pt x="1" y="11454"/>
                    <a:pt x="72" y="11526"/>
                    <a:pt x="167" y="11526"/>
                  </a:cubicBezTo>
                  <a:lnTo>
                    <a:pt x="11371" y="11526"/>
                  </a:lnTo>
                  <a:cubicBezTo>
                    <a:pt x="11466" y="11526"/>
                    <a:pt x="11538" y="11454"/>
                    <a:pt x="11538" y="11359"/>
                  </a:cubicBezTo>
                  <a:lnTo>
                    <a:pt x="11538" y="10716"/>
                  </a:lnTo>
                  <a:cubicBezTo>
                    <a:pt x="11538" y="10633"/>
                    <a:pt x="11466" y="10561"/>
                    <a:pt x="11371" y="10561"/>
                  </a:cubicBezTo>
                  <a:lnTo>
                    <a:pt x="11300" y="10561"/>
                  </a:lnTo>
                  <a:lnTo>
                    <a:pt x="11300" y="4906"/>
                  </a:lnTo>
                  <a:lnTo>
                    <a:pt x="11383" y="4906"/>
                  </a:lnTo>
                  <a:cubicBezTo>
                    <a:pt x="11478" y="4906"/>
                    <a:pt x="11550" y="4822"/>
                    <a:pt x="11550" y="4739"/>
                  </a:cubicBezTo>
                  <a:lnTo>
                    <a:pt x="11550" y="4132"/>
                  </a:lnTo>
                  <a:cubicBezTo>
                    <a:pt x="11550" y="4037"/>
                    <a:pt x="11478" y="3965"/>
                    <a:pt x="11383" y="3965"/>
                  </a:cubicBezTo>
                  <a:lnTo>
                    <a:pt x="10359" y="3965"/>
                  </a:lnTo>
                  <a:cubicBezTo>
                    <a:pt x="10276" y="3965"/>
                    <a:pt x="10192" y="4037"/>
                    <a:pt x="10192" y="4132"/>
                  </a:cubicBezTo>
                  <a:cubicBezTo>
                    <a:pt x="10192" y="4215"/>
                    <a:pt x="10276" y="4287"/>
                    <a:pt x="10359" y="4287"/>
                  </a:cubicBezTo>
                  <a:lnTo>
                    <a:pt x="11216" y="4287"/>
                  </a:lnTo>
                  <a:lnTo>
                    <a:pt x="11216" y="4560"/>
                  </a:lnTo>
                  <a:lnTo>
                    <a:pt x="8776" y="4560"/>
                  </a:lnTo>
                  <a:lnTo>
                    <a:pt x="8776" y="4287"/>
                  </a:lnTo>
                  <a:lnTo>
                    <a:pt x="9526" y="4287"/>
                  </a:lnTo>
                  <a:cubicBezTo>
                    <a:pt x="9609" y="4287"/>
                    <a:pt x="9692" y="4215"/>
                    <a:pt x="9692" y="4132"/>
                  </a:cubicBezTo>
                  <a:cubicBezTo>
                    <a:pt x="9692" y="4037"/>
                    <a:pt x="9609" y="3965"/>
                    <a:pt x="9526" y="3965"/>
                  </a:cubicBezTo>
                  <a:lnTo>
                    <a:pt x="8776" y="3965"/>
                  </a:lnTo>
                  <a:lnTo>
                    <a:pt x="8776" y="3179"/>
                  </a:lnTo>
                  <a:lnTo>
                    <a:pt x="9038" y="3179"/>
                  </a:lnTo>
                  <a:cubicBezTo>
                    <a:pt x="9121" y="3179"/>
                    <a:pt x="9192" y="3096"/>
                    <a:pt x="9192" y="3013"/>
                  </a:cubicBezTo>
                  <a:lnTo>
                    <a:pt x="9192" y="2394"/>
                  </a:lnTo>
                  <a:cubicBezTo>
                    <a:pt x="9192" y="2310"/>
                    <a:pt x="9121" y="2239"/>
                    <a:pt x="9038" y="2239"/>
                  </a:cubicBezTo>
                  <a:lnTo>
                    <a:pt x="7525" y="2239"/>
                  </a:lnTo>
                  <a:lnTo>
                    <a:pt x="7525" y="167"/>
                  </a:lnTo>
                  <a:cubicBezTo>
                    <a:pt x="7525" y="72"/>
                    <a:pt x="7454" y="0"/>
                    <a:pt x="737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397" name="Google Shape;15397;p135"/>
          <p:cNvGrpSpPr/>
          <p:nvPr/>
        </p:nvGrpSpPr>
        <p:grpSpPr>
          <a:xfrm>
            <a:off x="4524990" y="2637514"/>
            <a:ext cx="407774" cy="356627"/>
            <a:chOff x="4876780" y="2418064"/>
            <a:chExt cx="407774" cy="356627"/>
          </a:xfrm>
        </p:grpSpPr>
        <p:sp>
          <p:nvSpPr>
            <p:cNvPr id="15398" name="Google Shape;15398;p135"/>
            <p:cNvSpPr/>
            <p:nvPr/>
          </p:nvSpPr>
          <p:spPr>
            <a:xfrm>
              <a:off x="4876780" y="2455589"/>
              <a:ext cx="407774" cy="319103"/>
            </a:xfrm>
            <a:custGeom>
              <a:avLst/>
              <a:gdLst/>
              <a:ahLst/>
              <a:cxnLst/>
              <a:rect l="l" t="t" r="r" b="b"/>
              <a:pathLst>
                <a:path w="12812" h="10026" extrusionOk="0">
                  <a:moveTo>
                    <a:pt x="3608" y="393"/>
                  </a:moveTo>
                  <a:cubicBezTo>
                    <a:pt x="3942" y="393"/>
                    <a:pt x="4216" y="619"/>
                    <a:pt x="4216" y="905"/>
                  </a:cubicBezTo>
                  <a:lnTo>
                    <a:pt x="4216" y="929"/>
                  </a:lnTo>
                  <a:cubicBezTo>
                    <a:pt x="4025" y="857"/>
                    <a:pt x="3811" y="810"/>
                    <a:pt x="3608" y="810"/>
                  </a:cubicBezTo>
                  <a:cubicBezTo>
                    <a:pt x="3382" y="810"/>
                    <a:pt x="3192" y="857"/>
                    <a:pt x="2989" y="929"/>
                  </a:cubicBezTo>
                  <a:lnTo>
                    <a:pt x="2989" y="905"/>
                  </a:lnTo>
                  <a:cubicBezTo>
                    <a:pt x="2989" y="619"/>
                    <a:pt x="3275" y="393"/>
                    <a:pt x="3608" y="393"/>
                  </a:cubicBezTo>
                  <a:close/>
                  <a:moveTo>
                    <a:pt x="3620" y="1179"/>
                  </a:moveTo>
                  <a:cubicBezTo>
                    <a:pt x="4287" y="1179"/>
                    <a:pt x="4835" y="1739"/>
                    <a:pt x="4835" y="2405"/>
                  </a:cubicBezTo>
                  <a:cubicBezTo>
                    <a:pt x="4835" y="2536"/>
                    <a:pt x="4823" y="2655"/>
                    <a:pt x="4775" y="2774"/>
                  </a:cubicBezTo>
                  <a:cubicBezTo>
                    <a:pt x="4239" y="2239"/>
                    <a:pt x="3299" y="2012"/>
                    <a:pt x="3263" y="2012"/>
                  </a:cubicBezTo>
                  <a:cubicBezTo>
                    <a:pt x="3248" y="2009"/>
                    <a:pt x="3233" y="2008"/>
                    <a:pt x="3219" y="2008"/>
                  </a:cubicBezTo>
                  <a:cubicBezTo>
                    <a:pt x="3174" y="2008"/>
                    <a:pt x="3132" y="2021"/>
                    <a:pt x="3096" y="2048"/>
                  </a:cubicBezTo>
                  <a:cubicBezTo>
                    <a:pt x="3049" y="2072"/>
                    <a:pt x="3025" y="2131"/>
                    <a:pt x="3037" y="2191"/>
                  </a:cubicBezTo>
                  <a:cubicBezTo>
                    <a:pt x="3037" y="2215"/>
                    <a:pt x="3025" y="2322"/>
                    <a:pt x="2882" y="2465"/>
                  </a:cubicBezTo>
                  <a:cubicBezTo>
                    <a:pt x="2811" y="2536"/>
                    <a:pt x="2811" y="2655"/>
                    <a:pt x="2882" y="2727"/>
                  </a:cubicBezTo>
                  <a:cubicBezTo>
                    <a:pt x="2924" y="2768"/>
                    <a:pt x="2974" y="2789"/>
                    <a:pt x="3023" y="2789"/>
                  </a:cubicBezTo>
                  <a:cubicBezTo>
                    <a:pt x="3073" y="2789"/>
                    <a:pt x="3120" y="2768"/>
                    <a:pt x="3156" y="2727"/>
                  </a:cubicBezTo>
                  <a:cubicBezTo>
                    <a:pt x="3263" y="2631"/>
                    <a:pt x="3323" y="2524"/>
                    <a:pt x="3358" y="2429"/>
                  </a:cubicBezTo>
                  <a:cubicBezTo>
                    <a:pt x="3680" y="2524"/>
                    <a:pt x="4335" y="2762"/>
                    <a:pt x="4632" y="3179"/>
                  </a:cubicBezTo>
                  <a:cubicBezTo>
                    <a:pt x="4537" y="3655"/>
                    <a:pt x="4120" y="4013"/>
                    <a:pt x="3632" y="4013"/>
                  </a:cubicBezTo>
                  <a:cubicBezTo>
                    <a:pt x="3624" y="4013"/>
                    <a:pt x="3616" y="4013"/>
                    <a:pt x="3608" y="4013"/>
                  </a:cubicBezTo>
                  <a:cubicBezTo>
                    <a:pt x="3083" y="4013"/>
                    <a:pt x="2655" y="3636"/>
                    <a:pt x="2608" y="3120"/>
                  </a:cubicBezTo>
                  <a:cubicBezTo>
                    <a:pt x="2608" y="3084"/>
                    <a:pt x="2596" y="3060"/>
                    <a:pt x="2572" y="3048"/>
                  </a:cubicBezTo>
                  <a:cubicBezTo>
                    <a:pt x="2453" y="2846"/>
                    <a:pt x="2394" y="2631"/>
                    <a:pt x="2394" y="2405"/>
                  </a:cubicBezTo>
                  <a:cubicBezTo>
                    <a:pt x="2394" y="1739"/>
                    <a:pt x="2953" y="1179"/>
                    <a:pt x="3620" y="1179"/>
                  </a:cubicBezTo>
                  <a:close/>
                  <a:moveTo>
                    <a:pt x="4013" y="4334"/>
                  </a:moveTo>
                  <a:lnTo>
                    <a:pt x="4013" y="4536"/>
                  </a:lnTo>
                  <a:cubicBezTo>
                    <a:pt x="4025" y="4596"/>
                    <a:pt x="4037" y="4667"/>
                    <a:pt x="4061" y="4715"/>
                  </a:cubicBezTo>
                  <a:lnTo>
                    <a:pt x="3882" y="4870"/>
                  </a:lnTo>
                  <a:cubicBezTo>
                    <a:pt x="3805" y="4947"/>
                    <a:pt x="3701" y="4986"/>
                    <a:pt x="3598" y="4986"/>
                  </a:cubicBezTo>
                  <a:cubicBezTo>
                    <a:pt x="3495" y="4986"/>
                    <a:pt x="3394" y="4947"/>
                    <a:pt x="3323" y="4870"/>
                  </a:cubicBezTo>
                  <a:lnTo>
                    <a:pt x="3144" y="4715"/>
                  </a:lnTo>
                  <a:cubicBezTo>
                    <a:pt x="3168" y="4656"/>
                    <a:pt x="3180" y="4596"/>
                    <a:pt x="3180" y="4536"/>
                  </a:cubicBezTo>
                  <a:lnTo>
                    <a:pt x="3180" y="4334"/>
                  </a:lnTo>
                  <a:cubicBezTo>
                    <a:pt x="3323" y="4382"/>
                    <a:pt x="3454" y="4394"/>
                    <a:pt x="3596" y="4394"/>
                  </a:cubicBezTo>
                  <a:cubicBezTo>
                    <a:pt x="3751" y="4394"/>
                    <a:pt x="3882" y="4382"/>
                    <a:pt x="4013" y="4334"/>
                  </a:cubicBezTo>
                  <a:close/>
                  <a:moveTo>
                    <a:pt x="6013" y="5977"/>
                  </a:moveTo>
                  <a:lnTo>
                    <a:pt x="6013" y="5989"/>
                  </a:lnTo>
                  <a:lnTo>
                    <a:pt x="6025" y="7596"/>
                  </a:lnTo>
                  <a:cubicBezTo>
                    <a:pt x="6025" y="7596"/>
                    <a:pt x="6025" y="7608"/>
                    <a:pt x="6013" y="7608"/>
                  </a:cubicBezTo>
                  <a:lnTo>
                    <a:pt x="3620" y="7608"/>
                  </a:lnTo>
                  <a:cubicBezTo>
                    <a:pt x="3620" y="7608"/>
                    <a:pt x="3608" y="7608"/>
                    <a:pt x="3608" y="7596"/>
                  </a:cubicBezTo>
                  <a:lnTo>
                    <a:pt x="3608" y="5989"/>
                  </a:lnTo>
                  <a:cubicBezTo>
                    <a:pt x="3608" y="5989"/>
                    <a:pt x="3608" y="5977"/>
                    <a:pt x="3620" y="5977"/>
                  </a:cubicBezTo>
                  <a:close/>
                  <a:moveTo>
                    <a:pt x="4358" y="4941"/>
                  </a:moveTo>
                  <a:lnTo>
                    <a:pt x="4989" y="5263"/>
                  </a:lnTo>
                  <a:cubicBezTo>
                    <a:pt x="5120" y="5334"/>
                    <a:pt x="5216" y="5465"/>
                    <a:pt x="5216" y="5620"/>
                  </a:cubicBezTo>
                  <a:lnTo>
                    <a:pt x="3608" y="5620"/>
                  </a:lnTo>
                  <a:cubicBezTo>
                    <a:pt x="3394" y="5620"/>
                    <a:pt x="3215" y="5799"/>
                    <a:pt x="3215" y="6001"/>
                  </a:cubicBezTo>
                  <a:lnTo>
                    <a:pt x="3215" y="6822"/>
                  </a:lnTo>
                  <a:lnTo>
                    <a:pt x="2787" y="6822"/>
                  </a:lnTo>
                  <a:lnTo>
                    <a:pt x="2787" y="6060"/>
                  </a:lnTo>
                  <a:cubicBezTo>
                    <a:pt x="2787" y="5965"/>
                    <a:pt x="2692" y="5870"/>
                    <a:pt x="2596" y="5870"/>
                  </a:cubicBezTo>
                  <a:cubicBezTo>
                    <a:pt x="2489" y="5870"/>
                    <a:pt x="2394" y="5965"/>
                    <a:pt x="2394" y="6060"/>
                  </a:cubicBezTo>
                  <a:lnTo>
                    <a:pt x="2394" y="7013"/>
                  </a:lnTo>
                  <a:cubicBezTo>
                    <a:pt x="2394" y="7120"/>
                    <a:pt x="2489" y="7203"/>
                    <a:pt x="2596" y="7203"/>
                  </a:cubicBezTo>
                  <a:lnTo>
                    <a:pt x="3203" y="7203"/>
                  </a:lnTo>
                  <a:lnTo>
                    <a:pt x="3203" y="7620"/>
                  </a:lnTo>
                  <a:lnTo>
                    <a:pt x="3203" y="7644"/>
                  </a:lnTo>
                  <a:lnTo>
                    <a:pt x="2382" y="7644"/>
                  </a:lnTo>
                  <a:cubicBezTo>
                    <a:pt x="2156" y="7644"/>
                    <a:pt x="1965" y="7465"/>
                    <a:pt x="1965" y="7227"/>
                  </a:cubicBezTo>
                  <a:lnTo>
                    <a:pt x="1965" y="5632"/>
                  </a:lnTo>
                  <a:lnTo>
                    <a:pt x="2001" y="5632"/>
                  </a:lnTo>
                  <a:cubicBezTo>
                    <a:pt x="2001" y="5465"/>
                    <a:pt x="2084" y="5334"/>
                    <a:pt x="2215" y="5263"/>
                  </a:cubicBezTo>
                  <a:lnTo>
                    <a:pt x="2846" y="4941"/>
                  </a:lnTo>
                  <a:lnTo>
                    <a:pt x="3073" y="5156"/>
                  </a:lnTo>
                  <a:cubicBezTo>
                    <a:pt x="3215" y="5298"/>
                    <a:pt x="3406" y="5382"/>
                    <a:pt x="3608" y="5382"/>
                  </a:cubicBezTo>
                  <a:cubicBezTo>
                    <a:pt x="3799" y="5382"/>
                    <a:pt x="3989" y="5298"/>
                    <a:pt x="4144" y="5156"/>
                  </a:cubicBezTo>
                  <a:lnTo>
                    <a:pt x="4358" y="4941"/>
                  </a:lnTo>
                  <a:close/>
                  <a:moveTo>
                    <a:pt x="12026" y="7989"/>
                  </a:moveTo>
                  <a:lnTo>
                    <a:pt x="12026" y="8418"/>
                  </a:lnTo>
                  <a:lnTo>
                    <a:pt x="787" y="8418"/>
                  </a:lnTo>
                  <a:lnTo>
                    <a:pt x="787" y="7989"/>
                  </a:lnTo>
                  <a:close/>
                  <a:moveTo>
                    <a:pt x="3608" y="0"/>
                  </a:moveTo>
                  <a:cubicBezTo>
                    <a:pt x="3049" y="0"/>
                    <a:pt x="2620" y="405"/>
                    <a:pt x="2620" y="893"/>
                  </a:cubicBezTo>
                  <a:cubicBezTo>
                    <a:pt x="2620" y="977"/>
                    <a:pt x="2632" y="1060"/>
                    <a:pt x="2656" y="1131"/>
                  </a:cubicBezTo>
                  <a:cubicBezTo>
                    <a:pt x="2263" y="1417"/>
                    <a:pt x="2013" y="1881"/>
                    <a:pt x="2013" y="2405"/>
                  </a:cubicBezTo>
                  <a:cubicBezTo>
                    <a:pt x="2013" y="2679"/>
                    <a:pt x="2084" y="2953"/>
                    <a:pt x="2215" y="3191"/>
                  </a:cubicBezTo>
                  <a:cubicBezTo>
                    <a:pt x="2275" y="3596"/>
                    <a:pt x="2501" y="3917"/>
                    <a:pt x="2799" y="4144"/>
                  </a:cubicBezTo>
                  <a:lnTo>
                    <a:pt x="2799" y="4525"/>
                  </a:lnTo>
                  <a:lnTo>
                    <a:pt x="2799" y="4548"/>
                  </a:lnTo>
                  <a:lnTo>
                    <a:pt x="2037" y="4917"/>
                  </a:lnTo>
                  <a:cubicBezTo>
                    <a:pt x="1775" y="5048"/>
                    <a:pt x="1608" y="5322"/>
                    <a:pt x="1608" y="5620"/>
                  </a:cubicBezTo>
                  <a:lnTo>
                    <a:pt x="1608" y="7215"/>
                  </a:lnTo>
                  <a:cubicBezTo>
                    <a:pt x="1608" y="7358"/>
                    <a:pt x="1656" y="7513"/>
                    <a:pt x="1727" y="7632"/>
                  </a:cubicBezTo>
                  <a:lnTo>
                    <a:pt x="191" y="7632"/>
                  </a:lnTo>
                  <a:cubicBezTo>
                    <a:pt x="96" y="7632"/>
                    <a:pt x="1" y="7715"/>
                    <a:pt x="1" y="7823"/>
                  </a:cubicBezTo>
                  <a:cubicBezTo>
                    <a:pt x="1" y="7930"/>
                    <a:pt x="96" y="8013"/>
                    <a:pt x="191" y="8013"/>
                  </a:cubicBezTo>
                  <a:lnTo>
                    <a:pt x="406" y="8013"/>
                  </a:lnTo>
                  <a:lnTo>
                    <a:pt x="406" y="9835"/>
                  </a:lnTo>
                  <a:cubicBezTo>
                    <a:pt x="406" y="9930"/>
                    <a:pt x="489" y="10025"/>
                    <a:pt x="596" y="10025"/>
                  </a:cubicBezTo>
                  <a:cubicBezTo>
                    <a:pt x="703" y="10025"/>
                    <a:pt x="787" y="9930"/>
                    <a:pt x="787" y="9835"/>
                  </a:cubicBezTo>
                  <a:lnTo>
                    <a:pt x="787" y="8823"/>
                  </a:lnTo>
                  <a:lnTo>
                    <a:pt x="12026" y="8823"/>
                  </a:lnTo>
                  <a:lnTo>
                    <a:pt x="12026" y="9835"/>
                  </a:lnTo>
                  <a:cubicBezTo>
                    <a:pt x="12026" y="9930"/>
                    <a:pt x="12121" y="10025"/>
                    <a:pt x="12217" y="10025"/>
                  </a:cubicBezTo>
                  <a:cubicBezTo>
                    <a:pt x="12324" y="10025"/>
                    <a:pt x="12419" y="9930"/>
                    <a:pt x="12419" y="9835"/>
                  </a:cubicBezTo>
                  <a:lnTo>
                    <a:pt x="12419" y="8013"/>
                  </a:lnTo>
                  <a:lnTo>
                    <a:pt x="12621" y="8013"/>
                  </a:lnTo>
                  <a:cubicBezTo>
                    <a:pt x="12728" y="8013"/>
                    <a:pt x="12812" y="7930"/>
                    <a:pt x="12812" y="7823"/>
                  </a:cubicBezTo>
                  <a:cubicBezTo>
                    <a:pt x="12800" y="7704"/>
                    <a:pt x="12717" y="7632"/>
                    <a:pt x="12609" y="7632"/>
                  </a:cubicBezTo>
                  <a:lnTo>
                    <a:pt x="6406" y="7632"/>
                  </a:lnTo>
                  <a:lnTo>
                    <a:pt x="6406" y="7608"/>
                  </a:lnTo>
                  <a:lnTo>
                    <a:pt x="6406" y="6001"/>
                  </a:lnTo>
                  <a:cubicBezTo>
                    <a:pt x="6406" y="5799"/>
                    <a:pt x="6228" y="5620"/>
                    <a:pt x="6013" y="5620"/>
                  </a:cubicBezTo>
                  <a:lnTo>
                    <a:pt x="5597" y="5620"/>
                  </a:lnTo>
                  <a:cubicBezTo>
                    <a:pt x="5597" y="5322"/>
                    <a:pt x="5430" y="5048"/>
                    <a:pt x="5168" y="4917"/>
                  </a:cubicBezTo>
                  <a:lnTo>
                    <a:pt x="4406" y="4548"/>
                  </a:lnTo>
                  <a:lnTo>
                    <a:pt x="4406" y="4525"/>
                  </a:lnTo>
                  <a:lnTo>
                    <a:pt x="4406" y="4144"/>
                  </a:lnTo>
                  <a:cubicBezTo>
                    <a:pt x="4716" y="3929"/>
                    <a:pt x="4942" y="3596"/>
                    <a:pt x="4989" y="3191"/>
                  </a:cubicBezTo>
                  <a:cubicBezTo>
                    <a:pt x="5120" y="2953"/>
                    <a:pt x="5192" y="2667"/>
                    <a:pt x="5192" y="2405"/>
                  </a:cubicBezTo>
                  <a:cubicBezTo>
                    <a:pt x="5192" y="1881"/>
                    <a:pt x="4942" y="1417"/>
                    <a:pt x="4561" y="1131"/>
                  </a:cubicBezTo>
                  <a:cubicBezTo>
                    <a:pt x="4585" y="1060"/>
                    <a:pt x="4585" y="988"/>
                    <a:pt x="4585" y="893"/>
                  </a:cubicBezTo>
                  <a:cubicBezTo>
                    <a:pt x="4585" y="405"/>
                    <a:pt x="4144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99" name="Google Shape;15399;p135"/>
            <p:cNvSpPr/>
            <p:nvPr/>
          </p:nvSpPr>
          <p:spPr>
            <a:xfrm>
              <a:off x="5017012" y="2666287"/>
              <a:ext cx="25016" cy="12158"/>
            </a:xfrm>
            <a:custGeom>
              <a:avLst/>
              <a:gdLst/>
              <a:ahLst/>
              <a:cxnLst/>
              <a:rect l="l" t="t" r="r" b="b"/>
              <a:pathLst>
                <a:path w="786" h="382" extrusionOk="0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595" y="381"/>
                  </a:lnTo>
                  <a:cubicBezTo>
                    <a:pt x="702" y="381"/>
                    <a:pt x="786" y="298"/>
                    <a:pt x="786" y="191"/>
                  </a:cubicBezTo>
                  <a:cubicBezTo>
                    <a:pt x="786" y="83"/>
                    <a:pt x="702" y="0"/>
                    <a:pt x="5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00" name="Google Shape;15400;p135"/>
            <p:cNvSpPr/>
            <p:nvPr/>
          </p:nvSpPr>
          <p:spPr>
            <a:xfrm>
              <a:off x="5068159" y="2418064"/>
              <a:ext cx="203155" cy="198222"/>
            </a:xfrm>
            <a:custGeom>
              <a:avLst/>
              <a:gdLst/>
              <a:ahLst/>
              <a:cxnLst/>
              <a:rect l="l" t="t" r="r" b="b"/>
              <a:pathLst>
                <a:path w="6383" h="6228" extrusionOk="0">
                  <a:moveTo>
                    <a:pt x="5608" y="346"/>
                  </a:moveTo>
                  <a:cubicBezTo>
                    <a:pt x="5834" y="346"/>
                    <a:pt x="6025" y="524"/>
                    <a:pt x="6025" y="762"/>
                  </a:cubicBezTo>
                  <a:lnTo>
                    <a:pt x="6025" y="3989"/>
                  </a:lnTo>
                  <a:lnTo>
                    <a:pt x="6013" y="3989"/>
                  </a:lnTo>
                  <a:cubicBezTo>
                    <a:pt x="6013" y="4203"/>
                    <a:pt x="5834" y="4406"/>
                    <a:pt x="5596" y="4406"/>
                  </a:cubicBezTo>
                  <a:lnTo>
                    <a:pt x="3203" y="4406"/>
                  </a:lnTo>
                  <a:cubicBezTo>
                    <a:pt x="3156" y="4406"/>
                    <a:pt x="3132" y="4418"/>
                    <a:pt x="3096" y="4430"/>
                  </a:cubicBezTo>
                  <a:lnTo>
                    <a:pt x="1310" y="5727"/>
                  </a:lnTo>
                  <a:lnTo>
                    <a:pt x="1584" y="4620"/>
                  </a:lnTo>
                  <a:cubicBezTo>
                    <a:pt x="1596" y="4561"/>
                    <a:pt x="1584" y="4501"/>
                    <a:pt x="1548" y="4465"/>
                  </a:cubicBezTo>
                  <a:cubicBezTo>
                    <a:pt x="1512" y="4418"/>
                    <a:pt x="1465" y="4382"/>
                    <a:pt x="1405" y="4382"/>
                  </a:cubicBezTo>
                  <a:lnTo>
                    <a:pt x="810" y="4382"/>
                  </a:lnTo>
                  <a:cubicBezTo>
                    <a:pt x="584" y="4382"/>
                    <a:pt x="393" y="4203"/>
                    <a:pt x="393" y="3965"/>
                  </a:cubicBezTo>
                  <a:lnTo>
                    <a:pt x="393" y="762"/>
                  </a:lnTo>
                  <a:cubicBezTo>
                    <a:pt x="393" y="548"/>
                    <a:pt x="572" y="346"/>
                    <a:pt x="810" y="346"/>
                  </a:cubicBezTo>
                  <a:close/>
                  <a:moveTo>
                    <a:pt x="786" y="0"/>
                  </a:moveTo>
                  <a:cubicBezTo>
                    <a:pt x="358" y="0"/>
                    <a:pt x="0" y="358"/>
                    <a:pt x="0" y="786"/>
                  </a:cubicBezTo>
                  <a:lnTo>
                    <a:pt x="0" y="3989"/>
                  </a:lnTo>
                  <a:cubicBezTo>
                    <a:pt x="0" y="4418"/>
                    <a:pt x="358" y="4775"/>
                    <a:pt x="786" y="4775"/>
                  </a:cubicBezTo>
                  <a:lnTo>
                    <a:pt x="1143" y="4775"/>
                  </a:lnTo>
                  <a:lnTo>
                    <a:pt x="881" y="5870"/>
                  </a:lnTo>
                  <a:cubicBezTo>
                    <a:pt x="846" y="5989"/>
                    <a:pt x="893" y="6108"/>
                    <a:pt x="1000" y="6192"/>
                  </a:cubicBezTo>
                  <a:cubicBezTo>
                    <a:pt x="1048" y="6216"/>
                    <a:pt x="1108" y="6227"/>
                    <a:pt x="1167" y="6227"/>
                  </a:cubicBezTo>
                  <a:cubicBezTo>
                    <a:pt x="1227" y="6227"/>
                    <a:pt x="1286" y="6216"/>
                    <a:pt x="1322" y="6168"/>
                  </a:cubicBezTo>
                  <a:lnTo>
                    <a:pt x="3263" y="4775"/>
                  </a:lnTo>
                  <a:lnTo>
                    <a:pt x="5596" y="4775"/>
                  </a:lnTo>
                  <a:cubicBezTo>
                    <a:pt x="6025" y="4775"/>
                    <a:pt x="6382" y="4418"/>
                    <a:pt x="6382" y="3989"/>
                  </a:cubicBezTo>
                  <a:lnTo>
                    <a:pt x="6382" y="786"/>
                  </a:lnTo>
                  <a:cubicBezTo>
                    <a:pt x="6382" y="358"/>
                    <a:pt x="6025" y="0"/>
                    <a:pt x="5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01" name="Google Shape;15401;p135"/>
            <p:cNvSpPr/>
            <p:nvPr/>
          </p:nvSpPr>
          <p:spPr>
            <a:xfrm>
              <a:off x="5106415" y="2456353"/>
              <a:ext cx="31509" cy="12158"/>
            </a:xfrm>
            <a:custGeom>
              <a:avLst/>
              <a:gdLst/>
              <a:ahLst/>
              <a:cxnLst/>
              <a:rect l="l" t="t" r="r" b="b"/>
              <a:pathLst>
                <a:path w="990" h="382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cubicBezTo>
                    <a:pt x="1" y="298"/>
                    <a:pt x="96" y="381"/>
                    <a:pt x="203" y="381"/>
                  </a:cubicBezTo>
                  <a:lnTo>
                    <a:pt x="799" y="381"/>
                  </a:lnTo>
                  <a:cubicBezTo>
                    <a:pt x="894" y="381"/>
                    <a:pt x="989" y="298"/>
                    <a:pt x="989" y="191"/>
                  </a:cubicBezTo>
                  <a:cubicBezTo>
                    <a:pt x="989" y="83"/>
                    <a:pt x="894" y="0"/>
                    <a:pt x="7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02" name="Google Shape;15402;p135"/>
            <p:cNvSpPr/>
            <p:nvPr/>
          </p:nvSpPr>
          <p:spPr>
            <a:xfrm>
              <a:off x="5151133" y="2456353"/>
              <a:ext cx="82274" cy="12158"/>
            </a:xfrm>
            <a:custGeom>
              <a:avLst/>
              <a:gdLst/>
              <a:ahLst/>
              <a:cxnLst/>
              <a:rect l="l" t="t" r="r" b="b"/>
              <a:pathLst>
                <a:path w="2585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2394" y="381"/>
                  </a:lnTo>
                  <a:cubicBezTo>
                    <a:pt x="2501" y="381"/>
                    <a:pt x="2584" y="298"/>
                    <a:pt x="2584" y="191"/>
                  </a:cubicBezTo>
                  <a:cubicBezTo>
                    <a:pt x="2584" y="83"/>
                    <a:pt x="2501" y="0"/>
                    <a:pt x="23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03" name="Google Shape;15403;p135"/>
            <p:cNvSpPr/>
            <p:nvPr/>
          </p:nvSpPr>
          <p:spPr>
            <a:xfrm>
              <a:off x="5106415" y="2488180"/>
              <a:ext cx="126992" cy="12158"/>
            </a:xfrm>
            <a:custGeom>
              <a:avLst/>
              <a:gdLst/>
              <a:ahLst/>
              <a:cxnLst/>
              <a:rect l="l" t="t" r="r" b="b"/>
              <a:pathLst>
                <a:path w="3990" h="382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cubicBezTo>
                    <a:pt x="1" y="298"/>
                    <a:pt x="96" y="381"/>
                    <a:pt x="203" y="381"/>
                  </a:cubicBezTo>
                  <a:lnTo>
                    <a:pt x="3799" y="381"/>
                  </a:lnTo>
                  <a:cubicBezTo>
                    <a:pt x="3906" y="381"/>
                    <a:pt x="3989" y="298"/>
                    <a:pt x="3989" y="191"/>
                  </a:cubicBezTo>
                  <a:cubicBezTo>
                    <a:pt x="3978" y="83"/>
                    <a:pt x="3906" y="0"/>
                    <a:pt x="37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04" name="Google Shape;15404;p135"/>
            <p:cNvSpPr/>
            <p:nvPr/>
          </p:nvSpPr>
          <p:spPr>
            <a:xfrm>
              <a:off x="5106415" y="2519626"/>
              <a:ext cx="82656" cy="12540"/>
            </a:xfrm>
            <a:custGeom>
              <a:avLst/>
              <a:gdLst/>
              <a:ahLst/>
              <a:cxnLst/>
              <a:rect l="l" t="t" r="r" b="b"/>
              <a:pathLst>
                <a:path w="2597" h="394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cubicBezTo>
                    <a:pt x="1" y="298"/>
                    <a:pt x="96" y="393"/>
                    <a:pt x="203" y="393"/>
                  </a:cubicBezTo>
                  <a:lnTo>
                    <a:pt x="2394" y="393"/>
                  </a:lnTo>
                  <a:cubicBezTo>
                    <a:pt x="2501" y="393"/>
                    <a:pt x="2596" y="298"/>
                    <a:pt x="2596" y="203"/>
                  </a:cubicBezTo>
                  <a:cubicBezTo>
                    <a:pt x="2585" y="96"/>
                    <a:pt x="2501" y="0"/>
                    <a:pt x="23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05" name="Google Shape;15405;p135"/>
            <p:cNvSpPr/>
            <p:nvPr/>
          </p:nvSpPr>
          <p:spPr>
            <a:xfrm>
              <a:off x="5202312" y="2519626"/>
              <a:ext cx="31095" cy="12540"/>
            </a:xfrm>
            <a:custGeom>
              <a:avLst/>
              <a:gdLst/>
              <a:ahLst/>
              <a:cxnLst/>
              <a:rect l="l" t="t" r="r" b="b"/>
              <a:pathLst>
                <a:path w="977" h="394" extrusionOk="0">
                  <a:moveTo>
                    <a:pt x="191" y="0"/>
                  </a:moveTo>
                  <a:cubicBezTo>
                    <a:pt x="84" y="0"/>
                    <a:pt x="0" y="96"/>
                    <a:pt x="0" y="203"/>
                  </a:cubicBezTo>
                  <a:cubicBezTo>
                    <a:pt x="0" y="298"/>
                    <a:pt x="84" y="393"/>
                    <a:pt x="191" y="393"/>
                  </a:cubicBezTo>
                  <a:lnTo>
                    <a:pt x="786" y="393"/>
                  </a:lnTo>
                  <a:cubicBezTo>
                    <a:pt x="893" y="393"/>
                    <a:pt x="976" y="298"/>
                    <a:pt x="976" y="203"/>
                  </a:cubicBezTo>
                  <a:cubicBezTo>
                    <a:pt x="965" y="96"/>
                    <a:pt x="893" y="0"/>
                    <a:pt x="7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393" name="Google Shape;15393;p135"/>
          <p:cNvGrpSpPr/>
          <p:nvPr/>
        </p:nvGrpSpPr>
        <p:grpSpPr>
          <a:xfrm>
            <a:off x="2336800" y="3246755"/>
            <a:ext cx="586740" cy="429260"/>
            <a:chOff x="5733194" y="2431718"/>
            <a:chExt cx="446826" cy="327059"/>
          </a:xfrm>
        </p:grpSpPr>
        <p:sp>
          <p:nvSpPr>
            <p:cNvPr id="15394" name="Google Shape;15394;p135"/>
            <p:cNvSpPr/>
            <p:nvPr/>
          </p:nvSpPr>
          <p:spPr>
            <a:xfrm>
              <a:off x="6032946" y="2474145"/>
              <a:ext cx="56112" cy="20115"/>
            </a:xfrm>
            <a:custGeom>
              <a:avLst/>
              <a:gdLst/>
              <a:ahLst/>
              <a:cxnLst/>
              <a:rect l="l" t="t" r="r" b="b"/>
              <a:pathLst>
                <a:path w="1763" h="632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cubicBezTo>
                    <a:pt x="441" y="417"/>
                    <a:pt x="1108" y="453"/>
                    <a:pt x="1429" y="620"/>
                  </a:cubicBezTo>
                  <a:cubicBezTo>
                    <a:pt x="1465" y="632"/>
                    <a:pt x="1489" y="632"/>
                    <a:pt x="1525" y="632"/>
                  </a:cubicBezTo>
                  <a:cubicBezTo>
                    <a:pt x="1596" y="632"/>
                    <a:pt x="1668" y="584"/>
                    <a:pt x="1703" y="513"/>
                  </a:cubicBezTo>
                  <a:cubicBezTo>
                    <a:pt x="1763" y="417"/>
                    <a:pt x="1727" y="298"/>
                    <a:pt x="1632" y="239"/>
                  </a:cubicBezTo>
                  <a:cubicBezTo>
                    <a:pt x="1156" y="1"/>
                    <a:pt x="263" y="1"/>
                    <a:pt x="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95" name="Google Shape;15395;p135"/>
            <p:cNvSpPr/>
            <p:nvPr/>
          </p:nvSpPr>
          <p:spPr>
            <a:xfrm>
              <a:off x="5733194" y="2431718"/>
              <a:ext cx="446826" cy="327059"/>
            </a:xfrm>
            <a:custGeom>
              <a:avLst/>
              <a:gdLst/>
              <a:ahLst/>
              <a:cxnLst/>
              <a:rect l="l" t="t" r="r" b="b"/>
              <a:pathLst>
                <a:path w="14039" h="10276" extrusionOk="0">
                  <a:moveTo>
                    <a:pt x="11621" y="655"/>
                  </a:moveTo>
                  <a:lnTo>
                    <a:pt x="11621" y="1500"/>
                  </a:lnTo>
                  <a:cubicBezTo>
                    <a:pt x="11621" y="1631"/>
                    <a:pt x="11598" y="1762"/>
                    <a:pt x="11538" y="1905"/>
                  </a:cubicBezTo>
                  <a:lnTo>
                    <a:pt x="11431" y="2108"/>
                  </a:lnTo>
                  <a:cubicBezTo>
                    <a:pt x="11419" y="2143"/>
                    <a:pt x="11419" y="2167"/>
                    <a:pt x="11419" y="2203"/>
                  </a:cubicBezTo>
                  <a:lnTo>
                    <a:pt x="11419" y="2631"/>
                  </a:lnTo>
                  <a:cubicBezTo>
                    <a:pt x="11419" y="2929"/>
                    <a:pt x="11300" y="3215"/>
                    <a:pt x="11074" y="3429"/>
                  </a:cubicBezTo>
                  <a:cubicBezTo>
                    <a:pt x="10858" y="3634"/>
                    <a:pt x="10599" y="3751"/>
                    <a:pt x="10317" y="3751"/>
                  </a:cubicBezTo>
                  <a:cubicBezTo>
                    <a:pt x="10303" y="3751"/>
                    <a:pt x="10290" y="3751"/>
                    <a:pt x="10276" y="3751"/>
                  </a:cubicBezTo>
                  <a:cubicBezTo>
                    <a:pt x="9657" y="3739"/>
                    <a:pt x="9181" y="3215"/>
                    <a:pt x="9181" y="2584"/>
                  </a:cubicBezTo>
                  <a:lnTo>
                    <a:pt x="9181" y="2203"/>
                  </a:lnTo>
                  <a:cubicBezTo>
                    <a:pt x="9181" y="2167"/>
                    <a:pt x="9181" y="2143"/>
                    <a:pt x="9169" y="2108"/>
                  </a:cubicBezTo>
                  <a:lnTo>
                    <a:pt x="9038" y="1857"/>
                  </a:lnTo>
                  <a:cubicBezTo>
                    <a:pt x="8990" y="1762"/>
                    <a:pt x="8966" y="1667"/>
                    <a:pt x="8966" y="1560"/>
                  </a:cubicBezTo>
                  <a:lnTo>
                    <a:pt x="8966" y="1548"/>
                  </a:lnTo>
                  <a:cubicBezTo>
                    <a:pt x="8966" y="1048"/>
                    <a:pt x="9359" y="655"/>
                    <a:pt x="9859" y="655"/>
                  </a:cubicBezTo>
                  <a:close/>
                  <a:moveTo>
                    <a:pt x="4156" y="429"/>
                  </a:moveTo>
                  <a:cubicBezTo>
                    <a:pt x="4513" y="429"/>
                    <a:pt x="4823" y="560"/>
                    <a:pt x="5061" y="822"/>
                  </a:cubicBezTo>
                  <a:cubicBezTo>
                    <a:pt x="5299" y="1072"/>
                    <a:pt x="5442" y="1417"/>
                    <a:pt x="5478" y="1786"/>
                  </a:cubicBezTo>
                  <a:cubicBezTo>
                    <a:pt x="5513" y="2215"/>
                    <a:pt x="5656" y="3108"/>
                    <a:pt x="5847" y="3643"/>
                  </a:cubicBezTo>
                  <a:lnTo>
                    <a:pt x="5835" y="3643"/>
                  </a:lnTo>
                  <a:cubicBezTo>
                    <a:pt x="5525" y="3762"/>
                    <a:pt x="4882" y="3941"/>
                    <a:pt x="4132" y="3941"/>
                  </a:cubicBezTo>
                  <a:cubicBezTo>
                    <a:pt x="4077" y="3944"/>
                    <a:pt x="4021" y="3945"/>
                    <a:pt x="3967" y="3945"/>
                  </a:cubicBezTo>
                  <a:cubicBezTo>
                    <a:pt x="3330" y="3945"/>
                    <a:pt x="2762" y="3765"/>
                    <a:pt x="2477" y="3655"/>
                  </a:cubicBezTo>
                  <a:cubicBezTo>
                    <a:pt x="2656" y="3108"/>
                    <a:pt x="2799" y="2215"/>
                    <a:pt x="2835" y="1786"/>
                  </a:cubicBezTo>
                  <a:cubicBezTo>
                    <a:pt x="2858" y="1417"/>
                    <a:pt x="3013" y="1072"/>
                    <a:pt x="3251" y="822"/>
                  </a:cubicBezTo>
                  <a:cubicBezTo>
                    <a:pt x="3501" y="560"/>
                    <a:pt x="3811" y="429"/>
                    <a:pt x="4156" y="429"/>
                  </a:cubicBezTo>
                  <a:close/>
                  <a:moveTo>
                    <a:pt x="10752" y="4096"/>
                  </a:moveTo>
                  <a:cubicBezTo>
                    <a:pt x="10752" y="4155"/>
                    <a:pt x="10764" y="4215"/>
                    <a:pt x="10776" y="4274"/>
                  </a:cubicBezTo>
                  <a:lnTo>
                    <a:pt x="10609" y="4429"/>
                  </a:lnTo>
                  <a:cubicBezTo>
                    <a:pt x="10526" y="4524"/>
                    <a:pt x="10419" y="4572"/>
                    <a:pt x="10300" y="4572"/>
                  </a:cubicBezTo>
                  <a:cubicBezTo>
                    <a:pt x="10181" y="4572"/>
                    <a:pt x="10062" y="4524"/>
                    <a:pt x="9990" y="4429"/>
                  </a:cubicBezTo>
                  <a:lnTo>
                    <a:pt x="9823" y="4274"/>
                  </a:lnTo>
                  <a:cubicBezTo>
                    <a:pt x="9835" y="4215"/>
                    <a:pt x="9859" y="4155"/>
                    <a:pt x="9859" y="4096"/>
                  </a:cubicBezTo>
                  <a:cubicBezTo>
                    <a:pt x="9990" y="4132"/>
                    <a:pt x="10121" y="4167"/>
                    <a:pt x="10252" y="4167"/>
                  </a:cubicBezTo>
                  <a:lnTo>
                    <a:pt x="10300" y="4167"/>
                  </a:lnTo>
                  <a:cubicBezTo>
                    <a:pt x="10455" y="4167"/>
                    <a:pt x="10609" y="4132"/>
                    <a:pt x="10752" y="4096"/>
                  </a:cubicBezTo>
                  <a:close/>
                  <a:moveTo>
                    <a:pt x="4692" y="4358"/>
                  </a:moveTo>
                  <a:cubicBezTo>
                    <a:pt x="4763" y="4524"/>
                    <a:pt x="4918" y="4644"/>
                    <a:pt x="5097" y="4691"/>
                  </a:cubicBezTo>
                  <a:lnTo>
                    <a:pt x="5835" y="4894"/>
                  </a:lnTo>
                  <a:cubicBezTo>
                    <a:pt x="6025" y="4953"/>
                    <a:pt x="6168" y="5132"/>
                    <a:pt x="6168" y="5322"/>
                  </a:cubicBezTo>
                  <a:lnTo>
                    <a:pt x="6168" y="7251"/>
                  </a:lnTo>
                  <a:cubicBezTo>
                    <a:pt x="6168" y="7501"/>
                    <a:pt x="5954" y="7692"/>
                    <a:pt x="5716" y="7692"/>
                  </a:cubicBezTo>
                  <a:lnTo>
                    <a:pt x="5704" y="7692"/>
                  </a:lnTo>
                  <a:lnTo>
                    <a:pt x="5704" y="6144"/>
                  </a:lnTo>
                  <a:cubicBezTo>
                    <a:pt x="5668" y="5787"/>
                    <a:pt x="5394" y="5501"/>
                    <a:pt x="5025" y="5501"/>
                  </a:cubicBezTo>
                  <a:lnTo>
                    <a:pt x="3275" y="5501"/>
                  </a:lnTo>
                  <a:cubicBezTo>
                    <a:pt x="2918" y="5501"/>
                    <a:pt x="2632" y="5787"/>
                    <a:pt x="2632" y="6144"/>
                  </a:cubicBezTo>
                  <a:lnTo>
                    <a:pt x="2632" y="7692"/>
                  </a:lnTo>
                  <a:lnTo>
                    <a:pt x="2620" y="7692"/>
                  </a:lnTo>
                  <a:cubicBezTo>
                    <a:pt x="2370" y="7692"/>
                    <a:pt x="2180" y="7489"/>
                    <a:pt x="2180" y="7251"/>
                  </a:cubicBezTo>
                  <a:lnTo>
                    <a:pt x="2180" y="5322"/>
                  </a:lnTo>
                  <a:cubicBezTo>
                    <a:pt x="2180" y="5132"/>
                    <a:pt x="2311" y="4941"/>
                    <a:pt x="2501" y="4894"/>
                  </a:cubicBezTo>
                  <a:lnTo>
                    <a:pt x="3251" y="4691"/>
                  </a:lnTo>
                  <a:cubicBezTo>
                    <a:pt x="3430" y="4644"/>
                    <a:pt x="3561" y="4524"/>
                    <a:pt x="3644" y="4358"/>
                  </a:cubicBezTo>
                  <a:cubicBezTo>
                    <a:pt x="3811" y="4370"/>
                    <a:pt x="3989" y="4394"/>
                    <a:pt x="4168" y="4394"/>
                  </a:cubicBezTo>
                  <a:cubicBezTo>
                    <a:pt x="4347" y="4394"/>
                    <a:pt x="4525" y="4370"/>
                    <a:pt x="4692" y="4358"/>
                  </a:cubicBezTo>
                  <a:close/>
                  <a:moveTo>
                    <a:pt x="10526" y="5906"/>
                  </a:moveTo>
                  <a:cubicBezTo>
                    <a:pt x="10538" y="5906"/>
                    <a:pt x="10538" y="5906"/>
                    <a:pt x="10538" y="5918"/>
                  </a:cubicBezTo>
                  <a:lnTo>
                    <a:pt x="10538" y="7680"/>
                  </a:lnTo>
                  <a:cubicBezTo>
                    <a:pt x="10538" y="7692"/>
                    <a:pt x="10538" y="7692"/>
                    <a:pt x="10526" y="7692"/>
                  </a:cubicBezTo>
                  <a:lnTo>
                    <a:pt x="7895" y="7692"/>
                  </a:lnTo>
                  <a:cubicBezTo>
                    <a:pt x="7871" y="7692"/>
                    <a:pt x="7871" y="7692"/>
                    <a:pt x="7871" y="7680"/>
                  </a:cubicBezTo>
                  <a:lnTo>
                    <a:pt x="7871" y="5918"/>
                  </a:lnTo>
                  <a:lnTo>
                    <a:pt x="10526" y="5906"/>
                  </a:lnTo>
                  <a:close/>
                  <a:moveTo>
                    <a:pt x="11050" y="4596"/>
                  </a:moveTo>
                  <a:lnTo>
                    <a:pt x="11228" y="4691"/>
                  </a:lnTo>
                  <a:lnTo>
                    <a:pt x="11967" y="4894"/>
                  </a:lnTo>
                  <a:cubicBezTo>
                    <a:pt x="12157" y="4953"/>
                    <a:pt x="12300" y="5132"/>
                    <a:pt x="12300" y="5322"/>
                  </a:cubicBezTo>
                  <a:lnTo>
                    <a:pt x="12300" y="7251"/>
                  </a:lnTo>
                  <a:cubicBezTo>
                    <a:pt x="12300" y="7501"/>
                    <a:pt x="12086" y="7692"/>
                    <a:pt x="11848" y="7692"/>
                  </a:cubicBezTo>
                  <a:lnTo>
                    <a:pt x="10955" y="7692"/>
                  </a:lnTo>
                  <a:lnTo>
                    <a:pt x="10955" y="7680"/>
                  </a:lnTo>
                  <a:lnTo>
                    <a:pt x="10955" y="7227"/>
                  </a:lnTo>
                  <a:lnTo>
                    <a:pt x="11621" y="7227"/>
                  </a:lnTo>
                  <a:cubicBezTo>
                    <a:pt x="11740" y="7227"/>
                    <a:pt x="11836" y="7144"/>
                    <a:pt x="11836" y="7025"/>
                  </a:cubicBezTo>
                  <a:lnTo>
                    <a:pt x="11836" y="5715"/>
                  </a:lnTo>
                  <a:cubicBezTo>
                    <a:pt x="11836" y="5596"/>
                    <a:pt x="11740" y="5501"/>
                    <a:pt x="11621" y="5501"/>
                  </a:cubicBezTo>
                  <a:cubicBezTo>
                    <a:pt x="11502" y="5501"/>
                    <a:pt x="11419" y="5596"/>
                    <a:pt x="11419" y="5715"/>
                  </a:cubicBezTo>
                  <a:lnTo>
                    <a:pt x="11419" y="6834"/>
                  </a:lnTo>
                  <a:lnTo>
                    <a:pt x="10955" y="6834"/>
                  </a:lnTo>
                  <a:lnTo>
                    <a:pt x="10955" y="5941"/>
                  </a:lnTo>
                  <a:cubicBezTo>
                    <a:pt x="10955" y="5691"/>
                    <a:pt x="10764" y="5525"/>
                    <a:pt x="10538" y="5525"/>
                  </a:cubicBezTo>
                  <a:lnTo>
                    <a:pt x="8335" y="5525"/>
                  </a:lnTo>
                  <a:lnTo>
                    <a:pt x="8335" y="5322"/>
                  </a:lnTo>
                  <a:lnTo>
                    <a:pt x="8299" y="5322"/>
                  </a:lnTo>
                  <a:cubicBezTo>
                    <a:pt x="8299" y="5132"/>
                    <a:pt x="8442" y="4941"/>
                    <a:pt x="8633" y="4894"/>
                  </a:cubicBezTo>
                  <a:lnTo>
                    <a:pt x="9383" y="4691"/>
                  </a:lnTo>
                  <a:cubicBezTo>
                    <a:pt x="9442" y="4667"/>
                    <a:pt x="9490" y="4644"/>
                    <a:pt x="9562" y="4596"/>
                  </a:cubicBezTo>
                  <a:lnTo>
                    <a:pt x="9693" y="4727"/>
                  </a:lnTo>
                  <a:cubicBezTo>
                    <a:pt x="9859" y="4894"/>
                    <a:pt x="10062" y="4989"/>
                    <a:pt x="10300" y="4989"/>
                  </a:cubicBezTo>
                  <a:cubicBezTo>
                    <a:pt x="10526" y="4989"/>
                    <a:pt x="10752" y="4894"/>
                    <a:pt x="10907" y="4727"/>
                  </a:cubicBezTo>
                  <a:lnTo>
                    <a:pt x="11050" y="4596"/>
                  </a:lnTo>
                  <a:close/>
                  <a:moveTo>
                    <a:pt x="2632" y="8108"/>
                  </a:moveTo>
                  <a:lnTo>
                    <a:pt x="2632" y="8573"/>
                  </a:lnTo>
                  <a:lnTo>
                    <a:pt x="846" y="8573"/>
                  </a:lnTo>
                  <a:lnTo>
                    <a:pt x="846" y="8108"/>
                  </a:lnTo>
                  <a:close/>
                  <a:moveTo>
                    <a:pt x="13157" y="8108"/>
                  </a:moveTo>
                  <a:lnTo>
                    <a:pt x="13157" y="8573"/>
                  </a:lnTo>
                  <a:lnTo>
                    <a:pt x="5668" y="8573"/>
                  </a:lnTo>
                  <a:lnTo>
                    <a:pt x="5668" y="8108"/>
                  </a:lnTo>
                  <a:close/>
                  <a:moveTo>
                    <a:pt x="5049" y="5906"/>
                  </a:moveTo>
                  <a:cubicBezTo>
                    <a:pt x="5180" y="5906"/>
                    <a:pt x="5287" y="6013"/>
                    <a:pt x="5287" y="6144"/>
                  </a:cubicBezTo>
                  <a:lnTo>
                    <a:pt x="5287" y="9001"/>
                  </a:lnTo>
                  <a:lnTo>
                    <a:pt x="3049" y="9001"/>
                  </a:lnTo>
                  <a:lnTo>
                    <a:pt x="3049" y="6144"/>
                  </a:lnTo>
                  <a:cubicBezTo>
                    <a:pt x="3049" y="6013"/>
                    <a:pt x="3156" y="5906"/>
                    <a:pt x="3287" y="5906"/>
                  </a:cubicBezTo>
                  <a:close/>
                  <a:moveTo>
                    <a:pt x="4168" y="0"/>
                  </a:moveTo>
                  <a:cubicBezTo>
                    <a:pt x="3239" y="0"/>
                    <a:pt x="2501" y="738"/>
                    <a:pt x="2430" y="1738"/>
                  </a:cubicBezTo>
                  <a:cubicBezTo>
                    <a:pt x="2394" y="2155"/>
                    <a:pt x="2263" y="2989"/>
                    <a:pt x="2084" y="3477"/>
                  </a:cubicBezTo>
                  <a:cubicBezTo>
                    <a:pt x="2037" y="3584"/>
                    <a:pt x="2049" y="3703"/>
                    <a:pt x="2096" y="3810"/>
                  </a:cubicBezTo>
                  <a:cubicBezTo>
                    <a:pt x="2144" y="3905"/>
                    <a:pt x="2239" y="3989"/>
                    <a:pt x="2334" y="4024"/>
                  </a:cubicBezTo>
                  <a:cubicBezTo>
                    <a:pt x="2513" y="4084"/>
                    <a:pt x="2811" y="4179"/>
                    <a:pt x="3156" y="4251"/>
                  </a:cubicBezTo>
                  <a:cubicBezTo>
                    <a:pt x="3144" y="4251"/>
                    <a:pt x="3144" y="4251"/>
                    <a:pt x="3120" y="4263"/>
                  </a:cubicBezTo>
                  <a:lnTo>
                    <a:pt x="2382" y="4477"/>
                  </a:lnTo>
                  <a:cubicBezTo>
                    <a:pt x="2013" y="4584"/>
                    <a:pt x="1751" y="4917"/>
                    <a:pt x="1751" y="5310"/>
                  </a:cubicBezTo>
                  <a:lnTo>
                    <a:pt x="1751" y="7227"/>
                  </a:lnTo>
                  <a:cubicBezTo>
                    <a:pt x="1751" y="7394"/>
                    <a:pt x="1799" y="7561"/>
                    <a:pt x="1894" y="7680"/>
                  </a:cubicBezTo>
                  <a:lnTo>
                    <a:pt x="203" y="7680"/>
                  </a:lnTo>
                  <a:cubicBezTo>
                    <a:pt x="84" y="7680"/>
                    <a:pt x="1" y="7763"/>
                    <a:pt x="1" y="7882"/>
                  </a:cubicBezTo>
                  <a:cubicBezTo>
                    <a:pt x="1" y="8001"/>
                    <a:pt x="84" y="8096"/>
                    <a:pt x="203" y="8096"/>
                  </a:cubicBezTo>
                  <a:lnTo>
                    <a:pt x="441" y="8096"/>
                  </a:lnTo>
                  <a:lnTo>
                    <a:pt x="441" y="10073"/>
                  </a:lnTo>
                  <a:cubicBezTo>
                    <a:pt x="441" y="10192"/>
                    <a:pt x="537" y="10275"/>
                    <a:pt x="656" y="10275"/>
                  </a:cubicBezTo>
                  <a:cubicBezTo>
                    <a:pt x="775" y="10275"/>
                    <a:pt x="858" y="10192"/>
                    <a:pt x="858" y="10073"/>
                  </a:cubicBezTo>
                  <a:lnTo>
                    <a:pt x="858" y="8954"/>
                  </a:lnTo>
                  <a:lnTo>
                    <a:pt x="2644" y="8954"/>
                  </a:lnTo>
                  <a:lnTo>
                    <a:pt x="2644" y="10073"/>
                  </a:lnTo>
                  <a:cubicBezTo>
                    <a:pt x="2644" y="10192"/>
                    <a:pt x="2739" y="10275"/>
                    <a:pt x="2858" y="10275"/>
                  </a:cubicBezTo>
                  <a:cubicBezTo>
                    <a:pt x="2977" y="10275"/>
                    <a:pt x="3073" y="10192"/>
                    <a:pt x="3073" y="10073"/>
                  </a:cubicBezTo>
                  <a:lnTo>
                    <a:pt x="3073" y="9406"/>
                  </a:lnTo>
                  <a:lnTo>
                    <a:pt x="5287" y="9406"/>
                  </a:lnTo>
                  <a:lnTo>
                    <a:pt x="5287" y="10073"/>
                  </a:lnTo>
                  <a:cubicBezTo>
                    <a:pt x="5287" y="10192"/>
                    <a:pt x="5371" y="10275"/>
                    <a:pt x="5490" y="10275"/>
                  </a:cubicBezTo>
                  <a:cubicBezTo>
                    <a:pt x="5609" y="10275"/>
                    <a:pt x="5704" y="10192"/>
                    <a:pt x="5704" y="10073"/>
                  </a:cubicBezTo>
                  <a:lnTo>
                    <a:pt x="5704" y="8954"/>
                  </a:lnTo>
                  <a:lnTo>
                    <a:pt x="13169" y="8954"/>
                  </a:lnTo>
                  <a:lnTo>
                    <a:pt x="13169" y="10073"/>
                  </a:lnTo>
                  <a:cubicBezTo>
                    <a:pt x="13169" y="10192"/>
                    <a:pt x="13264" y="10275"/>
                    <a:pt x="13383" y="10275"/>
                  </a:cubicBezTo>
                  <a:cubicBezTo>
                    <a:pt x="13503" y="10275"/>
                    <a:pt x="13586" y="10192"/>
                    <a:pt x="13586" y="10073"/>
                  </a:cubicBezTo>
                  <a:lnTo>
                    <a:pt x="13586" y="8096"/>
                  </a:lnTo>
                  <a:lnTo>
                    <a:pt x="13824" y="8096"/>
                  </a:lnTo>
                  <a:cubicBezTo>
                    <a:pt x="13943" y="8096"/>
                    <a:pt x="14038" y="8001"/>
                    <a:pt x="14038" y="7882"/>
                  </a:cubicBezTo>
                  <a:cubicBezTo>
                    <a:pt x="14003" y="7787"/>
                    <a:pt x="13919" y="7692"/>
                    <a:pt x="13800" y="7692"/>
                  </a:cubicBezTo>
                  <a:lnTo>
                    <a:pt x="12562" y="7692"/>
                  </a:lnTo>
                  <a:cubicBezTo>
                    <a:pt x="12633" y="7561"/>
                    <a:pt x="12693" y="7406"/>
                    <a:pt x="12693" y="7251"/>
                  </a:cubicBezTo>
                  <a:lnTo>
                    <a:pt x="12693" y="5322"/>
                  </a:lnTo>
                  <a:cubicBezTo>
                    <a:pt x="12693" y="4941"/>
                    <a:pt x="12443" y="4596"/>
                    <a:pt x="12074" y="4489"/>
                  </a:cubicBezTo>
                  <a:lnTo>
                    <a:pt x="11324" y="4286"/>
                  </a:lnTo>
                  <a:cubicBezTo>
                    <a:pt x="11228" y="4251"/>
                    <a:pt x="11169" y="4167"/>
                    <a:pt x="11169" y="4060"/>
                  </a:cubicBezTo>
                  <a:lnTo>
                    <a:pt x="11169" y="3893"/>
                  </a:lnTo>
                  <a:cubicBezTo>
                    <a:pt x="11240" y="3858"/>
                    <a:pt x="11300" y="3798"/>
                    <a:pt x="11359" y="3739"/>
                  </a:cubicBezTo>
                  <a:cubicBezTo>
                    <a:pt x="11657" y="3453"/>
                    <a:pt x="11824" y="3060"/>
                    <a:pt x="11824" y="2643"/>
                  </a:cubicBezTo>
                  <a:lnTo>
                    <a:pt x="11824" y="2262"/>
                  </a:lnTo>
                  <a:lnTo>
                    <a:pt x="11895" y="2096"/>
                  </a:lnTo>
                  <a:cubicBezTo>
                    <a:pt x="11979" y="1917"/>
                    <a:pt x="12026" y="1703"/>
                    <a:pt x="12026" y="1512"/>
                  </a:cubicBezTo>
                  <a:lnTo>
                    <a:pt x="12026" y="453"/>
                  </a:lnTo>
                  <a:cubicBezTo>
                    <a:pt x="12026" y="333"/>
                    <a:pt x="11943" y="250"/>
                    <a:pt x="11824" y="250"/>
                  </a:cubicBezTo>
                  <a:lnTo>
                    <a:pt x="9859" y="250"/>
                  </a:lnTo>
                  <a:cubicBezTo>
                    <a:pt x="9145" y="250"/>
                    <a:pt x="8561" y="834"/>
                    <a:pt x="8561" y="1548"/>
                  </a:cubicBezTo>
                  <a:lnTo>
                    <a:pt x="8561" y="1560"/>
                  </a:lnTo>
                  <a:cubicBezTo>
                    <a:pt x="8561" y="1727"/>
                    <a:pt x="8597" y="1881"/>
                    <a:pt x="8680" y="2036"/>
                  </a:cubicBezTo>
                  <a:lnTo>
                    <a:pt x="8788" y="2238"/>
                  </a:lnTo>
                  <a:lnTo>
                    <a:pt x="8788" y="2572"/>
                  </a:lnTo>
                  <a:cubicBezTo>
                    <a:pt x="8788" y="3108"/>
                    <a:pt x="9050" y="3584"/>
                    <a:pt x="9442" y="3870"/>
                  </a:cubicBezTo>
                  <a:lnTo>
                    <a:pt x="9442" y="4048"/>
                  </a:lnTo>
                  <a:cubicBezTo>
                    <a:pt x="9442" y="4143"/>
                    <a:pt x="9359" y="4239"/>
                    <a:pt x="9276" y="4263"/>
                  </a:cubicBezTo>
                  <a:lnTo>
                    <a:pt x="8526" y="4477"/>
                  </a:lnTo>
                  <a:cubicBezTo>
                    <a:pt x="8157" y="4584"/>
                    <a:pt x="7907" y="4917"/>
                    <a:pt x="7907" y="5310"/>
                  </a:cubicBezTo>
                  <a:lnTo>
                    <a:pt x="7907" y="5489"/>
                  </a:lnTo>
                  <a:lnTo>
                    <a:pt x="7895" y="5489"/>
                  </a:lnTo>
                  <a:cubicBezTo>
                    <a:pt x="7657" y="5489"/>
                    <a:pt x="7478" y="5679"/>
                    <a:pt x="7478" y="5906"/>
                  </a:cubicBezTo>
                  <a:lnTo>
                    <a:pt x="7478" y="7656"/>
                  </a:lnTo>
                  <a:lnTo>
                    <a:pt x="7478" y="7680"/>
                  </a:lnTo>
                  <a:lnTo>
                    <a:pt x="6442" y="7680"/>
                  </a:lnTo>
                  <a:cubicBezTo>
                    <a:pt x="6525" y="7537"/>
                    <a:pt x="6585" y="7394"/>
                    <a:pt x="6585" y="7227"/>
                  </a:cubicBezTo>
                  <a:lnTo>
                    <a:pt x="6585" y="5310"/>
                  </a:lnTo>
                  <a:cubicBezTo>
                    <a:pt x="6585" y="4917"/>
                    <a:pt x="6323" y="4584"/>
                    <a:pt x="5954" y="4477"/>
                  </a:cubicBezTo>
                  <a:lnTo>
                    <a:pt x="5216" y="4263"/>
                  </a:lnTo>
                  <a:cubicBezTo>
                    <a:pt x="5192" y="4263"/>
                    <a:pt x="5192" y="4263"/>
                    <a:pt x="5180" y="4251"/>
                  </a:cubicBezTo>
                  <a:cubicBezTo>
                    <a:pt x="5537" y="4179"/>
                    <a:pt x="5823" y="4084"/>
                    <a:pt x="6002" y="4024"/>
                  </a:cubicBezTo>
                  <a:cubicBezTo>
                    <a:pt x="6109" y="3989"/>
                    <a:pt x="6192" y="3905"/>
                    <a:pt x="6240" y="3810"/>
                  </a:cubicBezTo>
                  <a:cubicBezTo>
                    <a:pt x="6287" y="3703"/>
                    <a:pt x="6299" y="3596"/>
                    <a:pt x="6252" y="3477"/>
                  </a:cubicBezTo>
                  <a:cubicBezTo>
                    <a:pt x="6073" y="2977"/>
                    <a:pt x="5942" y="2143"/>
                    <a:pt x="5906" y="1738"/>
                  </a:cubicBezTo>
                  <a:cubicBezTo>
                    <a:pt x="5835" y="738"/>
                    <a:pt x="5097" y="0"/>
                    <a:pt x="4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96" name="Google Shape;15396;p135"/>
            <p:cNvSpPr/>
            <p:nvPr/>
          </p:nvSpPr>
          <p:spPr>
            <a:xfrm>
              <a:off x="6019323" y="2641653"/>
              <a:ext cx="13272" cy="13272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cubicBezTo>
                    <a:pt x="0" y="322"/>
                    <a:pt x="95" y="417"/>
                    <a:pt x="202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0" name="Shape 3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3" name="Google Shape;3603;p61"/>
          <p:cNvGrpSpPr/>
          <p:nvPr/>
        </p:nvGrpSpPr>
        <p:grpSpPr>
          <a:xfrm>
            <a:off x="4332861" y="3992841"/>
            <a:ext cx="478276" cy="478265"/>
            <a:chOff x="1050700" y="2895275"/>
            <a:chExt cx="1167950" cy="1167925"/>
          </a:xfrm>
        </p:grpSpPr>
        <p:sp>
          <p:nvSpPr>
            <p:cNvPr id="3604" name="Google Shape;3604;p61"/>
            <p:cNvSpPr/>
            <p:nvPr/>
          </p:nvSpPr>
          <p:spPr>
            <a:xfrm>
              <a:off x="1050700" y="2895275"/>
              <a:ext cx="1167950" cy="1167925"/>
            </a:xfrm>
            <a:custGeom>
              <a:avLst/>
              <a:gdLst/>
              <a:ahLst/>
              <a:cxnLst/>
              <a:rect l="l" t="t" r="r" b="b"/>
              <a:pathLst>
                <a:path w="46718" h="46717" extrusionOk="0">
                  <a:moveTo>
                    <a:pt x="23359" y="1718"/>
                  </a:moveTo>
                  <a:lnTo>
                    <a:pt x="29701" y="8054"/>
                  </a:lnTo>
                  <a:lnTo>
                    <a:pt x="38664" y="8054"/>
                  </a:lnTo>
                  <a:lnTo>
                    <a:pt x="38664" y="17016"/>
                  </a:lnTo>
                  <a:lnTo>
                    <a:pt x="45000" y="23359"/>
                  </a:lnTo>
                  <a:lnTo>
                    <a:pt x="38664" y="29695"/>
                  </a:lnTo>
                  <a:lnTo>
                    <a:pt x="38664" y="38657"/>
                  </a:lnTo>
                  <a:lnTo>
                    <a:pt x="29701" y="38657"/>
                  </a:lnTo>
                  <a:lnTo>
                    <a:pt x="23359" y="45000"/>
                  </a:lnTo>
                  <a:lnTo>
                    <a:pt x="17022" y="38657"/>
                  </a:lnTo>
                  <a:lnTo>
                    <a:pt x="8054" y="38657"/>
                  </a:lnTo>
                  <a:lnTo>
                    <a:pt x="8054" y="29695"/>
                  </a:lnTo>
                  <a:lnTo>
                    <a:pt x="1718" y="23359"/>
                  </a:lnTo>
                  <a:lnTo>
                    <a:pt x="8054" y="17016"/>
                  </a:lnTo>
                  <a:lnTo>
                    <a:pt x="8054" y="8054"/>
                  </a:lnTo>
                  <a:lnTo>
                    <a:pt x="17022" y="8054"/>
                  </a:lnTo>
                  <a:lnTo>
                    <a:pt x="23359" y="1718"/>
                  </a:lnTo>
                  <a:close/>
                  <a:moveTo>
                    <a:pt x="23359" y="0"/>
                  </a:moveTo>
                  <a:lnTo>
                    <a:pt x="16518" y="6841"/>
                  </a:lnTo>
                  <a:lnTo>
                    <a:pt x="6842" y="6841"/>
                  </a:lnTo>
                  <a:lnTo>
                    <a:pt x="6842" y="16517"/>
                  </a:lnTo>
                  <a:lnTo>
                    <a:pt x="0" y="23359"/>
                  </a:lnTo>
                  <a:lnTo>
                    <a:pt x="6842" y="30200"/>
                  </a:lnTo>
                  <a:lnTo>
                    <a:pt x="6842" y="39876"/>
                  </a:lnTo>
                  <a:lnTo>
                    <a:pt x="16518" y="39876"/>
                  </a:lnTo>
                  <a:lnTo>
                    <a:pt x="23359" y="46717"/>
                  </a:lnTo>
                  <a:lnTo>
                    <a:pt x="30200" y="39876"/>
                  </a:lnTo>
                  <a:lnTo>
                    <a:pt x="39876" y="39876"/>
                  </a:lnTo>
                  <a:lnTo>
                    <a:pt x="39876" y="30200"/>
                  </a:lnTo>
                  <a:lnTo>
                    <a:pt x="46717" y="23359"/>
                  </a:lnTo>
                  <a:lnTo>
                    <a:pt x="39876" y="16517"/>
                  </a:lnTo>
                  <a:lnTo>
                    <a:pt x="39876" y="6841"/>
                  </a:lnTo>
                  <a:lnTo>
                    <a:pt x="30200" y="6841"/>
                  </a:lnTo>
                  <a:lnTo>
                    <a:pt x="233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5" name="Google Shape;3605;p61"/>
            <p:cNvSpPr/>
            <p:nvPr/>
          </p:nvSpPr>
          <p:spPr>
            <a:xfrm>
              <a:off x="1296900" y="3141475"/>
              <a:ext cx="675550" cy="675525"/>
            </a:xfrm>
            <a:custGeom>
              <a:avLst/>
              <a:gdLst/>
              <a:ahLst/>
              <a:cxnLst/>
              <a:rect l="l" t="t" r="r" b="b"/>
              <a:pathLst>
                <a:path w="27022" h="27021" extrusionOk="0">
                  <a:moveTo>
                    <a:pt x="25809" y="1213"/>
                  </a:moveTo>
                  <a:lnTo>
                    <a:pt x="25809" y="10866"/>
                  </a:lnTo>
                  <a:lnTo>
                    <a:pt x="16857" y="10866"/>
                  </a:lnTo>
                  <a:lnTo>
                    <a:pt x="14485" y="13511"/>
                  </a:lnTo>
                  <a:lnTo>
                    <a:pt x="16863" y="16150"/>
                  </a:lnTo>
                  <a:lnTo>
                    <a:pt x="25809" y="16150"/>
                  </a:lnTo>
                  <a:lnTo>
                    <a:pt x="25809" y="25808"/>
                  </a:lnTo>
                  <a:lnTo>
                    <a:pt x="16156" y="25808"/>
                  </a:lnTo>
                  <a:lnTo>
                    <a:pt x="16156" y="16857"/>
                  </a:lnTo>
                  <a:lnTo>
                    <a:pt x="13511" y="14486"/>
                  </a:lnTo>
                  <a:lnTo>
                    <a:pt x="10866" y="16857"/>
                  </a:lnTo>
                  <a:lnTo>
                    <a:pt x="10866" y="25808"/>
                  </a:lnTo>
                  <a:lnTo>
                    <a:pt x="1213" y="25808"/>
                  </a:lnTo>
                  <a:lnTo>
                    <a:pt x="1213" y="16150"/>
                  </a:lnTo>
                  <a:lnTo>
                    <a:pt x="10164" y="16150"/>
                  </a:lnTo>
                  <a:lnTo>
                    <a:pt x="12537" y="13511"/>
                  </a:lnTo>
                  <a:lnTo>
                    <a:pt x="10164" y="10866"/>
                  </a:lnTo>
                  <a:lnTo>
                    <a:pt x="1213" y="10866"/>
                  </a:lnTo>
                  <a:lnTo>
                    <a:pt x="1213" y="1213"/>
                  </a:lnTo>
                  <a:lnTo>
                    <a:pt x="10866" y="1213"/>
                  </a:lnTo>
                  <a:lnTo>
                    <a:pt x="10866" y="10158"/>
                  </a:lnTo>
                  <a:lnTo>
                    <a:pt x="13511" y="12536"/>
                  </a:lnTo>
                  <a:lnTo>
                    <a:pt x="16156" y="10158"/>
                  </a:lnTo>
                  <a:lnTo>
                    <a:pt x="16156" y="1213"/>
                  </a:lnTo>
                  <a:close/>
                  <a:moveTo>
                    <a:pt x="1" y="0"/>
                  </a:moveTo>
                  <a:lnTo>
                    <a:pt x="1" y="12078"/>
                  </a:lnTo>
                  <a:lnTo>
                    <a:pt x="9624" y="12078"/>
                  </a:lnTo>
                  <a:lnTo>
                    <a:pt x="10908" y="13511"/>
                  </a:lnTo>
                  <a:lnTo>
                    <a:pt x="9624" y="14937"/>
                  </a:lnTo>
                  <a:lnTo>
                    <a:pt x="1" y="14937"/>
                  </a:lnTo>
                  <a:lnTo>
                    <a:pt x="1" y="27021"/>
                  </a:lnTo>
                  <a:lnTo>
                    <a:pt x="12084" y="27021"/>
                  </a:lnTo>
                  <a:lnTo>
                    <a:pt x="12084" y="17398"/>
                  </a:lnTo>
                  <a:lnTo>
                    <a:pt x="13511" y="16114"/>
                  </a:lnTo>
                  <a:lnTo>
                    <a:pt x="14943" y="17398"/>
                  </a:lnTo>
                  <a:lnTo>
                    <a:pt x="14943" y="27021"/>
                  </a:lnTo>
                  <a:lnTo>
                    <a:pt x="27021" y="27021"/>
                  </a:lnTo>
                  <a:lnTo>
                    <a:pt x="27021" y="14937"/>
                  </a:lnTo>
                  <a:lnTo>
                    <a:pt x="17404" y="14937"/>
                  </a:lnTo>
                  <a:lnTo>
                    <a:pt x="16120" y="13511"/>
                  </a:lnTo>
                  <a:lnTo>
                    <a:pt x="17404" y="12078"/>
                  </a:lnTo>
                  <a:lnTo>
                    <a:pt x="27021" y="12078"/>
                  </a:lnTo>
                  <a:lnTo>
                    <a:pt x="27021" y="0"/>
                  </a:lnTo>
                  <a:lnTo>
                    <a:pt x="14943" y="0"/>
                  </a:lnTo>
                  <a:lnTo>
                    <a:pt x="14943" y="9618"/>
                  </a:lnTo>
                  <a:lnTo>
                    <a:pt x="13511" y="10902"/>
                  </a:lnTo>
                  <a:lnTo>
                    <a:pt x="12084" y="9618"/>
                  </a:lnTo>
                  <a:lnTo>
                    <a:pt x="120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6" name="Google Shape;3606;p61"/>
            <p:cNvSpPr/>
            <p:nvPr/>
          </p:nvSpPr>
          <p:spPr>
            <a:xfrm>
              <a:off x="1410875" y="3001675"/>
              <a:ext cx="447450" cy="304200"/>
            </a:xfrm>
            <a:custGeom>
              <a:avLst/>
              <a:gdLst/>
              <a:ahLst/>
              <a:cxnLst/>
              <a:rect l="l" t="t" r="r" b="b"/>
              <a:pathLst>
                <a:path w="17898" h="12168" extrusionOk="0">
                  <a:moveTo>
                    <a:pt x="8952" y="1712"/>
                  </a:moveTo>
                  <a:lnTo>
                    <a:pt x="16167" y="8873"/>
                  </a:lnTo>
                  <a:lnTo>
                    <a:pt x="14046" y="10955"/>
                  </a:lnTo>
                  <a:lnTo>
                    <a:pt x="3858" y="10955"/>
                  </a:lnTo>
                  <a:lnTo>
                    <a:pt x="1730" y="8873"/>
                  </a:lnTo>
                  <a:lnTo>
                    <a:pt x="8952" y="1712"/>
                  </a:lnTo>
                  <a:close/>
                  <a:moveTo>
                    <a:pt x="8952" y="1"/>
                  </a:moveTo>
                  <a:lnTo>
                    <a:pt x="1" y="8880"/>
                  </a:lnTo>
                  <a:lnTo>
                    <a:pt x="3359" y="12167"/>
                  </a:lnTo>
                  <a:lnTo>
                    <a:pt x="14539" y="12167"/>
                  </a:lnTo>
                  <a:lnTo>
                    <a:pt x="17897" y="8886"/>
                  </a:lnTo>
                  <a:lnTo>
                    <a:pt x="89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7" name="Google Shape;3607;p61"/>
            <p:cNvSpPr/>
            <p:nvPr/>
          </p:nvSpPr>
          <p:spPr>
            <a:xfrm>
              <a:off x="1808050" y="3255600"/>
              <a:ext cx="304225" cy="447425"/>
            </a:xfrm>
            <a:custGeom>
              <a:avLst/>
              <a:gdLst/>
              <a:ahLst/>
              <a:cxnLst/>
              <a:rect l="l" t="t" r="r" b="b"/>
              <a:pathLst>
                <a:path w="12169" h="17897" extrusionOk="0">
                  <a:moveTo>
                    <a:pt x="3294" y="1730"/>
                  </a:moveTo>
                  <a:lnTo>
                    <a:pt x="10462" y="8951"/>
                  </a:lnTo>
                  <a:lnTo>
                    <a:pt x="3294" y="16168"/>
                  </a:lnTo>
                  <a:lnTo>
                    <a:pt x="1213" y="14039"/>
                  </a:lnTo>
                  <a:lnTo>
                    <a:pt x="1213" y="3859"/>
                  </a:lnTo>
                  <a:lnTo>
                    <a:pt x="3294" y="1730"/>
                  </a:lnTo>
                  <a:close/>
                  <a:moveTo>
                    <a:pt x="3288" y="0"/>
                  </a:moveTo>
                  <a:lnTo>
                    <a:pt x="0" y="3360"/>
                  </a:lnTo>
                  <a:lnTo>
                    <a:pt x="0" y="14539"/>
                  </a:lnTo>
                  <a:lnTo>
                    <a:pt x="3281" y="17897"/>
                  </a:lnTo>
                  <a:lnTo>
                    <a:pt x="12168" y="8951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8" name="Google Shape;3608;p61"/>
            <p:cNvSpPr/>
            <p:nvPr/>
          </p:nvSpPr>
          <p:spPr>
            <a:xfrm>
              <a:off x="1156925" y="3255600"/>
              <a:ext cx="304200" cy="447425"/>
            </a:xfrm>
            <a:custGeom>
              <a:avLst/>
              <a:gdLst/>
              <a:ahLst/>
              <a:cxnLst/>
              <a:rect l="l" t="t" r="r" b="b"/>
              <a:pathLst>
                <a:path w="12168" h="17897" extrusionOk="0">
                  <a:moveTo>
                    <a:pt x="8875" y="1730"/>
                  </a:moveTo>
                  <a:lnTo>
                    <a:pt x="10955" y="3859"/>
                  </a:lnTo>
                  <a:lnTo>
                    <a:pt x="10955" y="14039"/>
                  </a:lnTo>
                  <a:lnTo>
                    <a:pt x="8875" y="16168"/>
                  </a:lnTo>
                  <a:lnTo>
                    <a:pt x="1713" y="8946"/>
                  </a:lnTo>
                  <a:lnTo>
                    <a:pt x="8875" y="1730"/>
                  </a:lnTo>
                  <a:close/>
                  <a:moveTo>
                    <a:pt x="8886" y="0"/>
                  </a:moveTo>
                  <a:lnTo>
                    <a:pt x="1" y="8946"/>
                  </a:lnTo>
                  <a:lnTo>
                    <a:pt x="8886" y="17897"/>
                  </a:lnTo>
                  <a:lnTo>
                    <a:pt x="12167" y="14539"/>
                  </a:lnTo>
                  <a:lnTo>
                    <a:pt x="12167" y="3360"/>
                  </a:lnTo>
                  <a:lnTo>
                    <a:pt x="8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9" name="Google Shape;3609;p61"/>
            <p:cNvSpPr/>
            <p:nvPr/>
          </p:nvSpPr>
          <p:spPr>
            <a:xfrm>
              <a:off x="1410875" y="3652800"/>
              <a:ext cx="447450" cy="304175"/>
            </a:xfrm>
            <a:custGeom>
              <a:avLst/>
              <a:gdLst/>
              <a:ahLst/>
              <a:cxnLst/>
              <a:rect l="l" t="t" r="r" b="b"/>
              <a:pathLst>
                <a:path w="17898" h="12167" extrusionOk="0">
                  <a:moveTo>
                    <a:pt x="14046" y="1213"/>
                  </a:moveTo>
                  <a:lnTo>
                    <a:pt x="16167" y="3292"/>
                  </a:lnTo>
                  <a:lnTo>
                    <a:pt x="8946" y="10455"/>
                  </a:lnTo>
                  <a:lnTo>
                    <a:pt x="1730" y="3292"/>
                  </a:lnTo>
                  <a:lnTo>
                    <a:pt x="3858" y="1213"/>
                  </a:lnTo>
                  <a:close/>
                  <a:moveTo>
                    <a:pt x="3359" y="0"/>
                  </a:moveTo>
                  <a:lnTo>
                    <a:pt x="1" y="3281"/>
                  </a:lnTo>
                  <a:lnTo>
                    <a:pt x="8946" y="12167"/>
                  </a:lnTo>
                  <a:lnTo>
                    <a:pt x="17897" y="3281"/>
                  </a:lnTo>
                  <a:lnTo>
                    <a:pt x="145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3" name="Picture 2" descr="photo_2025-01-21_18-59-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2067560"/>
            <a:ext cx="2363470" cy="3152140"/>
          </a:xfrm>
          <a:prstGeom prst="rect">
            <a:avLst/>
          </a:prstGeom>
        </p:spPr>
      </p:pic>
      <p:pic>
        <p:nvPicPr>
          <p:cNvPr id="4" name="Picture 3" descr="photo_2025-01-13_20-39-28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69355" y="-278130"/>
            <a:ext cx="2407285" cy="3209925"/>
          </a:xfrm>
          <a:prstGeom prst="rect">
            <a:avLst/>
          </a:prstGeom>
        </p:spPr>
      </p:pic>
      <p:pic>
        <p:nvPicPr>
          <p:cNvPr id="5" name="Picture 4" descr="photo_2025-01-13_20-39-28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932430" y="2341880"/>
            <a:ext cx="2262505" cy="3016885"/>
          </a:xfrm>
          <a:prstGeom prst="rect">
            <a:avLst/>
          </a:prstGeom>
        </p:spPr>
      </p:pic>
      <p:pic>
        <p:nvPicPr>
          <p:cNvPr id="6" name="Picture 5" descr="photo_2025-01-13_20-39-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4075" y="-314960"/>
            <a:ext cx="1889760" cy="2519680"/>
          </a:xfrm>
          <a:prstGeom prst="rect">
            <a:avLst/>
          </a:prstGeom>
        </p:spPr>
      </p:pic>
      <p:pic>
        <p:nvPicPr>
          <p:cNvPr id="7" name="Picture 6" descr="photo_2025-01-13_20-39-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6241415" y="2160270"/>
            <a:ext cx="2463165" cy="3285490"/>
          </a:xfrm>
          <a:prstGeom prst="rect">
            <a:avLst/>
          </a:prstGeom>
        </p:spPr>
      </p:pic>
      <p:pic>
        <p:nvPicPr>
          <p:cNvPr id="8" name="Picture 7" descr="photo_2025-01-13_20-39-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330" y="51435"/>
            <a:ext cx="1999615" cy="2667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52" name="Shape 3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3" name="Google Shape;3653;p67"/>
          <p:cNvSpPr txBox="1"/>
          <p:nvPr>
            <p:ph type="title"/>
          </p:nvPr>
        </p:nvSpPr>
        <p:spPr>
          <a:xfrm>
            <a:off x="2065655" y="1785620"/>
            <a:ext cx="2929255" cy="3473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/>
              <a:t>FHDIO hodimlari</a:t>
            </a:r>
            <a:endParaRPr lang="en-US" altLang="en-GB" sz="2000"/>
          </a:p>
        </p:txBody>
      </p:sp>
      <p:sp>
        <p:nvSpPr>
          <p:cNvPr id="3654" name="Google Shape;3654;p67"/>
          <p:cNvSpPr txBox="1"/>
          <p:nvPr>
            <p:ph type="subTitle" idx="1"/>
          </p:nvPr>
        </p:nvSpPr>
        <p:spPr>
          <a:xfrm>
            <a:off x="2065655" y="2132330"/>
            <a:ext cx="2145030" cy="4845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Ma’lumotlarni kiritadi qaysi masjid va h..k</a:t>
            </a:r>
            <a:endParaRPr lang="en-US" altLang="en-GB"/>
          </a:p>
        </p:txBody>
      </p:sp>
      <p:sp>
        <p:nvSpPr>
          <p:cNvPr id="3655" name="Google Shape;3655;p67"/>
          <p:cNvSpPr txBox="1"/>
          <p:nvPr>
            <p:ph type="title" idx="2"/>
          </p:nvPr>
        </p:nvSpPr>
        <p:spPr>
          <a:xfrm>
            <a:off x="683170" y="4266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2"/>
                </a:solidFill>
              </a:rPr>
              <a:t>Bizning </a:t>
            </a:r>
            <a:r>
              <a:rPr lang="en-US" altLang="en-GB"/>
              <a:t>foydalanuvchilarimiz</a:t>
            </a:r>
            <a:endParaRPr lang="en-US" altLang="en-GB"/>
          </a:p>
        </p:txBody>
      </p:sp>
      <p:cxnSp>
        <p:nvCxnSpPr>
          <p:cNvPr id="3656" name="Google Shape;3656;p67"/>
          <p:cNvCxnSpPr/>
          <p:nvPr/>
        </p:nvCxnSpPr>
        <p:spPr>
          <a:xfrm>
            <a:off x="828900" y="1044025"/>
            <a:ext cx="4263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73" name="Google Shape;3673;p67"/>
          <p:cNvSpPr txBox="1"/>
          <p:nvPr>
            <p:ph type="title" idx="3"/>
          </p:nvPr>
        </p:nvSpPr>
        <p:spPr>
          <a:xfrm>
            <a:off x="2051599" y="3291665"/>
            <a:ext cx="19611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Mahalla</a:t>
            </a:r>
            <a:endParaRPr lang="en-US" altLang="en-GB"/>
          </a:p>
        </p:txBody>
      </p:sp>
      <p:sp>
        <p:nvSpPr>
          <p:cNvPr id="3674" name="Google Shape;3674;p67"/>
          <p:cNvSpPr txBox="1"/>
          <p:nvPr>
            <p:ph type="subTitle" idx="4"/>
          </p:nvPr>
        </p:nvSpPr>
        <p:spPr>
          <a:xfrm>
            <a:off x="2051685" y="3796030"/>
            <a:ext cx="2202815" cy="4845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FHDIO ma’lumt yuboradi va qabul qilib oladi</a:t>
            </a:r>
            <a:endParaRPr lang="en-US" altLang="en-GB"/>
          </a:p>
        </p:txBody>
      </p:sp>
      <p:sp>
        <p:nvSpPr>
          <p:cNvPr id="3675" name="Google Shape;3675;p67"/>
          <p:cNvSpPr txBox="1"/>
          <p:nvPr>
            <p:ph type="title" idx="5"/>
          </p:nvPr>
        </p:nvSpPr>
        <p:spPr>
          <a:xfrm>
            <a:off x="5800725" y="1785620"/>
            <a:ext cx="2844165" cy="3473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/>
              <a:t>Hokimyat va obodanlashtirish hodimlari</a:t>
            </a:r>
            <a:endParaRPr lang="en-US" altLang="en-GB" sz="2000"/>
          </a:p>
        </p:txBody>
      </p:sp>
      <p:sp>
        <p:nvSpPr>
          <p:cNvPr id="3676" name="Google Shape;3676;p67"/>
          <p:cNvSpPr txBox="1"/>
          <p:nvPr>
            <p:ph type="subTitle" idx="6"/>
          </p:nvPr>
        </p:nvSpPr>
        <p:spPr>
          <a:xfrm>
            <a:off x="5800589" y="2427607"/>
            <a:ext cx="1961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Ma’lumotlar elektron farmatta keladi</a:t>
            </a:r>
            <a:endParaRPr lang="en-US" altLang="en-GB"/>
          </a:p>
        </p:txBody>
      </p:sp>
      <p:sp>
        <p:nvSpPr>
          <p:cNvPr id="3677" name="Google Shape;3677;p67"/>
          <p:cNvSpPr txBox="1"/>
          <p:nvPr>
            <p:ph type="title" idx="7"/>
          </p:nvPr>
        </p:nvSpPr>
        <p:spPr>
          <a:xfrm>
            <a:off x="5796144" y="3291665"/>
            <a:ext cx="19611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Shifokorlar</a:t>
            </a:r>
            <a:endParaRPr lang="en-US" altLang="en-GB"/>
          </a:p>
        </p:txBody>
      </p:sp>
      <p:sp>
        <p:nvSpPr>
          <p:cNvPr id="3678" name="Google Shape;3678;p67"/>
          <p:cNvSpPr txBox="1"/>
          <p:nvPr>
            <p:ph type="subTitle" idx="8"/>
          </p:nvPr>
        </p:nvSpPr>
        <p:spPr>
          <a:xfrm>
            <a:off x="5796144" y="3749907"/>
            <a:ext cx="1961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FHDIO ma’lumt yuboradi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14" name="Shape 4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" name="Google Shape;4915;p105"/>
          <p:cNvSpPr txBox="1"/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Bu programma nima beradi. </a:t>
            </a:r>
            <a:endParaRPr lang="en-US" altLang="en-GB"/>
          </a:p>
        </p:txBody>
      </p:sp>
      <p:sp>
        <p:nvSpPr>
          <p:cNvPr id="4916" name="Google Shape;4916;p105"/>
          <p:cNvSpPr txBox="1"/>
          <p:nvPr>
            <p:ph type="title" idx="4"/>
          </p:nvPr>
        </p:nvSpPr>
        <p:spPr>
          <a:xfrm>
            <a:off x="1691640" y="3723640"/>
            <a:ext cx="3073400" cy="3473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Ish bilan taminlash</a:t>
            </a:r>
            <a:endParaRPr lang="en-US" altLang="en-GB"/>
          </a:p>
        </p:txBody>
      </p:sp>
      <p:sp>
        <p:nvSpPr>
          <p:cNvPr id="4917" name="Google Shape;4917;p105"/>
          <p:cNvSpPr txBox="1"/>
          <p:nvPr>
            <p:ph type="subTitle" idx="5"/>
          </p:nvPr>
        </p:nvSpPr>
        <p:spPr>
          <a:xfrm>
            <a:off x="1740535" y="4120515"/>
            <a:ext cx="2631440" cy="4845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Yagona darchani o’zidan go’rkov hizmatidan foydalanadi.</a:t>
            </a:r>
            <a:endParaRPr lang="en-US" altLang="en-GB"/>
          </a:p>
        </p:txBody>
      </p:sp>
      <p:sp>
        <p:nvSpPr>
          <p:cNvPr id="4918" name="Google Shape;4918;p105"/>
          <p:cNvSpPr txBox="1"/>
          <p:nvPr>
            <p:ph type="title"/>
          </p:nvPr>
        </p:nvSpPr>
        <p:spPr>
          <a:xfrm>
            <a:off x="1740800" y="1489335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Ma’lumot</a:t>
            </a:r>
            <a:endParaRPr lang="en-US" altLang="en-GB"/>
          </a:p>
        </p:txBody>
      </p:sp>
      <p:sp>
        <p:nvSpPr>
          <p:cNvPr id="4919" name="Google Shape;4919;p105"/>
          <p:cNvSpPr txBox="1"/>
          <p:nvPr>
            <p:ph type="subTitle" idx="1"/>
          </p:nvPr>
        </p:nvSpPr>
        <p:spPr>
          <a:xfrm>
            <a:off x="1740800" y="1824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Kim qaysi qabristonda yotibdi h..k</a:t>
            </a:r>
            <a:endParaRPr lang="en-US" altLang="en-GB"/>
          </a:p>
        </p:txBody>
      </p:sp>
      <p:sp>
        <p:nvSpPr>
          <p:cNvPr id="4920" name="Google Shape;4920;p105"/>
          <p:cNvSpPr txBox="1"/>
          <p:nvPr>
            <p:ph type="title" idx="2"/>
          </p:nvPr>
        </p:nvSpPr>
        <p:spPr>
          <a:xfrm>
            <a:off x="5697855" y="1489075"/>
            <a:ext cx="2835910" cy="3473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Qog’ozsiz siyosat</a:t>
            </a:r>
            <a:endParaRPr lang="en-US" altLang="en-GB"/>
          </a:p>
        </p:txBody>
      </p:sp>
      <p:sp>
        <p:nvSpPr>
          <p:cNvPr id="4921" name="Google Shape;4921;p105"/>
          <p:cNvSpPr txBox="1"/>
          <p:nvPr>
            <p:ph type="subTitle" idx="3"/>
          </p:nvPr>
        </p:nvSpPr>
        <p:spPr>
          <a:xfrm>
            <a:off x="5697855" y="1824355"/>
            <a:ext cx="2599055" cy="4845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Hokimyat tomolama berilgan daftarlar endi keragi yo’q,</a:t>
            </a:r>
            <a:endParaRPr lang="en-US" altLang="en-GB"/>
          </a:p>
        </p:txBody>
      </p:sp>
      <p:sp>
        <p:nvSpPr>
          <p:cNvPr id="4922" name="Google Shape;4922;p105"/>
          <p:cNvSpPr txBox="1"/>
          <p:nvPr>
            <p:ph type="title" idx="6"/>
          </p:nvPr>
        </p:nvSpPr>
        <p:spPr>
          <a:xfrm>
            <a:off x="5550535" y="3771265"/>
            <a:ext cx="3360420" cy="3473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Hujatlar bilan ishlash</a:t>
            </a:r>
            <a:endParaRPr lang="en-US" altLang="en-GB"/>
          </a:p>
        </p:txBody>
      </p:sp>
      <p:sp>
        <p:nvSpPr>
          <p:cNvPr id="4923" name="Google Shape;4923;p105"/>
          <p:cNvSpPr txBox="1"/>
          <p:nvPr>
            <p:ph type="subTitle" idx="7"/>
          </p:nvPr>
        </p:nvSpPr>
        <p:spPr>
          <a:xfrm>
            <a:off x="5652135" y="4155440"/>
            <a:ext cx="3006090" cy="4845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Res. marhumlar  ma’lumot so’rashganda ma’lumot chiqarib beradi. </a:t>
            </a:r>
            <a:endParaRPr lang="en-US" altLang="en-GB"/>
          </a:p>
        </p:txBody>
      </p:sp>
      <p:sp>
        <p:nvSpPr>
          <p:cNvPr id="4924" name="Google Shape;4924;p105"/>
          <p:cNvSpPr txBox="1"/>
          <p:nvPr>
            <p:ph type="title" idx="8"/>
          </p:nvPr>
        </p:nvSpPr>
        <p:spPr>
          <a:xfrm>
            <a:off x="5697855" y="2637155"/>
            <a:ext cx="2541270" cy="3473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Nazoratchilarsiz</a:t>
            </a:r>
            <a:endParaRPr lang="en-US" altLang="en-GB"/>
          </a:p>
        </p:txBody>
      </p:sp>
      <p:sp>
        <p:nvSpPr>
          <p:cNvPr id="4925" name="Google Shape;4925;p105"/>
          <p:cNvSpPr txBox="1"/>
          <p:nvPr>
            <p:ph type="subTitle" idx="9"/>
          </p:nvPr>
        </p:nvSpPr>
        <p:spPr>
          <a:xfrm>
            <a:off x="5697855" y="3003550"/>
            <a:ext cx="2469515" cy="4845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Har bir qabristonda 2tadan hodim bo’ladi o’shani 1taga qisqartirish.</a:t>
            </a:r>
            <a:endParaRPr lang="en-US" altLang="en-GB"/>
          </a:p>
        </p:txBody>
      </p:sp>
      <p:sp>
        <p:nvSpPr>
          <p:cNvPr id="4926" name="Google Shape;4926;p105"/>
          <p:cNvSpPr txBox="1"/>
          <p:nvPr>
            <p:ph type="title" idx="13"/>
          </p:nvPr>
        </p:nvSpPr>
        <p:spPr>
          <a:xfrm>
            <a:off x="1691640" y="2538730"/>
            <a:ext cx="2680970" cy="3473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Insonlarga foyda</a:t>
            </a:r>
            <a:endParaRPr lang="en-US" altLang="en-GB"/>
          </a:p>
        </p:txBody>
      </p:sp>
      <p:sp>
        <p:nvSpPr>
          <p:cNvPr id="4927" name="Google Shape;4927;p105"/>
          <p:cNvSpPr txBox="1"/>
          <p:nvPr>
            <p:ph type="subTitle" idx="14"/>
          </p:nvPr>
        </p:nvSpPr>
        <p:spPr>
          <a:xfrm>
            <a:off x="1691640" y="3003550"/>
            <a:ext cx="2759710" cy="4845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shifoxonadan yoki mahalladan qog’oz ko’tarib borishmidi. Qabristonga joylashi ham osonlashadi.</a:t>
            </a:r>
            <a:endParaRPr lang="en-US" altLang="en-GB"/>
          </a:p>
        </p:txBody>
      </p:sp>
      <p:cxnSp>
        <p:nvCxnSpPr>
          <p:cNvPr id="4928" name="Google Shape;4928;p105"/>
          <p:cNvCxnSpPr/>
          <p:nvPr/>
        </p:nvCxnSpPr>
        <p:spPr>
          <a:xfrm>
            <a:off x="831775" y="1044025"/>
            <a:ext cx="2276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71" name="Google Shape;4171;p84"/>
          <p:cNvGrpSpPr/>
          <p:nvPr/>
        </p:nvGrpSpPr>
        <p:grpSpPr>
          <a:xfrm>
            <a:off x="1331461" y="1489373"/>
            <a:ext cx="334634" cy="333904"/>
            <a:chOff x="7429366" y="3223183"/>
            <a:chExt cx="334634" cy="333904"/>
          </a:xfrm>
        </p:grpSpPr>
        <p:sp>
          <p:nvSpPr>
            <p:cNvPr id="4172" name="Google Shape;4172;p84"/>
            <p:cNvSpPr/>
            <p:nvPr/>
          </p:nvSpPr>
          <p:spPr>
            <a:xfrm>
              <a:off x="7429366" y="3223183"/>
              <a:ext cx="334634" cy="333904"/>
            </a:xfrm>
            <a:custGeom>
              <a:avLst/>
              <a:gdLst/>
              <a:ahLst/>
              <a:cxnLst/>
              <a:rect l="l" t="t" r="r" b="b"/>
              <a:pathLst>
                <a:path w="10538" h="10515" extrusionOk="0">
                  <a:moveTo>
                    <a:pt x="6978" y="322"/>
                  </a:moveTo>
                  <a:cubicBezTo>
                    <a:pt x="7930" y="322"/>
                    <a:pt x="8716" y="1096"/>
                    <a:pt x="8716" y="2061"/>
                  </a:cubicBezTo>
                  <a:cubicBezTo>
                    <a:pt x="8716" y="2334"/>
                    <a:pt x="8633" y="2644"/>
                    <a:pt x="8478" y="2942"/>
                  </a:cubicBezTo>
                  <a:cubicBezTo>
                    <a:pt x="8478" y="2954"/>
                    <a:pt x="8466" y="2977"/>
                    <a:pt x="8466" y="2977"/>
                  </a:cubicBezTo>
                  <a:cubicBezTo>
                    <a:pt x="8061" y="3823"/>
                    <a:pt x="7276" y="4704"/>
                    <a:pt x="6978" y="5025"/>
                  </a:cubicBezTo>
                  <a:cubicBezTo>
                    <a:pt x="6680" y="4716"/>
                    <a:pt x="5894" y="3835"/>
                    <a:pt x="5490" y="2989"/>
                  </a:cubicBezTo>
                  <a:cubicBezTo>
                    <a:pt x="5490" y="2977"/>
                    <a:pt x="5478" y="2954"/>
                    <a:pt x="5478" y="2942"/>
                  </a:cubicBezTo>
                  <a:cubicBezTo>
                    <a:pt x="5323" y="2632"/>
                    <a:pt x="5240" y="2334"/>
                    <a:pt x="5240" y="2061"/>
                  </a:cubicBezTo>
                  <a:cubicBezTo>
                    <a:pt x="5240" y="1096"/>
                    <a:pt x="6025" y="322"/>
                    <a:pt x="6978" y="322"/>
                  </a:cubicBezTo>
                  <a:close/>
                  <a:moveTo>
                    <a:pt x="5252" y="3227"/>
                  </a:moveTo>
                  <a:cubicBezTo>
                    <a:pt x="5728" y="4192"/>
                    <a:pt x="6597" y="5121"/>
                    <a:pt x="6811" y="5335"/>
                  </a:cubicBezTo>
                  <a:lnTo>
                    <a:pt x="6811" y="5811"/>
                  </a:lnTo>
                  <a:lnTo>
                    <a:pt x="3751" y="6728"/>
                  </a:lnTo>
                  <a:lnTo>
                    <a:pt x="3751" y="3668"/>
                  </a:lnTo>
                  <a:lnTo>
                    <a:pt x="5252" y="3227"/>
                  </a:lnTo>
                  <a:close/>
                  <a:moveTo>
                    <a:pt x="8704" y="3239"/>
                  </a:moveTo>
                  <a:lnTo>
                    <a:pt x="10205" y="3668"/>
                  </a:lnTo>
                  <a:lnTo>
                    <a:pt x="10205" y="6728"/>
                  </a:lnTo>
                  <a:lnTo>
                    <a:pt x="7145" y="5811"/>
                  </a:lnTo>
                  <a:lnTo>
                    <a:pt x="7145" y="5335"/>
                  </a:lnTo>
                  <a:cubicBezTo>
                    <a:pt x="7371" y="5121"/>
                    <a:pt x="8228" y="4192"/>
                    <a:pt x="8704" y="3239"/>
                  </a:cubicBezTo>
                  <a:close/>
                  <a:moveTo>
                    <a:pt x="358" y="2763"/>
                  </a:moveTo>
                  <a:lnTo>
                    <a:pt x="3418" y="3668"/>
                  </a:lnTo>
                  <a:lnTo>
                    <a:pt x="3418" y="6728"/>
                  </a:lnTo>
                  <a:lnTo>
                    <a:pt x="2263" y="6383"/>
                  </a:lnTo>
                  <a:cubicBezTo>
                    <a:pt x="2244" y="6375"/>
                    <a:pt x="2225" y="6372"/>
                    <a:pt x="2208" y="6372"/>
                  </a:cubicBezTo>
                  <a:cubicBezTo>
                    <a:pt x="2136" y="6372"/>
                    <a:pt x="2077" y="6425"/>
                    <a:pt x="2049" y="6502"/>
                  </a:cubicBezTo>
                  <a:cubicBezTo>
                    <a:pt x="2025" y="6585"/>
                    <a:pt x="2084" y="6680"/>
                    <a:pt x="2168" y="6704"/>
                  </a:cubicBezTo>
                  <a:lnTo>
                    <a:pt x="3418" y="7085"/>
                  </a:lnTo>
                  <a:lnTo>
                    <a:pt x="3418" y="10121"/>
                  </a:lnTo>
                  <a:lnTo>
                    <a:pt x="358" y="9204"/>
                  </a:lnTo>
                  <a:lnTo>
                    <a:pt x="358" y="6168"/>
                  </a:lnTo>
                  <a:lnTo>
                    <a:pt x="1513" y="6514"/>
                  </a:lnTo>
                  <a:lnTo>
                    <a:pt x="1561" y="6514"/>
                  </a:lnTo>
                  <a:cubicBezTo>
                    <a:pt x="1632" y="6514"/>
                    <a:pt x="1692" y="6466"/>
                    <a:pt x="1727" y="6394"/>
                  </a:cubicBezTo>
                  <a:cubicBezTo>
                    <a:pt x="1751" y="6311"/>
                    <a:pt x="1692" y="6216"/>
                    <a:pt x="1608" y="6192"/>
                  </a:cubicBezTo>
                  <a:lnTo>
                    <a:pt x="358" y="5811"/>
                  </a:lnTo>
                  <a:lnTo>
                    <a:pt x="358" y="2763"/>
                  </a:lnTo>
                  <a:close/>
                  <a:moveTo>
                    <a:pt x="7145" y="6156"/>
                  </a:moveTo>
                  <a:lnTo>
                    <a:pt x="10205" y="7061"/>
                  </a:lnTo>
                  <a:lnTo>
                    <a:pt x="10205" y="10121"/>
                  </a:lnTo>
                  <a:lnTo>
                    <a:pt x="7145" y="9204"/>
                  </a:lnTo>
                  <a:lnTo>
                    <a:pt x="7145" y="7990"/>
                  </a:lnTo>
                  <a:cubicBezTo>
                    <a:pt x="7145" y="7895"/>
                    <a:pt x="7073" y="7823"/>
                    <a:pt x="6978" y="7823"/>
                  </a:cubicBezTo>
                  <a:cubicBezTo>
                    <a:pt x="6895" y="7823"/>
                    <a:pt x="6811" y="7895"/>
                    <a:pt x="6811" y="7990"/>
                  </a:cubicBezTo>
                  <a:lnTo>
                    <a:pt x="6811" y="9204"/>
                  </a:lnTo>
                  <a:lnTo>
                    <a:pt x="3751" y="10121"/>
                  </a:lnTo>
                  <a:lnTo>
                    <a:pt x="3751" y="7061"/>
                  </a:lnTo>
                  <a:lnTo>
                    <a:pt x="6811" y="6156"/>
                  </a:lnTo>
                  <a:lnTo>
                    <a:pt x="6811" y="7311"/>
                  </a:lnTo>
                  <a:cubicBezTo>
                    <a:pt x="6811" y="7407"/>
                    <a:pt x="6895" y="7478"/>
                    <a:pt x="6978" y="7478"/>
                  </a:cubicBezTo>
                  <a:cubicBezTo>
                    <a:pt x="7073" y="7478"/>
                    <a:pt x="7145" y="7407"/>
                    <a:pt x="7145" y="7311"/>
                  </a:cubicBezTo>
                  <a:lnTo>
                    <a:pt x="7145" y="6156"/>
                  </a:lnTo>
                  <a:close/>
                  <a:moveTo>
                    <a:pt x="6966" y="1"/>
                  </a:moveTo>
                  <a:cubicBezTo>
                    <a:pt x="5823" y="1"/>
                    <a:pt x="4894" y="918"/>
                    <a:pt x="4894" y="2061"/>
                  </a:cubicBezTo>
                  <a:cubicBezTo>
                    <a:pt x="4894" y="2334"/>
                    <a:pt x="4966" y="2632"/>
                    <a:pt x="5085" y="2930"/>
                  </a:cubicBezTo>
                  <a:lnTo>
                    <a:pt x="3573" y="3370"/>
                  </a:lnTo>
                  <a:lnTo>
                    <a:pt x="215" y="2382"/>
                  </a:lnTo>
                  <a:cubicBezTo>
                    <a:pt x="205" y="2375"/>
                    <a:pt x="192" y="2372"/>
                    <a:pt x="179" y="2372"/>
                  </a:cubicBezTo>
                  <a:cubicBezTo>
                    <a:pt x="146" y="2372"/>
                    <a:pt x="106" y="2389"/>
                    <a:pt x="72" y="2406"/>
                  </a:cubicBezTo>
                  <a:cubicBezTo>
                    <a:pt x="25" y="2442"/>
                    <a:pt x="1" y="2477"/>
                    <a:pt x="1" y="2537"/>
                  </a:cubicBezTo>
                  <a:lnTo>
                    <a:pt x="1" y="5954"/>
                  </a:lnTo>
                  <a:lnTo>
                    <a:pt x="1" y="9335"/>
                  </a:lnTo>
                  <a:cubicBezTo>
                    <a:pt x="1" y="9419"/>
                    <a:pt x="37" y="9478"/>
                    <a:pt x="120" y="9502"/>
                  </a:cubicBezTo>
                  <a:lnTo>
                    <a:pt x="3513" y="10514"/>
                  </a:lnTo>
                  <a:lnTo>
                    <a:pt x="3573" y="10514"/>
                  </a:lnTo>
                  <a:lnTo>
                    <a:pt x="6847" y="9550"/>
                  </a:lnTo>
                  <a:cubicBezTo>
                    <a:pt x="6859" y="9562"/>
                    <a:pt x="6883" y="9562"/>
                    <a:pt x="6918" y="9562"/>
                  </a:cubicBezTo>
                  <a:cubicBezTo>
                    <a:pt x="6942" y="9562"/>
                    <a:pt x="6966" y="9562"/>
                    <a:pt x="6990" y="9550"/>
                  </a:cubicBezTo>
                  <a:lnTo>
                    <a:pt x="10264" y="10514"/>
                  </a:lnTo>
                  <a:lnTo>
                    <a:pt x="10312" y="10514"/>
                  </a:lnTo>
                  <a:cubicBezTo>
                    <a:pt x="10335" y="10514"/>
                    <a:pt x="10383" y="10502"/>
                    <a:pt x="10419" y="10490"/>
                  </a:cubicBezTo>
                  <a:cubicBezTo>
                    <a:pt x="10455" y="10454"/>
                    <a:pt x="10490" y="10407"/>
                    <a:pt x="10490" y="10347"/>
                  </a:cubicBezTo>
                  <a:lnTo>
                    <a:pt x="10538" y="6942"/>
                  </a:lnTo>
                  <a:lnTo>
                    <a:pt x="10538" y="3549"/>
                  </a:lnTo>
                  <a:cubicBezTo>
                    <a:pt x="10538" y="3477"/>
                    <a:pt x="10490" y="3418"/>
                    <a:pt x="10419" y="3394"/>
                  </a:cubicBezTo>
                  <a:lnTo>
                    <a:pt x="8835" y="2930"/>
                  </a:lnTo>
                  <a:cubicBezTo>
                    <a:pt x="8954" y="2632"/>
                    <a:pt x="9038" y="2334"/>
                    <a:pt x="9038" y="2061"/>
                  </a:cubicBezTo>
                  <a:cubicBezTo>
                    <a:pt x="9038" y="918"/>
                    <a:pt x="8109" y="1"/>
                    <a:pt x="69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3" name="Google Shape;4173;p84"/>
            <p:cNvSpPr/>
            <p:nvPr/>
          </p:nvSpPr>
          <p:spPr>
            <a:xfrm>
              <a:off x="7613514" y="3251541"/>
              <a:ext cx="74878" cy="74529"/>
            </a:xfrm>
            <a:custGeom>
              <a:avLst/>
              <a:gdLst/>
              <a:ahLst/>
              <a:cxnLst/>
              <a:rect l="l" t="t" r="r" b="b"/>
              <a:pathLst>
                <a:path w="2358" h="2347" extrusionOk="0">
                  <a:moveTo>
                    <a:pt x="1179" y="322"/>
                  </a:moveTo>
                  <a:cubicBezTo>
                    <a:pt x="1643" y="322"/>
                    <a:pt x="2012" y="691"/>
                    <a:pt x="2012" y="1156"/>
                  </a:cubicBezTo>
                  <a:cubicBezTo>
                    <a:pt x="2012" y="1620"/>
                    <a:pt x="1643" y="1989"/>
                    <a:pt x="1179" y="1989"/>
                  </a:cubicBezTo>
                  <a:cubicBezTo>
                    <a:pt x="715" y="1989"/>
                    <a:pt x="345" y="1620"/>
                    <a:pt x="345" y="1156"/>
                  </a:cubicBezTo>
                  <a:cubicBezTo>
                    <a:pt x="334" y="703"/>
                    <a:pt x="715" y="322"/>
                    <a:pt x="1179" y="322"/>
                  </a:cubicBezTo>
                  <a:close/>
                  <a:moveTo>
                    <a:pt x="1179" y="1"/>
                  </a:moveTo>
                  <a:cubicBezTo>
                    <a:pt x="524" y="1"/>
                    <a:pt x="0" y="513"/>
                    <a:pt x="0" y="1168"/>
                  </a:cubicBezTo>
                  <a:cubicBezTo>
                    <a:pt x="0" y="1811"/>
                    <a:pt x="524" y="2346"/>
                    <a:pt x="1179" y="2346"/>
                  </a:cubicBezTo>
                  <a:cubicBezTo>
                    <a:pt x="1834" y="2346"/>
                    <a:pt x="2358" y="1822"/>
                    <a:pt x="2358" y="1168"/>
                  </a:cubicBezTo>
                  <a:cubicBezTo>
                    <a:pt x="2358" y="513"/>
                    <a:pt x="1834" y="1"/>
                    <a:pt x="1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754" name="Google Shape;3754;p71"/>
          <p:cNvSpPr/>
          <p:nvPr/>
        </p:nvSpPr>
        <p:spPr>
          <a:xfrm>
            <a:off x="5191760" y="1591945"/>
            <a:ext cx="506095" cy="386715"/>
          </a:xfrm>
          <a:custGeom>
            <a:avLst/>
            <a:gdLst/>
            <a:ahLst/>
            <a:cxnLst/>
            <a:rect l="l" t="t" r="r" b="b"/>
            <a:pathLst>
              <a:path w="11967" h="9809" extrusionOk="0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135" name="Google Shape;4135;p84"/>
          <p:cNvGrpSpPr/>
          <p:nvPr/>
        </p:nvGrpSpPr>
        <p:grpSpPr>
          <a:xfrm>
            <a:off x="5192060" y="3823594"/>
            <a:ext cx="359213" cy="327807"/>
            <a:chOff x="1958520" y="2302574"/>
            <a:chExt cx="359213" cy="327807"/>
          </a:xfrm>
        </p:grpSpPr>
        <p:sp>
          <p:nvSpPr>
            <p:cNvPr id="4136" name="Google Shape;4136;p84"/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7" name="Google Shape;4137;p84"/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8" name="Google Shape;4138;p84"/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02" name="Google Shape;4902;p104"/>
          <p:cNvGrpSpPr/>
          <p:nvPr/>
        </p:nvGrpSpPr>
        <p:grpSpPr>
          <a:xfrm>
            <a:off x="1327785" y="3790950"/>
            <a:ext cx="262890" cy="393700"/>
            <a:chOff x="2711237" y="2919549"/>
            <a:chExt cx="249623" cy="371841"/>
          </a:xfrm>
        </p:grpSpPr>
        <p:sp>
          <p:nvSpPr>
            <p:cNvPr id="4903" name="Google Shape;4903;p104"/>
            <p:cNvSpPr/>
            <p:nvPr/>
          </p:nvSpPr>
          <p:spPr>
            <a:xfrm>
              <a:off x="2711237" y="2919549"/>
              <a:ext cx="249623" cy="371841"/>
            </a:xfrm>
            <a:custGeom>
              <a:avLst/>
              <a:gdLst/>
              <a:ahLst/>
              <a:cxnLst/>
              <a:rect l="l" t="t" r="r" b="b"/>
              <a:pathLst>
                <a:path w="7502" h="11683" extrusionOk="0">
                  <a:moveTo>
                    <a:pt x="3835" y="372"/>
                  </a:moveTo>
                  <a:lnTo>
                    <a:pt x="3966" y="419"/>
                  </a:lnTo>
                  <a:cubicBezTo>
                    <a:pt x="4132" y="491"/>
                    <a:pt x="4251" y="634"/>
                    <a:pt x="4347" y="848"/>
                  </a:cubicBezTo>
                  <a:cubicBezTo>
                    <a:pt x="4168" y="812"/>
                    <a:pt x="4001" y="788"/>
                    <a:pt x="3835" y="777"/>
                  </a:cubicBezTo>
                  <a:lnTo>
                    <a:pt x="3835" y="372"/>
                  </a:lnTo>
                  <a:close/>
                  <a:moveTo>
                    <a:pt x="6609" y="9135"/>
                  </a:moveTo>
                  <a:cubicBezTo>
                    <a:pt x="6716" y="9135"/>
                    <a:pt x="6799" y="9230"/>
                    <a:pt x="6799" y="9337"/>
                  </a:cubicBezTo>
                  <a:lnTo>
                    <a:pt x="6799" y="9528"/>
                  </a:lnTo>
                  <a:lnTo>
                    <a:pt x="6609" y="9528"/>
                  </a:lnTo>
                  <a:cubicBezTo>
                    <a:pt x="6513" y="9528"/>
                    <a:pt x="6442" y="9599"/>
                    <a:pt x="6442" y="9694"/>
                  </a:cubicBezTo>
                  <a:cubicBezTo>
                    <a:pt x="6442" y="9778"/>
                    <a:pt x="6513" y="9849"/>
                    <a:pt x="6609" y="9849"/>
                  </a:cubicBezTo>
                  <a:lnTo>
                    <a:pt x="6978" y="9849"/>
                  </a:lnTo>
                  <a:cubicBezTo>
                    <a:pt x="7085" y="9849"/>
                    <a:pt x="7168" y="9944"/>
                    <a:pt x="7168" y="10040"/>
                  </a:cubicBezTo>
                  <a:lnTo>
                    <a:pt x="7168" y="11147"/>
                  </a:lnTo>
                  <a:cubicBezTo>
                    <a:pt x="7156" y="11266"/>
                    <a:pt x="7073" y="11361"/>
                    <a:pt x="6966" y="11361"/>
                  </a:cubicBezTo>
                  <a:lnTo>
                    <a:pt x="1477" y="11361"/>
                  </a:lnTo>
                  <a:cubicBezTo>
                    <a:pt x="1370" y="11361"/>
                    <a:pt x="1275" y="11266"/>
                    <a:pt x="1275" y="11159"/>
                  </a:cubicBezTo>
                  <a:lnTo>
                    <a:pt x="1275" y="10063"/>
                  </a:lnTo>
                  <a:cubicBezTo>
                    <a:pt x="1275" y="9956"/>
                    <a:pt x="1370" y="9873"/>
                    <a:pt x="1477" y="9873"/>
                  </a:cubicBezTo>
                  <a:lnTo>
                    <a:pt x="5859" y="9873"/>
                  </a:lnTo>
                  <a:cubicBezTo>
                    <a:pt x="5954" y="9873"/>
                    <a:pt x="6025" y="9790"/>
                    <a:pt x="6025" y="9706"/>
                  </a:cubicBezTo>
                  <a:cubicBezTo>
                    <a:pt x="6025" y="9611"/>
                    <a:pt x="5954" y="9540"/>
                    <a:pt x="5859" y="9540"/>
                  </a:cubicBezTo>
                  <a:lnTo>
                    <a:pt x="1656" y="9540"/>
                  </a:lnTo>
                  <a:lnTo>
                    <a:pt x="1656" y="9337"/>
                  </a:lnTo>
                  <a:cubicBezTo>
                    <a:pt x="1656" y="9230"/>
                    <a:pt x="1739" y="9135"/>
                    <a:pt x="1846" y="9135"/>
                  </a:cubicBezTo>
                  <a:close/>
                  <a:moveTo>
                    <a:pt x="3739" y="1"/>
                  </a:moveTo>
                  <a:cubicBezTo>
                    <a:pt x="3703" y="1"/>
                    <a:pt x="3678" y="3"/>
                    <a:pt x="3668" y="3"/>
                  </a:cubicBezTo>
                  <a:cubicBezTo>
                    <a:pt x="3585" y="15"/>
                    <a:pt x="3513" y="74"/>
                    <a:pt x="3513" y="157"/>
                  </a:cubicBezTo>
                  <a:lnTo>
                    <a:pt x="3513" y="729"/>
                  </a:lnTo>
                  <a:cubicBezTo>
                    <a:pt x="3438" y="725"/>
                    <a:pt x="3373" y="724"/>
                    <a:pt x="3319" y="724"/>
                  </a:cubicBezTo>
                  <a:cubicBezTo>
                    <a:pt x="3210" y="724"/>
                    <a:pt x="3144" y="729"/>
                    <a:pt x="3120" y="729"/>
                  </a:cubicBezTo>
                  <a:cubicBezTo>
                    <a:pt x="3037" y="729"/>
                    <a:pt x="2954" y="812"/>
                    <a:pt x="2954" y="908"/>
                  </a:cubicBezTo>
                  <a:cubicBezTo>
                    <a:pt x="2954" y="991"/>
                    <a:pt x="3049" y="1074"/>
                    <a:pt x="3132" y="1074"/>
                  </a:cubicBezTo>
                  <a:cubicBezTo>
                    <a:pt x="3135" y="1074"/>
                    <a:pt x="3172" y="1073"/>
                    <a:pt x="3236" y="1073"/>
                  </a:cubicBezTo>
                  <a:cubicBezTo>
                    <a:pt x="3649" y="1073"/>
                    <a:pt x="5188" y="1135"/>
                    <a:pt x="6156" y="2062"/>
                  </a:cubicBezTo>
                  <a:cubicBezTo>
                    <a:pt x="6704" y="2586"/>
                    <a:pt x="6978" y="3301"/>
                    <a:pt x="6978" y="4194"/>
                  </a:cubicBezTo>
                  <a:cubicBezTo>
                    <a:pt x="6978" y="5158"/>
                    <a:pt x="6764" y="5753"/>
                    <a:pt x="6549" y="6408"/>
                  </a:cubicBezTo>
                  <a:cubicBezTo>
                    <a:pt x="6323" y="7063"/>
                    <a:pt x="6085" y="7742"/>
                    <a:pt x="6073" y="8778"/>
                  </a:cubicBezTo>
                  <a:lnTo>
                    <a:pt x="2120" y="8778"/>
                  </a:lnTo>
                  <a:cubicBezTo>
                    <a:pt x="2084" y="8694"/>
                    <a:pt x="2025" y="8492"/>
                    <a:pt x="2025" y="8218"/>
                  </a:cubicBezTo>
                  <a:cubicBezTo>
                    <a:pt x="2025" y="7766"/>
                    <a:pt x="2299" y="6730"/>
                    <a:pt x="4168" y="4860"/>
                  </a:cubicBezTo>
                  <a:cubicBezTo>
                    <a:pt x="4227" y="4801"/>
                    <a:pt x="4227" y="4729"/>
                    <a:pt x="4192" y="4658"/>
                  </a:cubicBezTo>
                  <a:cubicBezTo>
                    <a:pt x="4157" y="4606"/>
                    <a:pt x="4109" y="4573"/>
                    <a:pt x="4058" y="4573"/>
                  </a:cubicBezTo>
                  <a:cubicBezTo>
                    <a:pt x="4040" y="4573"/>
                    <a:pt x="4020" y="4577"/>
                    <a:pt x="4001" y="4587"/>
                  </a:cubicBezTo>
                  <a:cubicBezTo>
                    <a:pt x="4001" y="4587"/>
                    <a:pt x="3902" y="4611"/>
                    <a:pt x="3741" y="4611"/>
                  </a:cubicBezTo>
                  <a:cubicBezTo>
                    <a:pt x="3530" y="4611"/>
                    <a:pt x="3214" y="4569"/>
                    <a:pt x="2882" y="4372"/>
                  </a:cubicBezTo>
                  <a:cubicBezTo>
                    <a:pt x="2803" y="4328"/>
                    <a:pt x="2715" y="4306"/>
                    <a:pt x="2627" y="4306"/>
                  </a:cubicBezTo>
                  <a:cubicBezTo>
                    <a:pt x="2503" y="4306"/>
                    <a:pt x="2379" y="4348"/>
                    <a:pt x="2275" y="4432"/>
                  </a:cubicBezTo>
                  <a:cubicBezTo>
                    <a:pt x="2058" y="4611"/>
                    <a:pt x="1655" y="4842"/>
                    <a:pt x="1053" y="4842"/>
                  </a:cubicBezTo>
                  <a:cubicBezTo>
                    <a:pt x="895" y="4842"/>
                    <a:pt x="723" y="4826"/>
                    <a:pt x="537" y="4789"/>
                  </a:cubicBezTo>
                  <a:lnTo>
                    <a:pt x="382" y="4075"/>
                  </a:lnTo>
                  <a:lnTo>
                    <a:pt x="2156" y="2301"/>
                  </a:lnTo>
                  <a:cubicBezTo>
                    <a:pt x="2180" y="2277"/>
                    <a:pt x="2203" y="2229"/>
                    <a:pt x="2203" y="2193"/>
                  </a:cubicBezTo>
                  <a:lnTo>
                    <a:pt x="2203" y="1967"/>
                  </a:lnTo>
                  <a:cubicBezTo>
                    <a:pt x="2203" y="1860"/>
                    <a:pt x="2275" y="1789"/>
                    <a:pt x="2382" y="1777"/>
                  </a:cubicBezTo>
                  <a:cubicBezTo>
                    <a:pt x="2501" y="1764"/>
                    <a:pt x="2692" y="1750"/>
                    <a:pt x="2929" y="1750"/>
                  </a:cubicBezTo>
                  <a:cubicBezTo>
                    <a:pt x="3355" y="1750"/>
                    <a:pt x="3928" y="1796"/>
                    <a:pt x="4501" y="1979"/>
                  </a:cubicBezTo>
                  <a:cubicBezTo>
                    <a:pt x="4522" y="1987"/>
                    <a:pt x="4544" y="1991"/>
                    <a:pt x="4565" y="1991"/>
                  </a:cubicBezTo>
                  <a:cubicBezTo>
                    <a:pt x="4639" y="1991"/>
                    <a:pt x="4706" y="1943"/>
                    <a:pt x="4716" y="1860"/>
                  </a:cubicBezTo>
                  <a:cubicBezTo>
                    <a:pt x="4739" y="1777"/>
                    <a:pt x="4704" y="1670"/>
                    <a:pt x="4597" y="1658"/>
                  </a:cubicBezTo>
                  <a:cubicBezTo>
                    <a:pt x="3956" y="1457"/>
                    <a:pt x="3315" y="1408"/>
                    <a:pt x="2856" y="1408"/>
                  </a:cubicBezTo>
                  <a:cubicBezTo>
                    <a:pt x="2632" y="1408"/>
                    <a:pt x="2451" y="1420"/>
                    <a:pt x="2334" y="1431"/>
                  </a:cubicBezTo>
                  <a:cubicBezTo>
                    <a:pt x="2049" y="1455"/>
                    <a:pt x="1846" y="1681"/>
                    <a:pt x="1846" y="1967"/>
                  </a:cubicBezTo>
                  <a:lnTo>
                    <a:pt x="1846" y="2110"/>
                  </a:lnTo>
                  <a:lnTo>
                    <a:pt x="60" y="3896"/>
                  </a:lnTo>
                  <a:cubicBezTo>
                    <a:pt x="13" y="3944"/>
                    <a:pt x="1" y="4003"/>
                    <a:pt x="13" y="4051"/>
                  </a:cubicBezTo>
                  <a:lnTo>
                    <a:pt x="191" y="4956"/>
                  </a:lnTo>
                  <a:cubicBezTo>
                    <a:pt x="203" y="5015"/>
                    <a:pt x="251" y="5075"/>
                    <a:pt x="310" y="5087"/>
                  </a:cubicBezTo>
                  <a:cubicBezTo>
                    <a:pt x="569" y="5151"/>
                    <a:pt x="806" y="5178"/>
                    <a:pt x="1022" y="5178"/>
                  </a:cubicBezTo>
                  <a:cubicBezTo>
                    <a:pt x="1722" y="5178"/>
                    <a:pt x="2199" y="4897"/>
                    <a:pt x="2453" y="4706"/>
                  </a:cubicBezTo>
                  <a:cubicBezTo>
                    <a:pt x="2497" y="4669"/>
                    <a:pt x="2550" y="4655"/>
                    <a:pt x="2598" y="4655"/>
                  </a:cubicBezTo>
                  <a:cubicBezTo>
                    <a:pt x="2628" y="4655"/>
                    <a:pt x="2657" y="4661"/>
                    <a:pt x="2680" y="4670"/>
                  </a:cubicBezTo>
                  <a:cubicBezTo>
                    <a:pt x="3001" y="4872"/>
                    <a:pt x="3335" y="4932"/>
                    <a:pt x="3573" y="4944"/>
                  </a:cubicBezTo>
                  <a:cubicBezTo>
                    <a:pt x="1977" y="6611"/>
                    <a:pt x="1632" y="7635"/>
                    <a:pt x="1632" y="8218"/>
                  </a:cubicBezTo>
                  <a:cubicBezTo>
                    <a:pt x="1632" y="8456"/>
                    <a:pt x="1680" y="8647"/>
                    <a:pt x="1727" y="8778"/>
                  </a:cubicBezTo>
                  <a:cubicBezTo>
                    <a:pt x="1465" y="8825"/>
                    <a:pt x="1275" y="9051"/>
                    <a:pt x="1275" y="9313"/>
                  </a:cubicBezTo>
                  <a:lnTo>
                    <a:pt x="1275" y="9540"/>
                  </a:lnTo>
                  <a:cubicBezTo>
                    <a:pt x="1072" y="9611"/>
                    <a:pt x="906" y="9801"/>
                    <a:pt x="906" y="10040"/>
                  </a:cubicBezTo>
                  <a:lnTo>
                    <a:pt x="906" y="11147"/>
                  </a:lnTo>
                  <a:cubicBezTo>
                    <a:pt x="906" y="11445"/>
                    <a:pt x="1144" y="11683"/>
                    <a:pt x="1441" y="11683"/>
                  </a:cubicBezTo>
                  <a:lnTo>
                    <a:pt x="6930" y="11683"/>
                  </a:lnTo>
                  <a:cubicBezTo>
                    <a:pt x="7228" y="11683"/>
                    <a:pt x="7466" y="11445"/>
                    <a:pt x="7466" y="11147"/>
                  </a:cubicBezTo>
                  <a:lnTo>
                    <a:pt x="7466" y="10040"/>
                  </a:lnTo>
                  <a:cubicBezTo>
                    <a:pt x="7502" y="9825"/>
                    <a:pt x="7347" y="9611"/>
                    <a:pt x="7145" y="9551"/>
                  </a:cubicBezTo>
                  <a:lnTo>
                    <a:pt x="7145" y="9337"/>
                  </a:lnTo>
                  <a:cubicBezTo>
                    <a:pt x="7145" y="9039"/>
                    <a:pt x="6906" y="8801"/>
                    <a:pt x="6609" y="8801"/>
                  </a:cubicBezTo>
                  <a:lnTo>
                    <a:pt x="6418" y="8801"/>
                  </a:lnTo>
                  <a:cubicBezTo>
                    <a:pt x="6442" y="7801"/>
                    <a:pt x="6656" y="7158"/>
                    <a:pt x="6871" y="6527"/>
                  </a:cubicBezTo>
                  <a:cubicBezTo>
                    <a:pt x="7097" y="5896"/>
                    <a:pt x="7323" y="5229"/>
                    <a:pt x="7323" y="4206"/>
                  </a:cubicBezTo>
                  <a:cubicBezTo>
                    <a:pt x="7323" y="3229"/>
                    <a:pt x="7014" y="2420"/>
                    <a:pt x="6394" y="1824"/>
                  </a:cubicBezTo>
                  <a:cubicBezTo>
                    <a:pt x="5906" y="1372"/>
                    <a:pt x="5299" y="1098"/>
                    <a:pt x="4751" y="931"/>
                  </a:cubicBezTo>
                  <a:cubicBezTo>
                    <a:pt x="4632" y="431"/>
                    <a:pt x="4358" y="205"/>
                    <a:pt x="4156" y="98"/>
                  </a:cubicBezTo>
                  <a:cubicBezTo>
                    <a:pt x="3986" y="13"/>
                    <a:pt x="3828" y="1"/>
                    <a:pt x="3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4" name="Google Shape;4904;p104"/>
            <p:cNvSpPr/>
            <p:nvPr/>
          </p:nvSpPr>
          <p:spPr>
            <a:xfrm>
              <a:off x="2882023" y="2951111"/>
              <a:ext cx="21993" cy="16837"/>
            </a:xfrm>
            <a:custGeom>
              <a:avLst/>
              <a:gdLst/>
              <a:ahLst/>
              <a:cxnLst/>
              <a:rect l="l" t="t" r="r" b="b"/>
              <a:pathLst>
                <a:path w="691" h="529" extrusionOk="0">
                  <a:moveTo>
                    <a:pt x="202" y="0"/>
                  </a:moveTo>
                  <a:cubicBezTo>
                    <a:pt x="138" y="0"/>
                    <a:pt x="81" y="30"/>
                    <a:pt x="48" y="88"/>
                  </a:cubicBezTo>
                  <a:cubicBezTo>
                    <a:pt x="0" y="183"/>
                    <a:pt x="36" y="290"/>
                    <a:pt x="119" y="338"/>
                  </a:cubicBezTo>
                  <a:cubicBezTo>
                    <a:pt x="215" y="374"/>
                    <a:pt x="298" y="433"/>
                    <a:pt x="393" y="493"/>
                  </a:cubicBezTo>
                  <a:cubicBezTo>
                    <a:pt x="417" y="517"/>
                    <a:pt x="453" y="528"/>
                    <a:pt x="476" y="528"/>
                  </a:cubicBezTo>
                  <a:cubicBezTo>
                    <a:pt x="536" y="528"/>
                    <a:pt x="584" y="493"/>
                    <a:pt x="631" y="457"/>
                  </a:cubicBezTo>
                  <a:cubicBezTo>
                    <a:pt x="691" y="362"/>
                    <a:pt x="655" y="255"/>
                    <a:pt x="584" y="195"/>
                  </a:cubicBezTo>
                  <a:cubicBezTo>
                    <a:pt x="488" y="136"/>
                    <a:pt x="393" y="76"/>
                    <a:pt x="286" y="16"/>
                  </a:cubicBezTo>
                  <a:cubicBezTo>
                    <a:pt x="257" y="6"/>
                    <a:pt x="229" y="0"/>
                    <a:pt x="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5" name="Google Shape;4905;p104"/>
            <p:cNvSpPr/>
            <p:nvPr/>
          </p:nvSpPr>
          <p:spPr>
            <a:xfrm>
              <a:off x="2804332" y="2960341"/>
              <a:ext cx="11012" cy="15946"/>
            </a:xfrm>
            <a:custGeom>
              <a:avLst/>
              <a:gdLst/>
              <a:ahLst/>
              <a:cxnLst/>
              <a:rect l="l" t="t" r="r" b="b"/>
              <a:pathLst>
                <a:path w="346" h="501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84" y="500"/>
                    <a:pt x="167" y="500"/>
                  </a:cubicBezTo>
                  <a:cubicBezTo>
                    <a:pt x="262" y="500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46" y="72"/>
                    <a:pt x="274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31" name="Google Shape;5731;p118"/>
          <p:cNvGrpSpPr/>
          <p:nvPr/>
        </p:nvGrpSpPr>
        <p:grpSpPr>
          <a:xfrm>
            <a:off x="1270613" y="2519095"/>
            <a:ext cx="377400" cy="365350"/>
            <a:chOff x="502175" y="3378275"/>
            <a:chExt cx="377400" cy="365350"/>
          </a:xfrm>
        </p:grpSpPr>
        <p:sp>
          <p:nvSpPr>
            <p:cNvPr id="5732" name="Google Shape;5732;p118"/>
            <p:cNvSpPr/>
            <p:nvPr/>
          </p:nvSpPr>
          <p:spPr>
            <a:xfrm>
              <a:off x="642250" y="3393425"/>
              <a:ext cx="151675" cy="151700"/>
            </a:xfrm>
            <a:custGeom>
              <a:avLst/>
              <a:gdLst/>
              <a:ahLst/>
              <a:cxnLst/>
              <a:rect l="l" t="t" r="r" b="b"/>
              <a:pathLst>
                <a:path w="6067" h="6068" extrusionOk="0">
                  <a:moveTo>
                    <a:pt x="3034" y="1"/>
                  </a:moveTo>
                  <a:cubicBezTo>
                    <a:pt x="1356" y="1"/>
                    <a:pt x="0" y="1357"/>
                    <a:pt x="0" y="3034"/>
                  </a:cubicBezTo>
                  <a:cubicBezTo>
                    <a:pt x="0" y="4711"/>
                    <a:pt x="1356" y="6067"/>
                    <a:pt x="3034" y="6067"/>
                  </a:cubicBezTo>
                  <a:cubicBezTo>
                    <a:pt x="4693" y="6067"/>
                    <a:pt x="6067" y="4711"/>
                    <a:pt x="6067" y="3034"/>
                  </a:cubicBezTo>
                  <a:cubicBezTo>
                    <a:pt x="6067" y="2998"/>
                    <a:pt x="6067" y="2981"/>
                    <a:pt x="6067" y="2945"/>
                  </a:cubicBezTo>
                  <a:cubicBezTo>
                    <a:pt x="6049" y="2820"/>
                    <a:pt x="5960" y="2731"/>
                    <a:pt x="5835" y="2731"/>
                  </a:cubicBezTo>
                  <a:cubicBezTo>
                    <a:pt x="5710" y="2731"/>
                    <a:pt x="5621" y="2838"/>
                    <a:pt x="5621" y="2963"/>
                  </a:cubicBezTo>
                  <a:cubicBezTo>
                    <a:pt x="5621" y="2981"/>
                    <a:pt x="5621" y="3016"/>
                    <a:pt x="5621" y="3034"/>
                  </a:cubicBezTo>
                  <a:cubicBezTo>
                    <a:pt x="5621" y="4462"/>
                    <a:pt x="4461" y="5639"/>
                    <a:pt x="3034" y="5639"/>
                  </a:cubicBezTo>
                  <a:cubicBezTo>
                    <a:pt x="1588" y="5639"/>
                    <a:pt x="429" y="4462"/>
                    <a:pt x="429" y="3034"/>
                  </a:cubicBezTo>
                  <a:cubicBezTo>
                    <a:pt x="429" y="1607"/>
                    <a:pt x="1588" y="447"/>
                    <a:pt x="3034" y="447"/>
                  </a:cubicBezTo>
                  <a:cubicBezTo>
                    <a:pt x="4086" y="447"/>
                    <a:pt x="5032" y="1071"/>
                    <a:pt x="5425" y="2035"/>
                  </a:cubicBezTo>
                  <a:cubicBezTo>
                    <a:pt x="5464" y="2127"/>
                    <a:pt x="5543" y="2181"/>
                    <a:pt x="5624" y="2181"/>
                  </a:cubicBezTo>
                  <a:cubicBezTo>
                    <a:pt x="5653" y="2181"/>
                    <a:pt x="5682" y="2174"/>
                    <a:pt x="5710" y="2160"/>
                  </a:cubicBezTo>
                  <a:cubicBezTo>
                    <a:pt x="5817" y="2106"/>
                    <a:pt x="5871" y="1981"/>
                    <a:pt x="5835" y="1874"/>
                  </a:cubicBezTo>
                  <a:cubicBezTo>
                    <a:pt x="5353" y="732"/>
                    <a:pt x="4265" y="1"/>
                    <a:pt x="3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3" name="Google Shape;5733;p118"/>
            <p:cNvSpPr/>
            <p:nvPr/>
          </p:nvSpPr>
          <p:spPr>
            <a:xfrm>
              <a:off x="712275" y="3430450"/>
              <a:ext cx="27675" cy="39275"/>
            </a:xfrm>
            <a:custGeom>
              <a:avLst/>
              <a:gdLst/>
              <a:ahLst/>
              <a:cxnLst/>
              <a:rect l="l" t="t" r="r" b="b"/>
              <a:pathLst>
                <a:path w="1107" h="1571" extrusionOk="0">
                  <a:moveTo>
                    <a:pt x="233" y="1"/>
                  </a:moveTo>
                  <a:cubicBezTo>
                    <a:pt x="108" y="1"/>
                    <a:pt x="1" y="90"/>
                    <a:pt x="1" y="215"/>
                  </a:cubicBezTo>
                  <a:lnTo>
                    <a:pt x="1" y="1018"/>
                  </a:lnTo>
                  <a:cubicBezTo>
                    <a:pt x="1" y="1321"/>
                    <a:pt x="251" y="1571"/>
                    <a:pt x="554" y="1571"/>
                  </a:cubicBezTo>
                  <a:cubicBezTo>
                    <a:pt x="857" y="1571"/>
                    <a:pt x="1107" y="1321"/>
                    <a:pt x="1107" y="1018"/>
                  </a:cubicBezTo>
                  <a:lnTo>
                    <a:pt x="1107" y="964"/>
                  </a:lnTo>
                  <a:cubicBezTo>
                    <a:pt x="1107" y="839"/>
                    <a:pt x="1000" y="750"/>
                    <a:pt x="893" y="750"/>
                  </a:cubicBezTo>
                  <a:cubicBezTo>
                    <a:pt x="768" y="750"/>
                    <a:pt x="661" y="839"/>
                    <a:pt x="661" y="964"/>
                  </a:cubicBezTo>
                  <a:lnTo>
                    <a:pt x="661" y="1018"/>
                  </a:lnTo>
                  <a:cubicBezTo>
                    <a:pt x="661" y="1089"/>
                    <a:pt x="625" y="1143"/>
                    <a:pt x="554" y="1143"/>
                  </a:cubicBezTo>
                  <a:cubicBezTo>
                    <a:pt x="500" y="1143"/>
                    <a:pt x="447" y="1089"/>
                    <a:pt x="447" y="1018"/>
                  </a:cubicBezTo>
                  <a:lnTo>
                    <a:pt x="447" y="215"/>
                  </a:lnTo>
                  <a:cubicBezTo>
                    <a:pt x="447" y="90"/>
                    <a:pt x="340" y="1"/>
                    <a:pt x="2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4" name="Google Shape;5734;p118"/>
            <p:cNvSpPr/>
            <p:nvPr/>
          </p:nvSpPr>
          <p:spPr>
            <a:xfrm>
              <a:off x="678375" y="3430450"/>
              <a:ext cx="27250" cy="54000"/>
            </a:xfrm>
            <a:custGeom>
              <a:avLst/>
              <a:gdLst/>
              <a:ahLst/>
              <a:cxnLst/>
              <a:rect l="l" t="t" r="r" b="b"/>
              <a:pathLst>
                <a:path w="1090" h="2160" extrusionOk="0">
                  <a:moveTo>
                    <a:pt x="875" y="1"/>
                  </a:moveTo>
                  <a:cubicBezTo>
                    <a:pt x="750" y="1"/>
                    <a:pt x="661" y="90"/>
                    <a:pt x="661" y="215"/>
                  </a:cubicBezTo>
                  <a:lnTo>
                    <a:pt x="661" y="1607"/>
                  </a:lnTo>
                  <a:cubicBezTo>
                    <a:pt x="661" y="1678"/>
                    <a:pt x="607" y="1732"/>
                    <a:pt x="554" y="1732"/>
                  </a:cubicBezTo>
                  <a:cubicBezTo>
                    <a:pt x="482" y="1732"/>
                    <a:pt x="429" y="1678"/>
                    <a:pt x="429" y="1607"/>
                  </a:cubicBezTo>
                  <a:lnTo>
                    <a:pt x="429" y="1553"/>
                  </a:lnTo>
                  <a:cubicBezTo>
                    <a:pt x="429" y="1428"/>
                    <a:pt x="340" y="1339"/>
                    <a:pt x="215" y="1339"/>
                  </a:cubicBezTo>
                  <a:cubicBezTo>
                    <a:pt x="90" y="1339"/>
                    <a:pt x="1" y="1428"/>
                    <a:pt x="1" y="1553"/>
                  </a:cubicBezTo>
                  <a:lnTo>
                    <a:pt x="1" y="1607"/>
                  </a:lnTo>
                  <a:cubicBezTo>
                    <a:pt x="1" y="1910"/>
                    <a:pt x="250" y="2160"/>
                    <a:pt x="554" y="2160"/>
                  </a:cubicBezTo>
                  <a:cubicBezTo>
                    <a:pt x="857" y="2160"/>
                    <a:pt x="1089" y="1910"/>
                    <a:pt x="1089" y="1607"/>
                  </a:cubicBezTo>
                  <a:lnTo>
                    <a:pt x="1089" y="215"/>
                  </a:lnTo>
                  <a:cubicBezTo>
                    <a:pt x="1089" y="90"/>
                    <a:pt x="1000" y="1"/>
                    <a:pt x="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5" name="Google Shape;5735;p118"/>
            <p:cNvSpPr/>
            <p:nvPr/>
          </p:nvSpPr>
          <p:spPr>
            <a:xfrm>
              <a:off x="720300" y="3474100"/>
              <a:ext cx="39300" cy="34000"/>
            </a:xfrm>
            <a:custGeom>
              <a:avLst/>
              <a:gdLst/>
              <a:ahLst/>
              <a:cxnLst/>
              <a:rect l="l" t="t" r="r" b="b"/>
              <a:pathLst>
                <a:path w="1572" h="1360" extrusionOk="0">
                  <a:moveTo>
                    <a:pt x="1239" y="1"/>
                  </a:moveTo>
                  <a:cubicBezTo>
                    <a:pt x="1208" y="1"/>
                    <a:pt x="1175" y="7"/>
                    <a:pt x="1143" y="21"/>
                  </a:cubicBezTo>
                  <a:cubicBezTo>
                    <a:pt x="1036" y="57"/>
                    <a:pt x="982" y="182"/>
                    <a:pt x="1018" y="307"/>
                  </a:cubicBezTo>
                  <a:cubicBezTo>
                    <a:pt x="1089" y="485"/>
                    <a:pt x="1036" y="717"/>
                    <a:pt x="875" y="842"/>
                  </a:cubicBezTo>
                  <a:cubicBezTo>
                    <a:pt x="804" y="913"/>
                    <a:pt x="679" y="931"/>
                    <a:pt x="572" y="931"/>
                  </a:cubicBezTo>
                  <a:cubicBezTo>
                    <a:pt x="536" y="913"/>
                    <a:pt x="465" y="896"/>
                    <a:pt x="429" y="860"/>
                  </a:cubicBezTo>
                  <a:cubicBezTo>
                    <a:pt x="386" y="796"/>
                    <a:pt x="318" y="764"/>
                    <a:pt x="251" y="764"/>
                  </a:cubicBezTo>
                  <a:cubicBezTo>
                    <a:pt x="206" y="764"/>
                    <a:pt x="161" y="778"/>
                    <a:pt x="126" y="806"/>
                  </a:cubicBezTo>
                  <a:cubicBezTo>
                    <a:pt x="19" y="896"/>
                    <a:pt x="1" y="1020"/>
                    <a:pt x="72" y="1128"/>
                  </a:cubicBezTo>
                  <a:cubicBezTo>
                    <a:pt x="179" y="1252"/>
                    <a:pt x="340" y="1342"/>
                    <a:pt x="518" y="1359"/>
                  </a:cubicBezTo>
                  <a:lnTo>
                    <a:pt x="625" y="1359"/>
                  </a:lnTo>
                  <a:cubicBezTo>
                    <a:pt x="804" y="1359"/>
                    <a:pt x="1000" y="1306"/>
                    <a:pt x="1143" y="1199"/>
                  </a:cubicBezTo>
                  <a:cubicBezTo>
                    <a:pt x="1446" y="949"/>
                    <a:pt x="1571" y="503"/>
                    <a:pt x="1428" y="146"/>
                  </a:cubicBezTo>
                  <a:cubicBezTo>
                    <a:pt x="1402" y="54"/>
                    <a:pt x="1327" y="1"/>
                    <a:pt x="1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6" name="Google Shape;5736;p118"/>
            <p:cNvSpPr/>
            <p:nvPr/>
          </p:nvSpPr>
          <p:spPr>
            <a:xfrm>
              <a:off x="710500" y="3477550"/>
              <a:ext cx="12500" cy="10950"/>
            </a:xfrm>
            <a:custGeom>
              <a:avLst/>
              <a:gdLst/>
              <a:ahLst/>
              <a:cxnLst/>
              <a:rect l="l" t="t" r="r" b="b"/>
              <a:pathLst>
                <a:path w="500" h="438" extrusionOk="0">
                  <a:moveTo>
                    <a:pt x="241" y="1"/>
                  </a:moveTo>
                  <a:cubicBezTo>
                    <a:pt x="206" y="1"/>
                    <a:pt x="172" y="9"/>
                    <a:pt x="143" y="26"/>
                  </a:cubicBezTo>
                  <a:cubicBezTo>
                    <a:pt x="36" y="80"/>
                    <a:pt x="0" y="222"/>
                    <a:pt x="54" y="329"/>
                  </a:cubicBezTo>
                  <a:cubicBezTo>
                    <a:pt x="88" y="398"/>
                    <a:pt x="160" y="438"/>
                    <a:pt x="236" y="438"/>
                  </a:cubicBezTo>
                  <a:cubicBezTo>
                    <a:pt x="277" y="438"/>
                    <a:pt x="319" y="426"/>
                    <a:pt x="357" y="401"/>
                  </a:cubicBezTo>
                  <a:cubicBezTo>
                    <a:pt x="464" y="347"/>
                    <a:pt x="500" y="204"/>
                    <a:pt x="429" y="97"/>
                  </a:cubicBezTo>
                  <a:cubicBezTo>
                    <a:pt x="392" y="37"/>
                    <a:pt x="315" y="1"/>
                    <a:pt x="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7" name="Google Shape;5737;p118"/>
            <p:cNvSpPr/>
            <p:nvPr/>
          </p:nvSpPr>
          <p:spPr>
            <a:xfrm>
              <a:off x="729675" y="3477550"/>
              <a:ext cx="12525" cy="10950"/>
            </a:xfrm>
            <a:custGeom>
              <a:avLst/>
              <a:gdLst/>
              <a:ahLst/>
              <a:cxnLst/>
              <a:rect l="l" t="t" r="r" b="b"/>
              <a:pathLst>
                <a:path w="501" h="438" extrusionOk="0">
                  <a:moveTo>
                    <a:pt x="235" y="1"/>
                  </a:moveTo>
                  <a:cubicBezTo>
                    <a:pt x="198" y="1"/>
                    <a:pt x="160" y="9"/>
                    <a:pt x="125" y="26"/>
                  </a:cubicBezTo>
                  <a:cubicBezTo>
                    <a:pt x="36" y="80"/>
                    <a:pt x="1" y="222"/>
                    <a:pt x="54" y="329"/>
                  </a:cubicBezTo>
                  <a:cubicBezTo>
                    <a:pt x="89" y="398"/>
                    <a:pt x="160" y="438"/>
                    <a:pt x="236" y="438"/>
                  </a:cubicBezTo>
                  <a:cubicBezTo>
                    <a:pt x="277" y="438"/>
                    <a:pt x="320" y="426"/>
                    <a:pt x="357" y="401"/>
                  </a:cubicBezTo>
                  <a:cubicBezTo>
                    <a:pt x="465" y="347"/>
                    <a:pt x="500" y="204"/>
                    <a:pt x="429" y="97"/>
                  </a:cubicBezTo>
                  <a:cubicBezTo>
                    <a:pt x="392" y="37"/>
                    <a:pt x="315" y="1"/>
                    <a:pt x="2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8" name="Google Shape;5738;p118"/>
            <p:cNvSpPr/>
            <p:nvPr/>
          </p:nvSpPr>
          <p:spPr>
            <a:xfrm>
              <a:off x="576675" y="3378275"/>
              <a:ext cx="60700" cy="72725"/>
            </a:xfrm>
            <a:custGeom>
              <a:avLst/>
              <a:gdLst/>
              <a:ahLst/>
              <a:cxnLst/>
              <a:rect l="l" t="t" r="r" b="b"/>
              <a:pathLst>
                <a:path w="2428" h="2909" extrusionOk="0">
                  <a:moveTo>
                    <a:pt x="1214" y="857"/>
                  </a:moveTo>
                  <a:cubicBezTo>
                    <a:pt x="1339" y="1053"/>
                    <a:pt x="1499" y="1267"/>
                    <a:pt x="1767" y="1463"/>
                  </a:cubicBezTo>
                  <a:cubicBezTo>
                    <a:pt x="1499" y="1642"/>
                    <a:pt x="1339" y="1856"/>
                    <a:pt x="1214" y="2070"/>
                  </a:cubicBezTo>
                  <a:cubicBezTo>
                    <a:pt x="1107" y="1856"/>
                    <a:pt x="928" y="1642"/>
                    <a:pt x="661" y="1463"/>
                  </a:cubicBezTo>
                  <a:cubicBezTo>
                    <a:pt x="928" y="1267"/>
                    <a:pt x="1107" y="1053"/>
                    <a:pt x="1214" y="857"/>
                  </a:cubicBezTo>
                  <a:close/>
                  <a:moveTo>
                    <a:pt x="1214" y="0"/>
                  </a:moveTo>
                  <a:cubicBezTo>
                    <a:pt x="1107" y="0"/>
                    <a:pt x="1018" y="89"/>
                    <a:pt x="1000" y="197"/>
                  </a:cubicBezTo>
                  <a:cubicBezTo>
                    <a:pt x="1000" y="197"/>
                    <a:pt x="893" y="928"/>
                    <a:pt x="143" y="1249"/>
                  </a:cubicBezTo>
                  <a:cubicBezTo>
                    <a:pt x="54" y="1285"/>
                    <a:pt x="1" y="1374"/>
                    <a:pt x="1" y="1463"/>
                  </a:cubicBezTo>
                  <a:cubicBezTo>
                    <a:pt x="1" y="1553"/>
                    <a:pt x="54" y="1624"/>
                    <a:pt x="143" y="1660"/>
                  </a:cubicBezTo>
                  <a:cubicBezTo>
                    <a:pt x="893" y="1999"/>
                    <a:pt x="1000" y="2695"/>
                    <a:pt x="1000" y="2712"/>
                  </a:cubicBezTo>
                  <a:cubicBezTo>
                    <a:pt x="1018" y="2819"/>
                    <a:pt x="1107" y="2909"/>
                    <a:pt x="1214" y="2909"/>
                  </a:cubicBezTo>
                  <a:cubicBezTo>
                    <a:pt x="1321" y="2909"/>
                    <a:pt x="1410" y="2819"/>
                    <a:pt x="1428" y="2712"/>
                  </a:cubicBezTo>
                  <a:cubicBezTo>
                    <a:pt x="1428" y="2712"/>
                    <a:pt x="1535" y="1999"/>
                    <a:pt x="2302" y="1660"/>
                  </a:cubicBezTo>
                  <a:cubicBezTo>
                    <a:pt x="2374" y="1624"/>
                    <a:pt x="2427" y="1553"/>
                    <a:pt x="2427" y="1463"/>
                  </a:cubicBezTo>
                  <a:cubicBezTo>
                    <a:pt x="2427" y="1374"/>
                    <a:pt x="2374" y="1285"/>
                    <a:pt x="2302" y="1249"/>
                  </a:cubicBezTo>
                  <a:cubicBezTo>
                    <a:pt x="1553" y="928"/>
                    <a:pt x="1446" y="232"/>
                    <a:pt x="1428" y="197"/>
                  </a:cubicBezTo>
                  <a:cubicBezTo>
                    <a:pt x="1410" y="89"/>
                    <a:pt x="1321" y="0"/>
                    <a:pt x="1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9" name="Google Shape;5739;p118"/>
            <p:cNvSpPr/>
            <p:nvPr/>
          </p:nvSpPr>
          <p:spPr>
            <a:xfrm>
              <a:off x="502175" y="3574550"/>
              <a:ext cx="377400" cy="169075"/>
            </a:xfrm>
            <a:custGeom>
              <a:avLst/>
              <a:gdLst/>
              <a:ahLst/>
              <a:cxnLst/>
              <a:rect l="l" t="t" r="r" b="b"/>
              <a:pathLst>
                <a:path w="15096" h="6763" extrusionOk="0">
                  <a:moveTo>
                    <a:pt x="12213" y="442"/>
                  </a:moveTo>
                  <a:cubicBezTo>
                    <a:pt x="12378" y="442"/>
                    <a:pt x="12527" y="544"/>
                    <a:pt x="12598" y="714"/>
                  </a:cubicBezTo>
                  <a:cubicBezTo>
                    <a:pt x="12633" y="821"/>
                    <a:pt x="12633" y="928"/>
                    <a:pt x="12598" y="1035"/>
                  </a:cubicBezTo>
                  <a:cubicBezTo>
                    <a:pt x="12544" y="1124"/>
                    <a:pt x="12491" y="1195"/>
                    <a:pt x="12401" y="1231"/>
                  </a:cubicBezTo>
                  <a:lnTo>
                    <a:pt x="9261" y="2534"/>
                  </a:lnTo>
                  <a:cubicBezTo>
                    <a:pt x="9118" y="2587"/>
                    <a:pt x="8958" y="2605"/>
                    <a:pt x="8815" y="2605"/>
                  </a:cubicBezTo>
                  <a:lnTo>
                    <a:pt x="7780" y="2605"/>
                  </a:lnTo>
                  <a:lnTo>
                    <a:pt x="8637" y="2105"/>
                  </a:lnTo>
                  <a:cubicBezTo>
                    <a:pt x="8833" y="1981"/>
                    <a:pt x="8976" y="1802"/>
                    <a:pt x="9065" y="1606"/>
                  </a:cubicBezTo>
                  <a:lnTo>
                    <a:pt x="12080" y="464"/>
                  </a:lnTo>
                  <a:cubicBezTo>
                    <a:pt x="12125" y="449"/>
                    <a:pt x="12170" y="442"/>
                    <a:pt x="12213" y="442"/>
                  </a:cubicBezTo>
                  <a:close/>
                  <a:moveTo>
                    <a:pt x="8144" y="714"/>
                  </a:moveTo>
                  <a:cubicBezTo>
                    <a:pt x="8304" y="714"/>
                    <a:pt x="8458" y="785"/>
                    <a:pt x="8565" y="928"/>
                  </a:cubicBezTo>
                  <a:cubicBezTo>
                    <a:pt x="8672" y="1053"/>
                    <a:pt x="8708" y="1195"/>
                    <a:pt x="8672" y="1356"/>
                  </a:cubicBezTo>
                  <a:cubicBezTo>
                    <a:pt x="8655" y="1517"/>
                    <a:pt x="8547" y="1642"/>
                    <a:pt x="8423" y="1713"/>
                  </a:cubicBezTo>
                  <a:lnTo>
                    <a:pt x="5764" y="3301"/>
                  </a:lnTo>
                  <a:cubicBezTo>
                    <a:pt x="5657" y="3354"/>
                    <a:pt x="5621" y="3497"/>
                    <a:pt x="5675" y="3604"/>
                  </a:cubicBezTo>
                  <a:cubicBezTo>
                    <a:pt x="5721" y="3673"/>
                    <a:pt x="5789" y="3713"/>
                    <a:pt x="5861" y="3713"/>
                  </a:cubicBezTo>
                  <a:cubicBezTo>
                    <a:pt x="5900" y="3713"/>
                    <a:pt x="5940" y="3701"/>
                    <a:pt x="5978" y="3676"/>
                  </a:cubicBezTo>
                  <a:lnTo>
                    <a:pt x="7031" y="3051"/>
                  </a:lnTo>
                  <a:lnTo>
                    <a:pt x="8815" y="3051"/>
                  </a:lnTo>
                  <a:cubicBezTo>
                    <a:pt x="9011" y="3051"/>
                    <a:pt x="9225" y="3015"/>
                    <a:pt x="9422" y="2944"/>
                  </a:cubicBezTo>
                  <a:lnTo>
                    <a:pt x="13775" y="1142"/>
                  </a:lnTo>
                  <a:cubicBezTo>
                    <a:pt x="13840" y="1116"/>
                    <a:pt x="13907" y="1104"/>
                    <a:pt x="13973" y="1104"/>
                  </a:cubicBezTo>
                  <a:cubicBezTo>
                    <a:pt x="14179" y="1104"/>
                    <a:pt x="14377" y="1225"/>
                    <a:pt x="14471" y="1427"/>
                  </a:cubicBezTo>
                  <a:cubicBezTo>
                    <a:pt x="14596" y="1695"/>
                    <a:pt x="14489" y="2016"/>
                    <a:pt x="14204" y="2141"/>
                  </a:cubicBezTo>
                  <a:cubicBezTo>
                    <a:pt x="13722" y="2391"/>
                    <a:pt x="12455" y="3105"/>
                    <a:pt x="11099" y="3872"/>
                  </a:cubicBezTo>
                  <a:cubicBezTo>
                    <a:pt x="9582" y="4728"/>
                    <a:pt x="8012" y="5620"/>
                    <a:pt x="7530" y="5835"/>
                  </a:cubicBezTo>
                  <a:cubicBezTo>
                    <a:pt x="7203" y="5984"/>
                    <a:pt x="6875" y="6039"/>
                    <a:pt x="6543" y="6039"/>
                  </a:cubicBezTo>
                  <a:cubicBezTo>
                    <a:pt x="6080" y="6039"/>
                    <a:pt x="5610" y="5931"/>
                    <a:pt x="5122" y="5817"/>
                  </a:cubicBezTo>
                  <a:cubicBezTo>
                    <a:pt x="4622" y="5710"/>
                    <a:pt x="4105" y="5603"/>
                    <a:pt x="3587" y="5603"/>
                  </a:cubicBezTo>
                  <a:lnTo>
                    <a:pt x="2659" y="5603"/>
                  </a:lnTo>
                  <a:lnTo>
                    <a:pt x="2659" y="4746"/>
                  </a:lnTo>
                  <a:cubicBezTo>
                    <a:pt x="2659" y="4621"/>
                    <a:pt x="2552" y="4514"/>
                    <a:pt x="2445" y="4514"/>
                  </a:cubicBezTo>
                  <a:cubicBezTo>
                    <a:pt x="2320" y="4514"/>
                    <a:pt x="2213" y="4621"/>
                    <a:pt x="2213" y="4746"/>
                  </a:cubicBezTo>
                  <a:lnTo>
                    <a:pt x="2213" y="6334"/>
                  </a:lnTo>
                  <a:lnTo>
                    <a:pt x="447" y="6334"/>
                  </a:lnTo>
                  <a:lnTo>
                    <a:pt x="447" y="1356"/>
                  </a:lnTo>
                  <a:lnTo>
                    <a:pt x="2213" y="1356"/>
                  </a:lnTo>
                  <a:lnTo>
                    <a:pt x="2213" y="3711"/>
                  </a:lnTo>
                  <a:cubicBezTo>
                    <a:pt x="2213" y="3836"/>
                    <a:pt x="2320" y="3925"/>
                    <a:pt x="2445" y="3925"/>
                  </a:cubicBezTo>
                  <a:cubicBezTo>
                    <a:pt x="2552" y="3925"/>
                    <a:pt x="2659" y="3836"/>
                    <a:pt x="2659" y="3711"/>
                  </a:cubicBezTo>
                  <a:lnTo>
                    <a:pt x="2659" y="2569"/>
                  </a:lnTo>
                  <a:cubicBezTo>
                    <a:pt x="2677" y="2552"/>
                    <a:pt x="2713" y="2534"/>
                    <a:pt x="2731" y="2516"/>
                  </a:cubicBezTo>
                  <a:cubicBezTo>
                    <a:pt x="2731" y="2499"/>
                    <a:pt x="3428" y="1754"/>
                    <a:pt x="4274" y="1754"/>
                  </a:cubicBezTo>
                  <a:cubicBezTo>
                    <a:pt x="4336" y="1754"/>
                    <a:pt x="4398" y="1758"/>
                    <a:pt x="4462" y="1766"/>
                  </a:cubicBezTo>
                  <a:lnTo>
                    <a:pt x="5389" y="1963"/>
                  </a:lnTo>
                  <a:cubicBezTo>
                    <a:pt x="5411" y="1970"/>
                    <a:pt x="5434" y="1974"/>
                    <a:pt x="5456" y="1974"/>
                  </a:cubicBezTo>
                  <a:cubicBezTo>
                    <a:pt x="5487" y="1974"/>
                    <a:pt x="5519" y="1966"/>
                    <a:pt x="5550" y="1945"/>
                  </a:cubicBezTo>
                  <a:lnTo>
                    <a:pt x="7905" y="767"/>
                  </a:lnTo>
                  <a:cubicBezTo>
                    <a:pt x="7982" y="732"/>
                    <a:pt x="8064" y="714"/>
                    <a:pt x="8144" y="714"/>
                  </a:cubicBezTo>
                  <a:close/>
                  <a:moveTo>
                    <a:pt x="12202" y="0"/>
                  </a:moveTo>
                  <a:cubicBezTo>
                    <a:pt x="12120" y="0"/>
                    <a:pt x="12038" y="12"/>
                    <a:pt x="11955" y="36"/>
                  </a:cubicBezTo>
                  <a:cubicBezTo>
                    <a:pt x="11955" y="36"/>
                    <a:pt x="9118" y="1106"/>
                    <a:pt x="9118" y="1106"/>
                  </a:cubicBezTo>
                  <a:cubicBezTo>
                    <a:pt x="9083" y="946"/>
                    <a:pt x="9029" y="785"/>
                    <a:pt x="8922" y="660"/>
                  </a:cubicBezTo>
                  <a:cubicBezTo>
                    <a:pt x="8731" y="409"/>
                    <a:pt x="8435" y="278"/>
                    <a:pt x="8138" y="278"/>
                  </a:cubicBezTo>
                  <a:cubicBezTo>
                    <a:pt x="7991" y="278"/>
                    <a:pt x="7844" y="310"/>
                    <a:pt x="7709" y="375"/>
                  </a:cubicBezTo>
                  <a:lnTo>
                    <a:pt x="5425" y="1534"/>
                  </a:lnTo>
                  <a:lnTo>
                    <a:pt x="4551" y="1338"/>
                  </a:lnTo>
                  <a:cubicBezTo>
                    <a:pt x="4551" y="1338"/>
                    <a:pt x="4533" y="1320"/>
                    <a:pt x="4533" y="1320"/>
                  </a:cubicBezTo>
                  <a:cubicBezTo>
                    <a:pt x="4451" y="1310"/>
                    <a:pt x="4370" y="1305"/>
                    <a:pt x="4290" y="1305"/>
                  </a:cubicBezTo>
                  <a:cubicBezTo>
                    <a:pt x="3576" y="1305"/>
                    <a:pt x="2981" y="1708"/>
                    <a:pt x="2659" y="1981"/>
                  </a:cubicBezTo>
                  <a:lnTo>
                    <a:pt x="2659" y="1320"/>
                  </a:lnTo>
                  <a:cubicBezTo>
                    <a:pt x="2659" y="1088"/>
                    <a:pt x="2481" y="910"/>
                    <a:pt x="2249" y="910"/>
                  </a:cubicBezTo>
                  <a:lnTo>
                    <a:pt x="411" y="910"/>
                  </a:lnTo>
                  <a:cubicBezTo>
                    <a:pt x="197" y="910"/>
                    <a:pt x="1" y="1088"/>
                    <a:pt x="1" y="1320"/>
                  </a:cubicBezTo>
                  <a:lnTo>
                    <a:pt x="1" y="6352"/>
                  </a:lnTo>
                  <a:cubicBezTo>
                    <a:pt x="1" y="6584"/>
                    <a:pt x="197" y="6762"/>
                    <a:pt x="411" y="6762"/>
                  </a:cubicBezTo>
                  <a:lnTo>
                    <a:pt x="2249" y="6762"/>
                  </a:lnTo>
                  <a:cubicBezTo>
                    <a:pt x="2481" y="6762"/>
                    <a:pt x="2659" y="6584"/>
                    <a:pt x="2659" y="6352"/>
                  </a:cubicBezTo>
                  <a:lnTo>
                    <a:pt x="2659" y="6031"/>
                  </a:lnTo>
                  <a:lnTo>
                    <a:pt x="3587" y="6031"/>
                  </a:lnTo>
                  <a:cubicBezTo>
                    <a:pt x="4069" y="6031"/>
                    <a:pt x="4551" y="6138"/>
                    <a:pt x="5032" y="6245"/>
                  </a:cubicBezTo>
                  <a:cubicBezTo>
                    <a:pt x="5514" y="6370"/>
                    <a:pt x="6032" y="6477"/>
                    <a:pt x="6549" y="6477"/>
                  </a:cubicBezTo>
                  <a:cubicBezTo>
                    <a:pt x="6924" y="6477"/>
                    <a:pt x="7316" y="6406"/>
                    <a:pt x="7709" y="6227"/>
                  </a:cubicBezTo>
                  <a:cubicBezTo>
                    <a:pt x="8208" y="6013"/>
                    <a:pt x="9796" y="5121"/>
                    <a:pt x="11313" y="4247"/>
                  </a:cubicBezTo>
                  <a:cubicBezTo>
                    <a:pt x="12669" y="3497"/>
                    <a:pt x="13936" y="2766"/>
                    <a:pt x="14400" y="2552"/>
                  </a:cubicBezTo>
                  <a:cubicBezTo>
                    <a:pt x="14882" y="2302"/>
                    <a:pt x="15096" y="1731"/>
                    <a:pt x="14864" y="1249"/>
                  </a:cubicBezTo>
                  <a:cubicBezTo>
                    <a:pt x="14700" y="881"/>
                    <a:pt x="14349" y="669"/>
                    <a:pt x="13978" y="669"/>
                  </a:cubicBezTo>
                  <a:cubicBezTo>
                    <a:pt x="13863" y="669"/>
                    <a:pt x="13746" y="689"/>
                    <a:pt x="13633" y="732"/>
                  </a:cubicBezTo>
                  <a:cubicBezTo>
                    <a:pt x="13615" y="732"/>
                    <a:pt x="13062" y="964"/>
                    <a:pt x="13062" y="964"/>
                  </a:cubicBezTo>
                  <a:cubicBezTo>
                    <a:pt x="13080" y="821"/>
                    <a:pt x="13062" y="678"/>
                    <a:pt x="13008" y="535"/>
                  </a:cubicBezTo>
                  <a:cubicBezTo>
                    <a:pt x="12864" y="204"/>
                    <a:pt x="12545" y="0"/>
                    <a:pt x="1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0" name="Google Shape;5740;p118"/>
            <p:cNvSpPr/>
            <p:nvPr/>
          </p:nvSpPr>
          <p:spPr>
            <a:xfrm>
              <a:off x="797925" y="3488450"/>
              <a:ext cx="68725" cy="82550"/>
            </a:xfrm>
            <a:custGeom>
              <a:avLst/>
              <a:gdLst/>
              <a:ahLst/>
              <a:cxnLst/>
              <a:rect l="l" t="t" r="r" b="b"/>
              <a:pathLst>
                <a:path w="2749" h="3302" extrusionOk="0">
                  <a:moveTo>
                    <a:pt x="1374" y="875"/>
                  </a:moveTo>
                  <a:cubicBezTo>
                    <a:pt x="1517" y="1124"/>
                    <a:pt x="1731" y="1428"/>
                    <a:pt x="2088" y="1660"/>
                  </a:cubicBezTo>
                  <a:cubicBezTo>
                    <a:pt x="1731" y="1892"/>
                    <a:pt x="1517" y="2177"/>
                    <a:pt x="1374" y="2445"/>
                  </a:cubicBezTo>
                  <a:cubicBezTo>
                    <a:pt x="1250" y="2177"/>
                    <a:pt x="1018" y="1892"/>
                    <a:pt x="679" y="1660"/>
                  </a:cubicBezTo>
                  <a:cubicBezTo>
                    <a:pt x="1018" y="1428"/>
                    <a:pt x="1250" y="1124"/>
                    <a:pt x="1374" y="875"/>
                  </a:cubicBezTo>
                  <a:close/>
                  <a:moveTo>
                    <a:pt x="1374" y="0"/>
                  </a:moveTo>
                  <a:cubicBezTo>
                    <a:pt x="1267" y="0"/>
                    <a:pt x="1178" y="90"/>
                    <a:pt x="1160" y="197"/>
                  </a:cubicBezTo>
                  <a:cubicBezTo>
                    <a:pt x="1160" y="197"/>
                    <a:pt x="1035" y="1053"/>
                    <a:pt x="143" y="1446"/>
                  </a:cubicBezTo>
                  <a:cubicBezTo>
                    <a:pt x="54" y="1481"/>
                    <a:pt x="1" y="1571"/>
                    <a:pt x="1" y="1660"/>
                  </a:cubicBezTo>
                  <a:cubicBezTo>
                    <a:pt x="1" y="1749"/>
                    <a:pt x="54" y="1820"/>
                    <a:pt x="143" y="1856"/>
                  </a:cubicBezTo>
                  <a:cubicBezTo>
                    <a:pt x="1035" y="2249"/>
                    <a:pt x="1160" y="3087"/>
                    <a:pt x="1160" y="3123"/>
                  </a:cubicBezTo>
                  <a:cubicBezTo>
                    <a:pt x="1178" y="3230"/>
                    <a:pt x="1267" y="3301"/>
                    <a:pt x="1374" y="3301"/>
                  </a:cubicBezTo>
                  <a:cubicBezTo>
                    <a:pt x="1481" y="3301"/>
                    <a:pt x="1589" y="3230"/>
                    <a:pt x="1589" y="3123"/>
                  </a:cubicBezTo>
                  <a:cubicBezTo>
                    <a:pt x="1589" y="3105"/>
                    <a:pt x="1713" y="2249"/>
                    <a:pt x="2623" y="1856"/>
                  </a:cubicBezTo>
                  <a:cubicBezTo>
                    <a:pt x="2695" y="1820"/>
                    <a:pt x="2748" y="1749"/>
                    <a:pt x="2748" y="1660"/>
                  </a:cubicBezTo>
                  <a:cubicBezTo>
                    <a:pt x="2748" y="1571"/>
                    <a:pt x="2695" y="1481"/>
                    <a:pt x="2623" y="1446"/>
                  </a:cubicBezTo>
                  <a:cubicBezTo>
                    <a:pt x="1731" y="1053"/>
                    <a:pt x="1606" y="232"/>
                    <a:pt x="1589" y="197"/>
                  </a:cubicBezTo>
                  <a:cubicBezTo>
                    <a:pt x="1589" y="90"/>
                    <a:pt x="1481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315" name="Google Shape;14315;p133"/>
          <p:cNvGrpSpPr/>
          <p:nvPr/>
        </p:nvGrpSpPr>
        <p:grpSpPr>
          <a:xfrm>
            <a:off x="5192395" y="2646680"/>
            <a:ext cx="414020" cy="421005"/>
            <a:chOff x="6974158" y="2789537"/>
            <a:chExt cx="255247" cy="327458"/>
          </a:xfrm>
        </p:grpSpPr>
        <p:sp>
          <p:nvSpPr>
            <p:cNvPr id="14316" name="Google Shape;14316;p133"/>
            <p:cNvSpPr/>
            <p:nvPr/>
          </p:nvSpPr>
          <p:spPr>
            <a:xfrm>
              <a:off x="7066407" y="2897282"/>
              <a:ext cx="9876" cy="14798"/>
            </a:xfrm>
            <a:custGeom>
              <a:avLst/>
              <a:gdLst/>
              <a:ahLst/>
              <a:cxnLst/>
              <a:rect l="l" t="t" r="r" b="b"/>
              <a:pathLst>
                <a:path w="311" h="466" extrusionOk="0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17" name="Google Shape;14317;p133"/>
            <p:cNvSpPr/>
            <p:nvPr/>
          </p:nvSpPr>
          <p:spPr>
            <a:xfrm>
              <a:off x="7127662" y="2897282"/>
              <a:ext cx="9495" cy="14798"/>
            </a:xfrm>
            <a:custGeom>
              <a:avLst/>
              <a:gdLst/>
              <a:ahLst/>
              <a:cxnLst/>
              <a:rect l="l" t="t" r="r" b="b"/>
              <a:pathLst>
                <a:path w="299" h="466" extrusionOk="0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18" name="Google Shape;14318;p133"/>
            <p:cNvSpPr/>
            <p:nvPr/>
          </p:nvSpPr>
          <p:spPr>
            <a:xfrm>
              <a:off x="7081935" y="2933292"/>
              <a:ext cx="40837" cy="14703"/>
            </a:xfrm>
            <a:custGeom>
              <a:avLst/>
              <a:gdLst/>
              <a:ahLst/>
              <a:cxnLst/>
              <a:rect l="l" t="t" r="r" b="b"/>
              <a:pathLst>
                <a:path w="1286" h="463" extrusionOk="0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19" name="Google Shape;14319;p133"/>
            <p:cNvSpPr/>
            <p:nvPr/>
          </p:nvSpPr>
          <p:spPr>
            <a:xfrm>
              <a:off x="6974158" y="2789537"/>
              <a:ext cx="255247" cy="327458"/>
            </a:xfrm>
            <a:custGeom>
              <a:avLst/>
              <a:gdLst/>
              <a:ahLst/>
              <a:cxnLst/>
              <a:rect l="l" t="t" r="r" b="b"/>
              <a:pathLst>
                <a:path w="8038" h="10312" extrusionOk="0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20" name="Google Shape;14320;p133"/>
            <p:cNvSpPr/>
            <p:nvPr/>
          </p:nvSpPr>
          <p:spPr>
            <a:xfrm>
              <a:off x="7061135" y="2881785"/>
              <a:ext cx="20069" cy="9495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21" name="Google Shape;14321;p133"/>
            <p:cNvSpPr/>
            <p:nvPr/>
          </p:nvSpPr>
          <p:spPr>
            <a:xfrm>
              <a:off x="7122740" y="2881785"/>
              <a:ext cx="19688" cy="9495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47" name="Shape 4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8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2"/>
                </a:solidFill>
              </a:rPr>
              <a:t>Start-up</a:t>
            </a:r>
            <a:r>
              <a:rPr lang="en-GB"/>
              <a:t> </a:t>
            </a:r>
            <a:r>
              <a:rPr lang="en-US" altLang="en-GB"/>
              <a:t>yuksalishi</a:t>
            </a:r>
            <a:endParaRPr lang="en-US" altLang="en-GB"/>
          </a:p>
        </p:txBody>
      </p:sp>
      <p:cxnSp>
        <p:nvCxnSpPr>
          <p:cNvPr id="4049" name="Google Shape;4049;p80"/>
          <p:cNvCxnSpPr/>
          <p:nvPr/>
        </p:nvCxnSpPr>
        <p:spPr>
          <a:xfrm>
            <a:off x="831800" y="1044025"/>
            <a:ext cx="2978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50" name="Google Shape;4050;p80"/>
          <p:cNvGrpSpPr/>
          <p:nvPr/>
        </p:nvGrpSpPr>
        <p:grpSpPr>
          <a:xfrm>
            <a:off x="2633470" y="1618559"/>
            <a:ext cx="872178" cy="860112"/>
            <a:chOff x="1562386" y="538275"/>
            <a:chExt cx="2159926" cy="2130045"/>
          </a:xfrm>
        </p:grpSpPr>
        <p:sp>
          <p:nvSpPr>
            <p:cNvPr id="4051" name="Google Shape;4051;p80"/>
            <p:cNvSpPr/>
            <p:nvPr/>
          </p:nvSpPr>
          <p:spPr>
            <a:xfrm>
              <a:off x="1562386" y="538275"/>
              <a:ext cx="2159926" cy="2130045"/>
            </a:xfrm>
            <a:custGeom>
              <a:avLst/>
              <a:gdLst/>
              <a:ahLst/>
              <a:cxnLst/>
              <a:rect l="l" t="t" r="r" b="b"/>
              <a:pathLst>
                <a:path w="46480" h="45837" extrusionOk="0">
                  <a:moveTo>
                    <a:pt x="23240" y="0"/>
                  </a:moveTo>
                  <a:cubicBezTo>
                    <a:pt x="22455" y="0"/>
                    <a:pt x="21741" y="428"/>
                    <a:pt x="21340" y="1133"/>
                  </a:cubicBezTo>
                  <a:cubicBezTo>
                    <a:pt x="20697" y="2266"/>
                    <a:pt x="17620" y="3961"/>
                    <a:pt x="14765" y="4371"/>
                  </a:cubicBezTo>
                  <a:cubicBezTo>
                    <a:pt x="12115" y="4746"/>
                    <a:pt x="10162" y="6396"/>
                    <a:pt x="9377" y="8912"/>
                  </a:cubicBezTo>
                  <a:cubicBezTo>
                    <a:pt x="6593" y="9590"/>
                    <a:pt x="4782" y="11588"/>
                    <a:pt x="4372" y="14443"/>
                  </a:cubicBezTo>
                  <a:cubicBezTo>
                    <a:pt x="3962" y="17298"/>
                    <a:pt x="2267" y="20376"/>
                    <a:pt x="1134" y="21018"/>
                  </a:cubicBezTo>
                  <a:cubicBezTo>
                    <a:pt x="429" y="21419"/>
                    <a:pt x="1" y="22133"/>
                    <a:pt x="1" y="22918"/>
                  </a:cubicBezTo>
                  <a:cubicBezTo>
                    <a:pt x="1" y="23703"/>
                    <a:pt x="429" y="24417"/>
                    <a:pt x="1134" y="24818"/>
                  </a:cubicBezTo>
                  <a:cubicBezTo>
                    <a:pt x="2267" y="25461"/>
                    <a:pt x="3962" y="28538"/>
                    <a:pt x="4372" y="31393"/>
                  </a:cubicBezTo>
                  <a:cubicBezTo>
                    <a:pt x="4773" y="34257"/>
                    <a:pt x="6593" y="36255"/>
                    <a:pt x="9377" y="36924"/>
                  </a:cubicBezTo>
                  <a:cubicBezTo>
                    <a:pt x="10162" y="39440"/>
                    <a:pt x="12115" y="41090"/>
                    <a:pt x="14765" y="41465"/>
                  </a:cubicBezTo>
                  <a:cubicBezTo>
                    <a:pt x="17620" y="41875"/>
                    <a:pt x="20697" y="43570"/>
                    <a:pt x="21340" y="44703"/>
                  </a:cubicBezTo>
                  <a:cubicBezTo>
                    <a:pt x="21750" y="45408"/>
                    <a:pt x="22455" y="45836"/>
                    <a:pt x="23249" y="45836"/>
                  </a:cubicBezTo>
                  <a:cubicBezTo>
                    <a:pt x="24034" y="45836"/>
                    <a:pt x="24748" y="45408"/>
                    <a:pt x="25149" y="44703"/>
                  </a:cubicBezTo>
                  <a:cubicBezTo>
                    <a:pt x="25791" y="43570"/>
                    <a:pt x="28869" y="41875"/>
                    <a:pt x="31724" y="41465"/>
                  </a:cubicBezTo>
                  <a:cubicBezTo>
                    <a:pt x="34373" y="41090"/>
                    <a:pt x="36327" y="39440"/>
                    <a:pt x="37112" y="36924"/>
                  </a:cubicBezTo>
                  <a:cubicBezTo>
                    <a:pt x="39896" y="36255"/>
                    <a:pt x="41707" y="34257"/>
                    <a:pt x="42117" y="31393"/>
                  </a:cubicBezTo>
                  <a:cubicBezTo>
                    <a:pt x="42527" y="28538"/>
                    <a:pt x="44222" y="25461"/>
                    <a:pt x="45355" y="24818"/>
                  </a:cubicBezTo>
                  <a:cubicBezTo>
                    <a:pt x="46060" y="24417"/>
                    <a:pt x="46479" y="23703"/>
                    <a:pt x="46479" y="22918"/>
                  </a:cubicBezTo>
                  <a:cubicBezTo>
                    <a:pt x="46479" y="22133"/>
                    <a:pt x="46060" y="21419"/>
                    <a:pt x="45355" y="21018"/>
                  </a:cubicBezTo>
                  <a:cubicBezTo>
                    <a:pt x="44222" y="20376"/>
                    <a:pt x="42527" y="17298"/>
                    <a:pt x="42117" y="14443"/>
                  </a:cubicBezTo>
                  <a:cubicBezTo>
                    <a:pt x="41707" y="11588"/>
                    <a:pt x="39896" y="9590"/>
                    <a:pt x="37112" y="8912"/>
                  </a:cubicBezTo>
                  <a:cubicBezTo>
                    <a:pt x="36327" y="6396"/>
                    <a:pt x="34373" y="4746"/>
                    <a:pt x="31724" y="4371"/>
                  </a:cubicBezTo>
                  <a:cubicBezTo>
                    <a:pt x="28869" y="3961"/>
                    <a:pt x="25791" y="2266"/>
                    <a:pt x="25149" y="1133"/>
                  </a:cubicBezTo>
                  <a:cubicBezTo>
                    <a:pt x="24739" y="428"/>
                    <a:pt x="24034" y="0"/>
                    <a:pt x="2324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2" name="Google Shape;4052;p80"/>
            <p:cNvSpPr/>
            <p:nvPr/>
          </p:nvSpPr>
          <p:spPr>
            <a:xfrm>
              <a:off x="1587665" y="563554"/>
              <a:ext cx="2109784" cy="2079440"/>
            </a:xfrm>
            <a:custGeom>
              <a:avLst/>
              <a:gdLst/>
              <a:ahLst/>
              <a:cxnLst/>
              <a:rect l="l" t="t" r="r" b="b"/>
              <a:pathLst>
                <a:path w="45401" h="44748" extrusionOk="0">
                  <a:moveTo>
                    <a:pt x="22696" y="0"/>
                  </a:moveTo>
                  <a:cubicBezTo>
                    <a:pt x="22107" y="0"/>
                    <a:pt x="21572" y="321"/>
                    <a:pt x="21269" y="857"/>
                  </a:cubicBezTo>
                  <a:cubicBezTo>
                    <a:pt x="20475" y="2257"/>
                    <a:pt x="17085" y="3961"/>
                    <a:pt x="14301" y="4363"/>
                  </a:cubicBezTo>
                  <a:cubicBezTo>
                    <a:pt x="11741" y="4728"/>
                    <a:pt x="9912" y="6370"/>
                    <a:pt x="9261" y="8832"/>
                  </a:cubicBezTo>
                  <a:cubicBezTo>
                    <a:pt x="6558" y="9367"/>
                    <a:pt x="4756" y="11241"/>
                    <a:pt x="4363" y="13979"/>
                  </a:cubicBezTo>
                  <a:cubicBezTo>
                    <a:pt x="3962" y="16763"/>
                    <a:pt x="2258" y="20144"/>
                    <a:pt x="857" y="20947"/>
                  </a:cubicBezTo>
                  <a:cubicBezTo>
                    <a:pt x="322" y="21250"/>
                    <a:pt x="1" y="21785"/>
                    <a:pt x="1" y="22374"/>
                  </a:cubicBezTo>
                  <a:cubicBezTo>
                    <a:pt x="1" y="22963"/>
                    <a:pt x="322" y="23498"/>
                    <a:pt x="857" y="23801"/>
                  </a:cubicBezTo>
                  <a:cubicBezTo>
                    <a:pt x="2258" y="24604"/>
                    <a:pt x="3962" y="27994"/>
                    <a:pt x="4363" y="30769"/>
                  </a:cubicBezTo>
                  <a:cubicBezTo>
                    <a:pt x="4756" y="33507"/>
                    <a:pt x="6558" y="35381"/>
                    <a:pt x="9261" y="35916"/>
                  </a:cubicBezTo>
                  <a:cubicBezTo>
                    <a:pt x="9921" y="38378"/>
                    <a:pt x="11741" y="40020"/>
                    <a:pt x="14301" y="40386"/>
                  </a:cubicBezTo>
                  <a:cubicBezTo>
                    <a:pt x="17085" y="40787"/>
                    <a:pt x="20475" y="42491"/>
                    <a:pt x="21269" y="43891"/>
                  </a:cubicBezTo>
                  <a:cubicBezTo>
                    <a:pt x="21572" y="44427"/>
                    <a:pt x="22107" y="44748"/>
                    <a:pt x="22705" y="44748"/>
                  </a:cubicBezTo>
                  <a:cubicBezTo>
                    <a:pt x="23294" y="44748"/>
                    <a:pt x="23829" y="44427"/>
                    <a:pt x="24132" y="43891"/>
                  </a:cubicBezTo>
                  <a:cubicBezTo>
                    <a:pt x="24926" y="42491"/>
                    <a:pt x="28316" y="40787"/>
                    <a:pt x="31100" y="40386"/>
                  </a:cubicBezTo>
                  <a:cubicBezTo>
                    <a:pt x="33660" y="40020"/>
                    <a:pt x="35489" y="38378"/>
                    <a:pt x="36140" y="35916"/>
                  </a:cubicBezTo>
                  <a:cubicBezTo>
                    <a:pt x="38843" y="35381"/>
                    <a:pt x="40645" y="33507"/>
                    <a:pt x="41038" y="30778"/>
                  </a:cubicBezTo>
                  <a:cubicBezTo>
                    <a:pt x="41439" y="27994"/>
                    <a:pt x="43143" y="24604"/>
                    <a:pt x="44544" y="23801"/>
                  </a:cubicBezTo>
                  <a:cubicBezTo>
                    <a:pt x="45079" y="23498"/>
                    <a:pt x="45400" y="22963"/>
                    <a:pt x="45400" y="22374"/>
                  </a:cubicBezTo>
                  <a:cubicBezTo>
                    <a:pt x="45400" y="21785"/>
                    <a:pt x="45079" y="21250"/>
                    <a:pt x="44544" y="20947"/>
                  </a:cubicBezTo>
                  <a:cubicBezTo>
                    <a:pt x="43143" y="20144"/>
                    <a:pt x="41439" y="16763"/>
                    <a:pt x="41038" y="13979"/>
                  </a:cubicBezTo>
                  <a:cubicBezTo>
                    <a:pt x="40645" y="11241"/>
                    <a:pt x="38843" y="9367"/>
                    <a:pt x="36140" y="8832"/>
                  </a:cubicBezTo>
                  <a:cubicBezTo>
                    <a:pt x="35480" y="6370"/>
                    <a:pt x="33660" y="4728"/>
                    <a:pt x="31100" y="4363"/>
                  </a:cubicBezTo>
                  <a:cubicBezTo>
                    <a:pt x="28316" y="3961"/>
                    <a:pt x="24926" y="2257"/>
                    <a:pt x="24132" y="857"/>
                  </a:cubicBezTo>
                  <a:cubicBezTo>
                    <a:pt x="23829" y="321"/>
                    <a:pt x="23294" y="0"/>
                    <a:pt x="226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053" name="Google Shape;4053;p80"/>
          <p:cNvSpPr txBox="1"/>
          <p:nvPr/>
        </p:nvSpPr>
        <p:spPr>
          <a:xfrm>
            <a:off x="818325" y="1632975"/>
            <a:ext cx="14979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rPr>
              <a:t>Ma’lumot </a:t>
            </a:r>
            <a:endParaRPr lang="en-US" sz="2300" b="1">
              <a:solidFill>
                <a:schemeClr val="dk2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4054" name="Google Shape;4054;p80"/>
          <p:cNvSpPr txBox="1"/>
          <p:nvPr/>
        </p:nvSpPr>
        <p:spPr>
          <a:xfrm>
            <a:off x="818325" y="1979451"/>
            <a:ext cx="1497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rPr>
              <a:t>Biza ma’lumotlarni yig’amiz.  </a:t>
            </a:r>
            <a:endParaRPr lang="en-US">
              <a:solidFill>
                <a:schemeClr val="accen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4055" name="Google Shape;4055;p80"/>
          <p:cNvGrpSpPr/>
          <p:nvPr/>
        </p:nvGrpSpPr>
        <p:grpSpPr>
          <a:xfrm>
            <a:off x="1131083" y="3454159"/>
            <a:ext cx="872178" cy="860112"/>
            <a:chOff x="1562386" y="538275"/>
            <a:chExt cx="2159926" cy="2130045"/>
          </a:xfrm>
        </p:grpSpPr>
        <p:sp>
          <p:nvSpPr>
            <p:cNvPr id="4056" name="Google Shape;4056;p80"/>
            <p:cNvSpPr/>
            <p:nvPr/>
          </p:nvSpPr>
          <p:spPr>
            <a:xfrm>
              <a:off x="1562386" y="538275"/>
              <a:ext cx="2159926" cy="2130045"/>
            </a:xfrm>
            <a:custGeom>
              <a:avLst/>
              <a:gdLst/>
              <a:ahLst/>
              <a:cxnLst/>
              <a:rect l="l" t="t" r="r" b="b"/>
              <a:pathLst>
                <a:path w="46480" h="45837" extrusionOk="0">
                  <a:moveTo>
                    <a:pt x="23240" y="0"/>
                  </a:moveTo>
                  <a:cubicBezTo>
                    <a:pt x="22455" y="0"/>
                    <a:pt x="21741" y="428"/>
                    <a:pt x="21340" y="1133"/>
                  </a:cubicBezTo>
                  <a:cubicBezTo>
                    <a:pt x="20697" y="2266"/>
                    <a:pt x="17620" y="3961"/>
                    <a:pt x="14765" y="4371"/>
                  </a:cubicBezTo>
                  <a:cubicBezTo>
                    <a:pt x="12115" y="4746"/>
                    <a:pt x="10162" y="6396"/>
                    <a:pt x="9377" y="8912"/>
                  </a:cubicBezTo>
                  <a:cubicBezTo>
                    <a:pt x="6593" y="9590"/>
                    <a:pt x="4782" y="11588"/>
                    <a:pt x="4372" y="14443"/>
                  </a:cubicBezTo>
                  <a:cubicBezTo>
                    <a:pt x="3962" y="17298"/>
                    <a:pt x="2267" y="20376"/>
                    <a:pt x="1134" y="21018"/>
                  </a:cubicBezTo>
                  <a:cubicBezTo>
                    <a:pt x="429" y="21419"/>
                    <a:pt x="1" y="22133"/>
                    <a:pt x="1" y="22918"/>
                  </a:cubicBezTo>
                  <a:cubicBezTo>
                    <a:pt x="1" y="23703"/>
                    <a:pt x="429" y="24417"/>
                    <a:pt x="1134" y="24818"/>
                  </a:cubicBezTo>
                  <a:cubicBezTo>
                    <a:pt x="2267" y="25461"/>
                    <a:pt x="3962" y="28538"/>
                    <a:pt x="4372" y="31393"/>
                  </a:cubicBezTo>
                  <a:cubicBezTo>
                    <a:pt x="4773" y="34257"/>
                    <a:pt x="6593" y="36255"/>
                    <a:pt x="9377" y="36924"/>
                  </a:cubicBezTo>
                  <a:cubicBezTo>
                    <a:pt x="10162" y="39440"/>
                    <a:pt x="12115" y="41090"/>
                    <a:pt x="14765" y="41465"/>
                  </a:cubicBezTo>
                  <a:cubicBezTo>
                    <a:pt x="17620" y="41875"/>
                    <a:pt x="20697" y="43570"/>
                    <a:pt x="21340" y="44703"/>
                  </a:cubicBezTo>
                  <a:cubicBezTo>
                    <a:pt x="21750" y="45408"/>
                    <a:pt x="22455" y="45836"/>
                    <a:pt x="23249" y="45836"/>
                  </a:cubicBezTo>
                  <a:cubicBezTo>
                    <a:pt x="24034" y="45836"/>
                    <a:pt x="24748" y="45408"/>
                    <a:pt x="25149" y="44703"/>
                  </a:cubicBezTo>
                  <a:cubicBezTo>
                    <a:pt x="25791" y="43570"/>
                    <a:pt x="28869" y="41875"/>
                    <a:pt x="31724" y="41465"/>
                  </a:cubicBezTo>
                  <a:cubicBezTo>
                    <a:pt x="34373" y="41090"/>
                    <a:pt x="36327" y="39440"/>
                    <a:pt x="37112" y="36924"/>
                  </a:cubicBezTo>
                  <a:cubicBezTo>
                    <a:pt x="39896" y="36255"/>
                    <a:pt x="41707" y="34257"/>
                    <a:pt x="42117" y="31393"/>
                  </a:cubicBezTo>
                  <a:cubicBezTo>
                    <a:pt x="42527" y="28538"/>
                    <a:pt x="44222" y="25461"/>
                    <a:pt x="45355" y="24818"/>
                  </a:cubicBezTo>
                  <a:cubicBezTo>
                    <a:pt x="46060" y="24417"/>
                    <a:pt x="46479" y="23703"/>
                    <a:pt x="46479" y="22918"/>
                  </a:cubicBezTo>
                  <a:cubicBezTo>
                    <a:pt x="46479" y="22133"/>
                    <a:pt x="46060" y="21419"/>
                    <a:pt x="45355" y="21018"/>
                  </a:cubicBezTo>
                  <a:cubicBezTo>
                    <a:pt x="44222" y="20376"/>
                    <a:pt x="42527" y="17298"/>
                    <a:pt x="42117" y="14443"/>
                  </a:cubicBezTo>
                  <a:cubicBezTo>
                    <a:pt x="41707" y="11588"/>
                    <a:pt x="39896" y="9590"/>
                    <a:pt x="37112" y="8912"/>
                  </a:cubicBezTo>
                  <a:cubicBezTo>
                    <a:pt x="36327" y="6396"/>
                    <a:pt x="34373" y="4746"/>
                    <a:pt x="31724" y="4371"/>
                  </a:cubicBezTo>
                  <a:cubicBezTo>
                    <a:pt x="28869" y="3961"/>
                    <a:pt x="25791" y="2266"/>
                    <a:pt x="25149" y="1133"/>
                  </a:cubicBezTo>
                  <a:cubicBezTo>
                    <a:pt x="24739" y="428"/>
                    <a:pt x="24034" y="0"/>
                    <a:pt x="2324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7" name="Google Shape;4057;p80"/>
            <p:cNvSpPr/>
            <p:nvPr/>
          </p:nvSpPr>
          <p:spPr>
            <a:xfrm>
              <a:off x="1587665" y="563554"/>
              <a:ext cx="2109784" cy="2079440"/>
            </a:xfrm>
            <a:custGeom>
              <a:avLst/>
              <a:gdLst/>
              <a:ahLst/>
              <a:cxnLst/>
              <a:rect l="l" t="t" r="r" b="b"/>
              <a:pathLst>
                <a:path w="45401" h="44748" extrusionOk="0">
                  <a:moveTo>
                    <a:pt x="22696" y="0"/>
                  </a:moveTo>
                  <a:cubicBezTo>
                    <a:pt x="22107" y="0"/>
                    <a:pt x="21572" y="321"/>
                    <a:pt x="21269" y="857"/>
                  </a:cubicBezTo>
                  <a:cubicBezTo>
                    <a:pt x="20475" y="2257"/>
                    <a:pt x="17085" y="3961"/>
                    <a:pt x="14301" y="4363"/>
                  </a:cubicBezTo>
                  <a:cubicBezTo>
                    <a:pt x="11741" y="4728"/>
                    <a:pt x="9912" y="6370"/>
                    <a:pt x="9261" y="8832"/>
                  </a:cubicBezTo>
                  <a:cubicBezTo>
                    <a:pt x="6558" y="9367"/>
                    <a:pt x="4756" y="11241"/>
                    <a:pt x="4363" y="13979"/>
                  </a:cubicBezTo>
                  <a:cubicBezTo>
                    <a:pt x="3962" y="16763"/>
                    <a:pt x="2258" y="20144"/>
                    <a:pt x="857" y="20947"/>
                  </a:cubicBezTo>
                  <a:cubicBezTo>
                    <a:pt x="322" y="21250"/>
                    <a:pt x="1" y="21785"/>
                    <a:pt x="1" y="22374"/>
                  </a:cubicBezTo>
                  <a:cubicBezTo>
                    <a:pt x="1" y="22963"/>
                    <a:pt x="322" y="23498"/>
                    <a:pt x="857" y="23801"/>
                  </a:cubicBezTo>
                  <a:cubicBezTo>
                    <a:pt x="2258" y="24604"/>
                    <a:pt x="3962" y="27994"/>
                    <a:pt x="4363" y="30769"/>
                  </a:cubicBezTo>
                  <a:cubicBezTo>
                    <a:pt x="4756" y="33507"/>
                    <a:pt x="6558" y="35381"/>
                    <a:pt x="9261" y="35916"/>
                  </a:cubicBezTo>
                  <a:cubicBezTo>
                    <a:pt x="9921" y="38378"/>
                    <a:pt x="11741" y="40020"/>
                    <a:pt x="14301" y="40386"/>
                  </a:cubicBezTo>
                  <a:cubicBezTo>
                    <a:pt x="17085" y="40787"/>
                    <a:pt x="20475" y="42491"/>
                    <a:pt x="21269" y="43891"/>
                  </a:cubicBezTo>
                  <a:cubicBezTo>
                    <a:pt x="21572" y="44427"/>
                    <a:pt x="22107" y="44748"/>
                    <a:pt x="22705" y="44748"/>
                  </a:cubicBezTo>
                  <a:cubicBezTo>
                    <a:pt x="23294" y="44748"/>
                    <a:pt x="23829" y="44427"/>
                    <a:pt x="24132" y="43891"/>
                  </a:cubicBezTo>
                  <a:cubicBezTo>
                    <a:pt x="24926" y="42491"/>
                    <a:pt x="28316" y="40787"/>
                    <a:pt x="31100" y="40386"/>
                  </a:cubicBezTo>
                  <a:cubicBezTo>
                    <a:pt x="33660" y="40020"/>
                    <a:pt x="35489" y="38378"/>
                    <a:pt x="36140" y="35916"/>
                  </a:cubicBezTo>
                  <a:cubicBezTo>
                    <a:pt x="38843" y="35381"/>
                    <a:pt x="40645" y="33507"/>
                    <a:pt x="41038" y="30778"/>
                  </a:cubicBezTo>
                  <a:cubicBezTo>
                    <a:pt x="41439" y="27994"/>
                    <a:pt x="43143" y="24604"/>
                    <a:pt x="44544" y="23801"/>
                  </a:cubicBezTo>
                  <a:cubicBezTo>
                    <a:pt x="45079" y="23498"/>
                    <a:pt x="45400" y="22963"/>
                    <a:pt x="45400" y="22374"/>
                  </a:cubicBezTo>
                  <a:cubicBezTo>
                    <a:pt x="45400" y="21785"/>
                    <a:pt x="45079" y="21250"/>
                    <a:pt x="44544" y="20947"/>
                  </a:cubicBezTo>
                  <a:cubicBezTo>
                    <a:pt x="43143" y="20144"/>
                    <a:pt x="41439" y="16763"/>
                    <a:pt x="41038" y="13979"/>
                  </a:cubicBezTo>
                  <a:cubicBezTo>
                    <a:pt x="40645" y="11241"/>
                    <a:pt x="38843" y="9367"/>
                    <a:pt x="36140" y="8832"/>
                  </a:cubicBezTo>
                  <a:cubicBezTo>
                    <a:pt x="35480" y="6370"/>
                    <a:pt x="33660" y="4728"/>
                    <a:pt x="31100" y="4363"/>
                  </a:cubicBezTo>
                  <a:cubicBezTo>
                    <a:pt x="28316" y="3961"/>
                    <a:pt x="24926" y="2257"/>
                    <a:pt x="24132" y="857"/>
                  </a:cubicBezTo>
                  <a:cubicBezTo>
                    <a:pt x="23829" y="321"/>
                    <a:pt x="23294" y="0"/>
                    <a:pt x="226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058" name="Google Shape;4058;p80"/>
          <p:cNvSpPr/>
          <p:nvPr/>
        </p:nvSpPr>
        <p:spPr>
          <a:xfrm>
            <a:off x="1434525" y="2826457"/>
            <a:ext cx="265500" cy="265500"/>
          </a:xfrm>
          <a:prstGeom prst="star8">
            <a:avLst>
              <a:gd name="adj" fmla="val 37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59" name="Google Shape;4059;p80"/>
          <p:cNvSpPr/>
          <p:nvPr/>
        </p:nvSpPr>
        <p:spPr>
          <a:xfrm>
            <a:off x="2936813" y="2826457"/>
            <a:ext cx="265500" cy="265500"/>
          </a:xfrm>
          <a:prstGeom prst="star8">
            <a:avLst>
              <a:gd name="adj" fmla="val 37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60" name="Google Shape;4060;p80"/>
          <p:cNvSpPr/>
          <p:nvPr/>
        </p:nvSpPr>
        <p:spPr>
          <a:xfrm>
            <a:off x="4439113" y="2826457"/>
            <a:ext cx="265500" cy="265500"/>
          </a:xfrm>
          <a:prstGeom prst="star8">
            <a:avLst>
              <a:gd name="adj" fmla="val 37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61" name="Google Shape;4061;p80"/>
          <p:cNvSpPr/>
          <p:nvPr/>
        </p:nvSpPr>
        <p:spPr>
          <a:xfrm>
            <a:off x="5941413" y="2826457"/>
            <a:ext cx="265500" cy="265500"/>
          </a:xfrm>
          <a:prstGeom prst="star8">
            <a:avLst>
              <a:gd name="adj" fmla="val 37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62" name="Google Shape;4062;p80"/>
          <p:cNvSpPr/>
          <p:nvPr/>
        </p:nvSpPr>
        <p:spPr>
          <a:xfrm>
            <a:off x="7443713" y="2826457"/>
            <a:ext cx="265500" cy="265500"/>
          </a:xfrm>
          <a:prstGeom prst="star8">
            <a:avLst>
              <a:gd name="adj" fmla="val 37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063" name="Google Shape;4063;p80"/>
          <p:cNvGrpSpPr/>
          <p:nvPr/>
        </p:nvGrpSpPr>
        <p:grpSpPr>
          <a:xfrm>
            <a:off x="4135858" y="3454159"/>
            <a:ext cx="872178" cy="860112"/>
            <a:chOff x="1562386" y="538275"/>
            <a:chExt cx="2159926" cy="2130045"/>
          </a:xfrm>
        </p:grpSpPr>
        <p:sp>
          <p:nvSpPr>
            <p:cNvPr id="4064" name="Google Shape;4064;p80"/>
            <p:cNvSpPr/>
            <p:nvPr/>
          </p:nvSpPr>
          <p:spPr>
            <a:xfrm>
              <a:off x="1562386" y="538275"/>
              <a:ext cx="2159926" cy="2130045"/>
            </a:xfrm>
            <a:custGeom>
              <a:avLst/>
              <a:gdLst/>
              <a:ahLst/>
              <a:cxnLst/>
              <a:rect l="l" t="t" r="r" b="b"/>
              <a:pathLst>
                <a:path w="46480" h="45837" extrusionOk="0">
                  <a:moveTo>
                    <a:pt x="23240" y="0"/>
                  </a:moveTo>
                  <a:cubicBezTo>
                    <a:pt x="22455" y="0"/>
                    <a:pt x="21741" y="428"/>
                    <a:pt x="21340" y="1133"/>
                  </a:cubicBezTo>
                  <a:cubicBezTo>
                    <a:pt x="20697" y="2266"/>
                    <a:pt x="17620" y="3961"/>
                    <a:pt x="14765" y="4371"/>
                  </a:cubicBezTo>
                  <a:cubicBezTo>
                    <a:pt x="12115" y="4746"/>
                    <a:pt x="10162" y="6396"/>
                    <a:pt x="9377" y="8912"/>
                  </a:cubicBezTo>
                  <a:cubicBezTo>
                    <a:pt x="6593" y="9590"/>
                    <a:pt x="4782" y="11588"/>
                    <a:pt x="4372" y="14443"/>
                  </a:cubicBezTo>
                  <a:cubicBezTo>
                    <a:pt x="3962" y="17298"/>
                    <a:pt x="2267" y="20376"/>
                    <a:pt x="1134" y="21018"/>
                  </a:cubicBezTo>
                  <a:cubicBezTo>
                    <a:pt x="429" y="21419"/>
                    <a:pt x="1" y="22133"/>
                    <a:pt x="1" y="22918"/>
                  </a:cubicBezTo>
                  <a:cubicBezTo>
                    <a:pt x="1" y="23703"/>
                    <a:pt x="429" y="24417"/>
                    <a:pt x="1134" y="24818"/>
                  </a:cubicBezTo>
                  <a:cubicBezTo>
                    <a:pt x="2267" y="25461"/>
                    <a:pt x="3962" y="28538"/>
                    <a:pt x="4372" y="31393"/>
                  </a:cubicBezTo>
                  <a:cubicBezTo>
                    <a:pt x="4773" y="34257"/>
                    <a:pt x="6593" y="36255"/>
                    <a:pt x="9377" y="36924"/>
                  </a:cubicBezTo>
                  <a:cubicBezTo>
                    <a:pt x="10162" y="39440"/>
                    <a:pt x="12115" y="41090"/>
                    <a:pt x="14765" y="41465"/>
                  </a:cubicBezTo>
                  <a:cubicBezTo>
                    <a:pt x="17620" y="41875"/>
                    <a:pt x="20697" y="43570"/>
                    <a:pt x="21340" y="44703"/>
                  </a:cubicBezTo>
                  <a:cubicBezTo>
                    <a:pt x="21750" y="45408"/>
                    <a:pt x="22455" y="45836"/>
                    <a:pt x="23249" y="45836"/>
                  </a:cubicBezTo>
                  <a:cubicBezTo>
                    <a:pt x="24034" y="45836"/>
                    <a:pt x="24748" y="45408"/>
                    <a:pt x="25149" y="44703"/>
                  </a:cubicBezTo>
                  <a:cubicBezTo>
                    <a:pt x="25791" y="43570"/>
                    <a:pt x="28869" y="41875"/>
                    <a:pt x="31724" y="41465"/>
                  </a:cubicBezTo>
                  <a:cubicBezTo>
                    <a:pt x="34373" y="41090"/>
                    <a:pt x="36327" y="39440"/>
                    <a:pt x="37112" y="36924"/>
                  </a:cubicBezTo>
                  <a:cubicBezTo>
                    <a:pt x="39896" y="36255"/>
                    <a:pt x="41707" y="34257"/>
                    <a:pt x="42117" y="31393"/>
                  </a:cubicBezTo>
                  <a:cubicBezTo>
                    <a:pt x="42527" y="28538"/>
                    <a:pt x="44222" y="25461"/>
                    <a:pt x="45355" y="24818"/>
                  </a:cubicBezTo>
                  <a:cubicBezTo>
                    <a:pt x="46060" y="24417"/>
                    <a:pt x="46479" y="23703"/>
                    <a:pt x="46479" y="22918"/>
                  </a:cubicBezTo>
                  <a:cubicBezTo>
                    <a:pt x="46479" y="22133"/>
                    <a:pt x="46060" y="21419"/>
                    <a:pt x="45355" y="21018"/>
                  </a:cubicBezTo>
                  <a:cubicBezTo>
                    <a:pt x="44222" y="20376"/>
                    <a:pt x="42527" y="17298"/>
                    <a:pt x="42117" y="14443"/>
                  </a:cubicBezTo>
                  <a:cubicBezTo>
                    <a:pt x="41707" y="11588"/>
                    <a:pt x="39896" y="9590"/>
                    <a:pt x="37112" y="8912"/>
                  </a:cubicBezTo>
                  <a:cubicBezTo>
                    <a:pt x="36327" y="6396"/>
                    <a:pt x="34373" y="4746"/>
                    <a:pt x="31724" y="4371"/>
                  </a:cubicBezTo>
                  <a:cubicBezTo>
                    <a:pt x="28869" y="3961"/>
                    <a:pt x="25791" y="2266"/>
                    <a:pt x="25149" y="1133"/>
                  </a:cubicBezTo>
                  <a:cubicBezTo>
                    <a:pt x="24739" y="428"/>
                    <a:pt x="24034" y="0"/>
                    <a:pt x="2324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5" name="Google Shape;4065;p80"/>
            <p:cNvSpPr/>
            <p:nvPr/>
          </p:nvSpPr>
          <p:spPr>
            <a:xfrm>
              <a:off x="1587665" y="563554"/>
              <a:ext cx="2109784" cy="2079440"/>
            </a:xfrm>
            <a:custGeom>
              <a:avLst/>
              <a:gdLst/>
              <a:ahLst/>
              <a:cxnLst/>
              <a:rect l="l" t="t" r="r" b="b"/>
              <a:pathLst>
                <a:path w="45401" h="44748" extrusionOk="0">
                  <a:moveTo>
                    <a:pt x="22696" y="0"/>
                  </a:moveTo>
                  <a:cubicBezTo>
                    <a:pt x="22107" y="0"/>
                    <a:pt x="21572" y="321"/>
                    <a:pt x="21269" y="857"/>
                  </a:cubicBezTo>
                  <a:cubicBezTo>
                    <a:pt x="20475" y="2257"/>
                    <a:pt x="17085" y="3961"/>
                    <a:pt x="14301" y="4363"/>
                  </a:cubicBezTo>
                  <a:cubicBezTo>
                    <a:pt x="11741" y="4728"/>
                    <a:pt x="9912" y="6370"/>
                    <a:pt x="9261" y="8832"/>
                  </a:cubicBezTo>
                  <a:cubicBezTo>
                    <a:pt x="6558" y="9367"/>
                    <a:pt x="4756" y="11241"/>
                    <a:pt x="4363" y="13979"/>
                  </a:cubicBezTo>
                  <a:cubicBezTo>
                    <a:pt x="3962" y="16763"/>
                    <a:pt x="2258" y="20144"/>
                    <a:pt x="857" y="20947"/>
                  </a:cubicBezTo>
                  <a:cubicBezTo>
                    <a:pt x="322" y="21250"/>
                    <a:pt x="1" y="21785"/>
                    <a:pt x="1" y="22374"/>
                  </a:cubicBezTo>
                  <a:cubicBezTo>
                    <a:pt x="1" y="22963"/>
                    <a:pt x="322" y="23498"/>
                    <a:pt x="857" y="23801"/>
                  </a:cubicBezTo>
                  <a:cubicBezTo>
                    <a:pt x="2258" y="24604"/>
                    <a:pt x="3962" y="27994"/>
                    <a:pt x="4363" y="30769"/>
                  </a:cubicBezTo>
                  <a:cubicBezTo>
                    <a:pt x="4756" y="33507"/>
                    <a:pt x="6558" y="35381"/>
                    <a:pt x="9261" y="35916"/>
                  </a:cubicBezTo>
                  <a:cubicBezTo>
                    <a:pt x="9921" y="38378"/>
                    <a:pt x="11741" y="40020"/>
                    <a:pt x="14301" y="40386"/>
                  </a:cubicBezTo>
                  <a:cubicBezTo>
                    <a:pt x="17085" y="40787"/>
                    <a:pt x="20475" y="42491"/>
                    <a:pt x="21269" y="43891"/>
                  </a:cubicBezTo>
                  <a:cubicBezTo>
                    <a:pt x="21572" y="44427"/>
                    <a:pt x="22107" y="44748"/>
                    <a:pt x="22705" y="44748"/>
                  </a:cubicBezTo>
                  <a:cubicBezTo>
                    <a:pt x="23294" y="44748"/>
                    <a:pt x="23829" y="44427"/>
                    <a:pt x="24132" y="43891"/>
                  </a:cubicBezTo>
                  <a:cubicBezTo>
                    <a:pt x="24926" y="42491"/>
                    <a:pt x="28316" y="40787"/>
                    <a:pt x="31100" y="40386"/>
                  </a:cubicBezTo>
                  <a:cubicBezTo>
                    <a:pt x="33660" y="40020"/>
                    <a:pt x="35489" y="38378"/>
                    <a:pt x="36140" y="35916"/>
                  </a:cubicBezTo>
                  <a:cubicBezTo>
                    <a:pt x="38843" y="35381"/>
                    <a:pt x="40645" y="33507"/>
                    <a:pt x="41038" y="30778"/>
                  </a:cubicBezTo>
                  <a:cubicBezTo>
                    <a:pt x="41439" y="27994"/>
                    <a:pt x="43143" y="24604"/>
                    <a:pt x="44544" y="23801"/>
                  </a:cubicBezTo>
                  <a:cubicBezTo>
                    <a:pt x="45079" y="23498"/>
                    <a:pt x="45400" y="22963"/>
                    <a:pt x="45400" y="22374"/>
                  </a:cubicBezTo>
                  <a:cubicBezTo>
                    <a:pt x="45400" y="21785"/>
                    <a:pt x="45079" y="21250"/>
                    <a:pt x="44544" y="20947"/>
                  </a:cubicBezTo>
                  <a:cubicBezTo>
                    <a:pt x="43143" y="20144"/>
                    <a:pt x="41439" y="16763"/>
                    <a:pt x="41038" y="13979"/>
                  </a:cubicBezTo>
                  <a:cubicBezTo>
                    <a:pt x="40645" y="11241"/>
                    <a:pt x="38843" y="9367"/>
                    <a:pt x="36140" y="8832"/>
                  </a:cubicBezTo>
                  <a:cubicBezTo>
                    <a:pt x="35480" y="6370"/>
                    <a:pt x="33660" y="4728"/>
                    <a:pt x="31100" y="4363"/>
                  </a:cubicBezTo>
                  <a:cubicBezTo>
                    <a:pt x="28316" y="3961"/>
                    <a:pt x="24926" y="2257"/>
                    <a:pt x="24132" y="857"/>
                  </a:cubicBezTo>
                  <a:cubicBezTo>
                    <a:pt x="23829" y="321"/>
                    <a:pt x="23294" y="0"/>
                    <a:pt x="226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066" name="Google Shape;4066;p80"/>
          <p:cNvGrpSpPr/>
          <p:nvPr/>
        </p:nvGrpSpPr>
        <p:grpSpPr>
          <a:xfrm>
            <a:off x="5638245" y="1618559"/>
            <a:ext cx="872178" cy="860112"/>
            <a:chOff x="1562386" y="538275"/>
            <a:chExt cx="2159926" cy="2130045"/>
          </a:xfrm>
        </p:grpSpPr>
        <p:sp>
          <p:nvSpPr>
            <p:cNvPr id="4067" name="Google Shape;4067;p80"/>
            <p:cNvSpPr/>
            <p:nvPr/>
          </p:nvSpPr>
          <p:spPr>
            <a:xfrm>
              <a:off x="1562386" y="538275"/>
              <a:ext cx="2159926" cy="2130045"/>
            </a:xfrm>
            <a:custGeom>
              <a:avLst/>
              <a:gdLst/>
              <a:ahLst/>
              <a:cxnLst/>
              <a:rect l="l" t="t" r="r" b="b"/>
              <a:pathLst>
                <a:path w="46480" h="45837" extrusionOk="0">
                  <a:moveTo>
                    <a:pt x="23240" y="0"/>
                  </a:moveTo>
                  <a:cubicBezTo>
                    <a:pt x="22455" y="0"/>
                    <a:pt x="21741" y="428"/>
                    <a:pt x="21340" y="1133"/>
                  </a:cubicBezTo>
                  <a:cubicBezTo>
                    <a:pt x="20697" y="2266"/>
                    <a:pt x="17620" y="3961"/>
                    <a:pt x="14765" y="4371"/>
                  </a:cubicBezTo>
                  <a:cubicBezTo>
                    <a:pt x="12115" y="4746"/>
                    <a:pt x="10162" y="6396"/>
                    <a:pt x="9377" y="8912"/>
                  </a:cubicBezTo>
                  <a:cubicBezTo>
                    <a:pt x="6593" y="9590"/>
                    <a:pt x="4782" y="11588"/>
                    <a:pt x="4372" y="14443"/>
                  </a:cubicBezTo>
                  <a:cubicBezTo>
                    <a:pt x="3962" y="17298"/>
                    <a:pt x="2267" y="20376"/>
                    <a:pt x="1134" y="21018"/>
                  </a:cubicBezTo>
                  <a:cubicBezTo>
                    <a:pt x="429" y="21419"/>
                    <a:pt x="1" y="22133"/>
                    <a:pt x="1" y="22918"/>
                  </a:cubicBezTo>
                  <a:cubicBezTo>
                    <a:pt x="1" y="23703"/>
                    <a:pt x="429" y="24417"/>
                    <a:pt x="1134" y="24818"/>
                  </a:cubicBezTo>
                  <a:cubicBezTo>
                    <a:pt x="2267" y="25461"/>
                    <a:pt x="3962" y="28538"/>
                    <a:pt x="4372" y="31393"/>
                  </a:cubicBezTo>
                  <a:cubicBezTo>
                    <a:pt x="4773" y="34257"/>
                    <a:pt x="6593" y="36255"/>
                    <a:pt x="9377" y="36924"/>
                  </a:cubicBezTo>
                  <a:cubicBezTo>
                    <a:pt x="10162" y="39440"/>
                    <a:pt x="12115" y="41090"/>
                    <a:pt x="14765" y="41465"/>
                  </a:cubicBezTo>
                  <a:cubicBezTo>
                    <a:pt x="17620" y="41875"/>
                    <a:pt x="20697" y="43570"/>
                    <a:pt x="21340" y="44703"/>
                  </a:cubicBezTo>
                  <a:cubicBezTo>
                    <a:pt x="21750" y="45408"/>
                    <a:pt x="22455" y="45836"/>
                    <a:pt x="23249" y="45836"/>
                  </a:cubicBezTo>
                  <a:cubicBezTo>
                    <a:pt x="24034" y="45836"/>
                    <a:pt x="24748" y="45408"/>
                    <a:pt x="25149" y="44703"/>
                  </a:cubicBezTo>
                  <a:cubicBezTo>
                    <a:pt x="25791" y="43570"/>
                    <a:pt x="28869" y="41875"/>
                    <a:pt x="31724" y="41465"/>
                  </a:cubicBezTo>
                  <a:cubicBezTo>
                    <a:pt x="34373" y="41090"/>
                    <a:pt x="36327" y="39440"/>
                    <a:pt x="37112" y="36924"/>
                  </a:cubicBezTo>
                  <a:cubicBezTo>
                    <a:pt x="39896" y="36255"/>
                    <a:pt x="41707" y="34257"/>
                    <a:pt x="42117" y="31393"/>
                  </a:cubicBezTo>
                  <a:cubicBezTo>
                    <a:pt x="42527" y="28538"/>
                    <a:pt x="44222" y="25461"/>
                    <a:pt x="45355" y="24818"/>
                  </a:cubicBezTo>
                  <a:cubicBezTo>
                    <a:pt x="46060" y="24417"/>
                    <a:pt x="46479" y="23703"/>
                    <a:pt x="46479" y="22918"/>
                  </a:cubicBezTo>
                  <a:cubicBezTo>
                    <a:pt x="46479" y="22133"/>
                    <a:pt x="46060" y="21419"/>
                    <a:pt x="45355" y="21018"/>
                  </a:cubicBezTo>
                  <a:cubicBezTo>
                    <a:pt x="44222" y="20376"/>
                    <a:pt x="42527" y="17298"/>
                    <a:pt x="42117" y="14443"/>
                  </a:cubicBezTo>
                  <a:cubicBezTo>
                    <a:pt x="41707" y="11588"/>
                    <a:pt x="39896" y="9590"/>
                    <a:pt x="37112" y="8912"/>
                  </a:cubicBezTo>
                  <a:cubicBezTo>
                    <a:pt x="36327" y="6396"/>
                    <a:pt x="34373" y="4746"/>
                    <a:pt x="31724" y="4371"/>
                  </a:cubicBezTo>
                  <a:cubicBezTo>
                    <a:pt x="28869" y="3961"/>
                    <a:pt x="25791" y="2266"/>
                    <a:pt x="25149" y="1133"/>
                  </a:cubicBezTo>
                  <a:cubicBezTo>
                    <a:pt x="24739" y="428"/>
                    <a:pt x="24034" y="0"/>
                    <a:pt x="2324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8" name="Google Shape;4068;p80"/>
            <p:cNvSpPr/>
            <p:nvPr/>
          </p:nvSpPr>
          <p:spPr>
            <a:xfrm>
              <a:off x="1587665" y="563554"/>
              <a:ext cx="2109784" cy="2079440"/>
            </a:xfrm>
            <a:custGeom>
              <a:avLst/>
              <a:gdLst/>
              <a:ahLst/>
              <a:cxnLst/>
              <a:rect l="l" t="t" r="r" b="b"/>
              <a:pathLst>
                <a:path w="45401" h="44748" extrusionOk="0">
                  <a:moveTo>
                    <a:pt x="22696" y="0"/>
                  </a:moveTo>
                  <a:cubicBezTo>
                    <a:pt x="22107" y="0"/>
                    <a:pt x="21572" y="321"/>
                    <a:pt x="21269" y="857"/>
                  </a:cubicBezTo>
                  <a:cubicBezTo>
                    <a:pt x="20475" y="2257"/>
                    <a:pt x="17085" y="3961"/>
                    <a:pt x="14301" y="4363"/>
                  </a:cubicBezTo>
                  <a:cubicBezTo>
                    <a:pt x="11741" y="4728"/>
                    <a:pt x="9912" y="6370"/>
                    <a:pt x="9261" y="8832"/>
                  </a:cubicBezTo>
                  <a:cubicBezTo>
                    <a:pt x="6558" y="9367"/>
                    <a:pt x="4756" y="11241"/>
                    <a:pt x="4363" y="13979"/>
                  </a:cubicBezTo>
                  <a:cubicBezTo>
                    <a:pt x="3962" y="16763"/>
                    <a:pt x="2258" y="20144"/>
                    <a:pt x="857" y="20947"/>
                  </a:cubicBezTo>
                  <a:cubicBezTo>
                    <a:pt x="322" y="21250"/>
                    <a:pt x="1" y="21785"/>
                    <a:pt x="1" y="22374"/>
                  </a:cubicBezTo>
                  <a:cubicBezTo>
                    <a:pt x="1" y="22963"/>
                    <a:pt x="322" y="23498"/>
                    <a:pt x="857" y="23801"/>
                  </a:cubicBezTo>
                  <a:cubicBezTo>
                    <a:pt x="2258" y="24604"/>
                    <a:pt x="3962" y="27994"/>
                    <a:pt x="4363" y="30769"/>
                  </a:cubicBezTo>
                  <a:cubicBezTo>
                    <a:pt x="4756" y="33507"/>
                    <a:pt x="6558" y="35381"/>
                    <a:pt x="9261" y="35916"/>
                  </a:cubicBezTo>
                  <a:cubicBezTo>
                    <a:pt x="9921" y="38378"/>
                    <a:pt x="11741" y="40020"/>
                    <a:pt x="14301" y="40386"/>
                  </a:cubicBezTo>
                  <a:cubicBezTo>
                    <a:pt x="17085" y="40787"/>
                    <a:pt x="20475" y="42491"/>
                    <a:pt x="21269" y="43891"/>
                  </a:cubicBezTo>
                  <a:cubicBezTo>
                    <a:pt x="21572" y="44427"/>
                    <a:pt x="22107" y="44748"/>
                    <a:pt x="22705" y="44748"/>
                  </a:cubicBezTo>
                  <a:cubicBezTo>
                    <a:pt x="23294" y="44748"/>
                    <a:pt x="23829" y="44427"/>
                    <a:pt x="24132" y="43891"/>
                  </a:cubicBezTo>
                  <a:cubicBezTo>
                    <a:pt x="24926" y="42491"/>
                    <a:pt x="28316" y="40787"/>
                    <a:pt x="31100" y="40386"/>
                  </a:cubicBezTo>
                  <a:cubicBezTo>
                    <a:pt x="33660" y="40020"/>
                    <a:pt x="35489" y="38378"/>
                    <a:pt x="36140" y="35916"/>
                  </a:cubicBezTo>
                  <a:cubicBezTo>
                    <a:pt x="38843" y="35381"/>
                    <a:pt x="40645" y="33507"/>
                    <a:pt x="41038" y="30778"/>
                  </a:cubicBezTo>
                  <a:cubicBezTo>
                    <a:pt x="41439" y="27994"/>
                    <a:pt x="43143" y="24604"/>
                    <a:pt x="44544" y="23801"/>
                  </a:cubicBezTo>
                  <a:cubicBezTo>
                    <a:pt x="45079" y="23498"/>
                    <a:pt x="45400" y="22963"/>
                    <a:pt x="45400" y="22374"/>
                  </a:cubicBezTo>
                  <a:cubicBezTo>
                    <a:pt x="45400" y="21785"/>
                    <a:pt x="45079" y="21250"/>
                    <a:pt x="44544" y="20947"/>
                  </a:cubicBezTo>
                  <a:cubicBezTo>
                    <a:pt x="43143" y="20144"/>
                    <a:pt x="41439" y="16763"/>
                    <a:pt x="41038" y="13979"/>
                  </a:cubicBezTo>
                  <a:cubicBezTo>
                    <a:pt x="40645" y="11241"/>
                    <a:pt x="38843" y="9367"/>
                    <a:pt x="36140" y="8832"/>
                  </a:cubicBezTo>
                  <a:cubicBezTo>
                    <a:pt x="35480" y="6370"/>
                    <a:pt x="33660" y="4728"/>
                    <a:pt x="31100" y="4363"/>
                  </a:cubicBezTo>
                  <a:cubicBezTo>
                    <a:pt x="28316" y="3961"/>
                    <a:pt x="24926" y="2257"/>
                    <a:pt x="24132" y="857"/>
                  </a:cubicBezTo>
                  <a:cubicBezTo>
                    <a:pt x="23829" y="321"/>
                    <a:pt x="23294" y="0"/>
                    <a:pt x="226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069" name="Google Shape;4069;p80"/>
          <p:cNvSpPr txBox="1"/>
          <p:nvPr/>
        </p:nvSpPr>
        <p:spPr>
          <a:xfrm>
            <a:off x="2124075" y="3468370"/>
            <a:ext cx="1883410" cy="34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rPr>
              <a:t>Mygov intigratsiya</a:t>
            </a:r>
            <a:endParaRPr lang="en-US" sz="2300" b="1">
              <a:solidFill>
                <a:schemeClr val="dk2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4070" name="Google Shape;4070;p80"/>
          <p:cNvSpPr txBox="1"/>
          <p:nvPr/>
        </p:nvSpPr>
        <p:spPr>
          <a:xfrm>
            <a:off x="2195830" y="4011930"/>
            <a:ext cx="1894205" cy="48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rPr>
              <a:t>Qayerda kim yotganini chiqarib beradigan</a:t>
            </a:r>
            <a:endParaRPr lang="en-US">
              <a:solidFill>
                <a:schemeClr val="accen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071" name="Google Shape;4071;p80"/>
          <p:cNvSpPr txBox="1"/>
          <p:nvPr/>
        </p:nvSpPr>
        <p:spPr>
          <a:xfrm>
            <a:off x="3823635" y="1632975"/>
            <a:ext cx="14979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rPr>
              <a:t>Xarita</a:t>
            </a:r>
            <a:endParaRPr lang="en-US" sz="2300" b="1">
              <a:solidFill>
                <a:schemeClr val="dk2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4072" name="Google Shape;4072;p80"/>
          <p:cNvSpPr txBox="1"/>
          <p:nvPr/>
        </p:nvSpPr>
        <p:spPr>
          <a:xfrm>
            <a:off x="3823000" y="1979451"/>
            <a:ext cx="1497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rPr>
              <a:t>Qabriston va masjidlarni xaritasi</a:t>
            </a:r>
            <a:endParaRPr lang="en-US" altLang="en-GB">
              <a:solidFill>
                <a:schemeClr val="accen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073" name="Google Shape;4073;p80"/>
          <p:cNvSpPr txBox="1"/>
          <p:nvPr/>
        </p:nvSpPr>
        <p:spPr>
          <a:xfrm>
            <a:off x="5076190" y="3477895"/>
            <a:ext cx="1996440" cy="34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rPr>
              <a:t>Qo’shni dav</a:t>
            </a:r>
            <a:endParaRPr lang="en-US" sz="2300" b="1">
              <a:solidFill>
                <a:schemeClr val="dk2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4074" name="Google Shape;4074;p80"/>
          <p:cNvSpPr txBox="1"/>
          <p:nvPr/>
        </p:nvSpPr>
        <p:spPr>
          <a:xfrm>
            <a:off x="5325375" y="3815051"/>
            <a:ext cx="1497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rPr>
              <a:t>Qozog’iston, Qirg’iziston, Tojigiston, </a:t>
            </a:r>
            <a:endParaRPr lang="en-US">
              <a:solidFill>
                <a:schemeClr val="accen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075" name="Google Shape;4075;p80"/>
          <p:cNvSpPr txBox="1"/>
          <p:nvPr/>
        </p:nvSpPr>
        <p:spPr>
          <a:xfrm>
            <a:off x="6660515" y="1633220"/>
            <a:ext cx="2250440" cy="34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rPr>
              <a:t>Musulmon dav</a:t>
            </a:r>
            <a:endParaRPr lang="en-US" sz="2300" b="1">
              <a:solidFill>
                <a:schemeClr val="dk2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4076" name="Google Shape;4076;p80"/>
          <p:cNvSpPr txBox="1"/>
          <p:nvPr/>
        </p:nvSpPr>
        <p:spPr>
          <a:xfrm>
            <a:off x="6827775" y="1979451"/>
            <a:ext cx="1497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rPr>
              <a:t>Misr, S.A, Qatar, UEA, </a:t>
            </a:r>
            <a:endParaRPr lang="en-US">
              <a:solidFill>
                <a:schemeClr val="accen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4077" name="Google Shape;4077;p80"/>
          <p:cNvGrpSpPr/>
          <p:nvPr/>
        </p:nvGrpSpPr>
        <p:grpSpPr>
          <a:xfrm>
            <a:off x="7140633" y="3454159"/>
            <a:ext cx="872178" cy="860112"/>
            <a:chOff x="1562386" y="538275"/>
            <a:chExt cx="2159926" cy="2130045"/>
          </a:xfrm>
        </p:grpSpPr>
        <p:sp>
          <p:nvSpPr>
            <p:cNvPr id="4078" name="Google Shape;4078;p80"/>
            <p:cNvSpPr/>
            <p:nvPr/>
          </p:nvSpPr>
          <p:spPr>
            <a:xfrm>
              <a:off x="1562386" y="538275"/>
              <a:ext cx="2159926" cy="2130045"/>
            </a:xfrm>
            <a:custGeom>
              <a:avLst/>
              <a:gdLst/>
              <a:ahLst/>
              <a:cxnLst/>
              <a:rect l="l" t="t" r="r" b="b"/>
              <a:pathLst>
                <a:path w="46480" h="45837" extrusionOk="0">
                  <a:moveTo>
                    <a:pt x="23240" y="0"/>
                  </a:moveTo>
                  <a:cubicBezTo>
                    <a:pt x="22455" y="0"/>
                    <a:pt x="21741" y="428"/>
                    <a:pt x="21340" y="1133"/>
                  </a:cubicBezTo>
                  <a:cubicBezTo>
                    <a:pt x="20697" y="2266"/>
                    <a:pt x="17620" y="3961"/>
                    <a:pt x="14765" y="4371"/>
                  </a:cubicBezTo>
                  <a:cubicBezTo>
                    <a:pt x="12115" y="4746"/>
                    <a:pt x="10162" y="6396"/>
                    <a:pt x="9377" y="8912"/>
                  </a:cubicBezTo>
                  <a:cubicBezTo>
                    <a:pt x="6593" y="9590"/>
                    <a:pt x="4782" y="11588"/>
                    <a:pt x="4372" y="14443"/>
                  </a:cubicBezTo>
                  <a:cubicBezTo>
                    <a:pt x="3962" y="17298"/>
                    <a:pt x="2267" y="20376"/>
                    <a:pt x="1134" y="21018"/>
                  </a:cubicBezTo>
                  <a:cubicBezTo>
                    <a:pt x="429" y="21419"/>
                    <a:pt x="1" y="22133"/>
                    <a:pt x="1" y="22918"/>
                  </a:cubicBezTo>
                  <a:cubicBezTo>
                    <a:pt x="1" y="23703"/>
                    <a:pt x="429" y="24417"/>
                    <a:pt x="1134" y="24818"/>
                  </a:cubicBezTo>
                  <a:cubicBezTo>
                    <a:pt x="2267" y="25461"/>
                    <a:pt x="3962" y="28538"/>
                    <a:pt x="4372" y="31393"/>
                  </a:cubicBezTo>
                  <a:cubicBezTo>
                    <a:pt x="4773" y="34257"/>
                    <a:pt x="6593" y="36255"/>
                    <a:pt x="9377" y="36924"/>
                  </a:cubicBezTo>
                  <a:cubicBezTo>
                    <a:pt x="10162" y="39440"/>
                    <a:pt x="12115" y="41090"/>
                    <a:pt x="14765" y="41465"/>
                  </a:cubicBezTo>
                  <a:cubicBezTo>
                    <a:pt x="17620" y="41875"/>
                    <a:pt x="20697" y="43570"/>
                    <a:pt x="21340" y="44703"/>
                  </a:cubicBezTo>
                  <a:cubicBezTo>
                    <a:pt x="21750" y="45408"/>
                    <a:pt x="22455" y="45836"/>
                    <a:pt x="23249" y="45836"/>
                  </a:cubicBezTo>
                  <a:cubicBezTo>
                    <a:pt x="24034" y="45836"/>
                    <a:pt x="24748" y="45408"/>
                    <a:pt x="25149" y="44703"/>
                  </a:cubicBezTo>
                  <a:cubicBezTo>
                    <a:pt x="25791" y="43570"/>
                    <a:pt x="28869" y="41875"/>
                    <a:pt x="31724" y="41465"/>
                  </a:cubicBezTo>
                  <a:cubicBezTo>
                    <a:pt x="34373" y="41090"/>
                    <a:pt x="36327" y="39440"/>
                    <a:pt x="37112" y="36924"/>
                  </a:cubicBezTo>
                  <a:cubicBezTo>
                    <a:pt x="39896" y="36255"/>
                    <a:pt x="41707" y="34257"/>
                    <a:pt x="42117" y="31393"/>
                  </a:cubicBezTo>
                  <a:cubicBezTo>
                    <a:pt x="42527" y="28538"/>
                    <a:pt x="44222" y="25461"/>
                    <a:pt x="45355" y="24818"/>
                  </a:cubicBezTo>
                  <a:cubicBezTo>
                    <a:pt x="46060" y="24417"/>
                    <a:pt x="46479" y="23703"/>
                    <a:pt x="46479" y="22918"/>
                  </a:cubicBezTo>
                  <a:cubicBezTo>
                    <a:pt x="46479" y="22133"/>
                    <a:pt x="46060" y="21419"/>
                    <a:pt x="45355" y="21018"/>
                  </a:cubicBezTo>
                  <a:cubicBezTo>
                    <a:pt x="44222" y="20376"/>
                    <a:pt x="42527" y="17298"/>
                    <a:pt x="42117" y="14443"/>
                  </a:cubicBezTo>
                  <a:cubicBezTo>
                    <a:pt x="41707" y="11588"/>
                    <a:pt x="39896" y="9590"/>
                    <a:pt x="37112" y="8912"/>
                  </a:cubicBezTo>
                  <a:cubicBezTo>
                    <a:pt x="36327" y="6396"/>
                    <a:pt x="34373" y="4746"/>
                    <a:pt x="31724" y="4371"/>
                  </a:cubicBezTo>
                  <a:cubicBezTo>
                    <a:pt x="28869" y="3961"/>
                    <a:pt x="25791" y="2266"/>
                    <a:pt x="25149" y="1133"/>
                  </a:cubicBezTo>
                  <a:cubicBezTo>
                    <a:pt x="24739" y="428"/>
                    <a:pt x="24034" y="0"/>
                    <a:pt x="2324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9" name="Google Shape;4079;p80"/>
            <p:cNvSpPr/>
            <p:nvPr/>
          </p:nvSpPr>
          <p:spPr>
            <a:xfrm>
              <a:off x="1587665" y="563554"/>
              <a:ext cx="2109784" cy="2079440"/>
            </a:xfrm>
            <a:custGeom>
              <a:avLst/>
              <a:gdLst/>
              <a:ahLst/>
              <a:cxnLst/>
              <a:rect l="l" t="t" r="r" b="b"/>
              <a:pathLst>
                <a:path w="45401" h="44748" extrusionOk="0">
                  <a:moveTo>
                    <a:pt x="22696" y="0"/>
                  </a:moveTo>
                  <a:cubicBezTo>
                    <a:pt x="22107" y="0"/>
                    <a:pt x="21572" y="321"/>
                    <a:pt x="21269" y="857"/>
                  </a:cubicBezTo>
                  <a:cubicBezTo>
                    <a:pt x="20475" y="2257"/>
                    <a:pt x="17085" y="3961"/>
                    <a:pt x="14301" y="4363"/>
                  </a:cubicBezTo>
                  <a:cubicBezTo>
                    <a:pt x="11741" y="4728"/>
                    <a:pt x="9912" y="6370"/>
                    <a:pt x="9261" y="8832"/>
                  </a:cubicBezTo>
                  <a:cubicBezTo>
                    <a:pt x="6558" y="9367"/>
                    <a:pt x="4756" y="11241"/>
                    <a:pt x="4363" y="13979"/>
                  </a:cubicBezTo>
                  <a:cubicBezTo>
                    <a:pt x="3962" y="16763"/>
                    <a:pt x="2258" y="20144"/>
                    <a:pt x="857" y="20947"/>
                  </a:cubicBezTo>
                  <a:cubicBezTo>
                    <a:pt x="322" y="21250"/>
                    <a:pt x="1" y="21785"/>
                    <a:pt x="1" y="22374"/>
                  </a:cubicBezTo>
                  <a:cubicBezTo>
                    <a:pt x="1" y="22963"/>
                    <a:pt x="322" y="23498"/>
                    <a:pt x="857" y="23801"/>
                  </a:cubicBezTo>
                  <a:cubicBezTo>
                    <a:pt x="2258" y="24604"/>
                    <a:pt x="3962" y="27994"/>
                    <a:pt x="4363" y="30769"/>
                  </a:cubicBezTo>
                  <a:cubicBezTo>
                    <a:pt x="4756" y="33507"/>
                    <a:pt x="6558" y="35381"/>
                    <a:pt x="9261" y="35916"/>
                  </a:cubicBezTo>
                  <a:cubicBezTo>
                    <a:pt x="9921" y="38378"/>
                    <a:pt x="11741" y="40020"/>
                    <a:pt x="14301" y="40386"/>
                  </a:cubicBezTo>
                  <a:cubicBezTo>
                    <a:pt x="17085" y="40787"/>
                    <a:pt x="20475" y="42491"/>
                    <a:pt x="21269" y="43891"/>
                  </a:cubicBezTo>
                  <a:cubicBezTo>
                    <a:pt x="21572" y="44427"/>
                    <a:pt x="22107" y="44748"/>
                    <a:pt x="22705" y="44748"/>
                  </a:cubicBezTo>
                  <a:cubicBezTo>
                    <a:pt x="23294" y="44748"/>
                    <a:pt x="23829" y="44427"/>
                    <a:pt x="24132" y="43891"/>
                  </a:cubicBezTo>
                  <a:cubicBezTo>
                    <a:pt x="24926" y="42491"/>
                    <a:pt x="28316" y="40787"/>
                    <a:pt x="31100" y="40386"/>
                  </a:cubicBezTo>
                  <a:cubicBezTo>
                    <a:pt x="33660" y="40020"/>
                    <a:pt x="35489" y="38378"/>
                    <a:pt x="36140" y="35916"/>
                  </a:cubicBezTo>
                  <a:cubicBezTo>
                    <a:pt x="38843" y="35381"/>
                    <a:pt x="40645" y="33507"/>
                    <a:pt x="41038" y="30778"/>
                  </a:cubicBezTo>
                  <a:cubicBezTo>
                    <a:pt x="41439" y="27994"/>
                    <a:pt x="43143" y="24604"/>
                    <a:pt x="44544" y="23801"/>
                  </a:cubicBezTo>
                  <a:cubicBezTo>
                    <a:pt x="45079" y="23498"/>
                    <a:pt x="45400" y="22963"/>
                    <a:pt x="45400" y="22374"/>
                  </a:cubicBezTo>
                  <a:cubicBezTo>
                    <a:pt x="45400" y="21785"/>
                    <a:pt x="45079" y="21250"/>
                    <a:pt x="44544" y="20947"/>
                  </a:cubicBezTo>
                  <a:cubicBezTo>
                    <a:pt x="43143" y="20144"/>
                    <a:pt x="41439" y="16763"/>
                    <a:pt x="41038" y="13979"/>
                  </a:cubicBezTo>
                  <a:cubicBezTo>
                    <a:pt x="40645" y="11241"/>
                    <a:pt x="38843" y="9367"/>
                    <a:pt x="36140" y="8832"/>
                  </a:cubicBezTo>
                  <a:cubicBezTo>
                    <a:pt x="35480" y="6370"/>
                    <a:pt x="33660" y="4728"/>
                    <a:pt x="31100" y="4363"/>
                  </a:cubicBezTo>
                  <a:cubicBezTo>
                    <a:pt x="28316" y="3961"/>
                    <a:pt x="24926" y="2257"/>
                    <a:pt x="24132" y="857"/>
                  </a:cubicBezTo>
                  <a:cubicBezTo>
                    <a:pt x="23829" y="321"/>
                    <a:pt x="23294" y="0"/>
                    <a:pt x="226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080" name="Google Shape;4080;p80"/>
          <p:cNvSpPr txBox="1"/>
          <p:nvPr/>
        </p:nvSpPr>
        <p:spPr>
          <a:xfrm>
            <a:off x="2648585" y="1875155"/>
            <a:ext cx="897255" cy="34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accent2"/>
                </a:solidFill>
                <a:latin typeface="Philosopher"/>
                <a:ea typeface="Philosopher"/>
                <a:cs typeface="Philosopher"/>
                <a:sym typeface="Philosopher"/>
              </a:rPr>
              <a:t>2026</a:t>
            </a:r>
            <a:endParaRPr lang="en-US" sz="2300" b="1">
              <a:solidFill>
                <a:schemeClr val="accent2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4081" name="Google Shape;4081;p80"/>
          <p:cNvSpPr txBox="1"/>
          <p:nvPr/>
        </p:nvSpPr>
        <p:spPr>
          <a:xfrm>
            <a:off x="1082040" y="3695700"/>
            <a:ext cx="970280" cy="34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accent2"/>
                </a:solidFill>
                <a:latin typeface="Philosopher"/>
                <a:ea typeface="Philosopher"/>
                <a:cs typeface="Philosopher"/>
                <a:sym typeface="Philosopher"/>
              </a:rPr>
              <a:t>2025</a:t>
            </a:r>
            <a:endParaRPr lang="en-US" sz="2300" b="1">
              <a:solidFill>
                <a:schemeClr val="accent2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4082" name="Google Shape;4082;p80"/>
          <p:cNvSpPr txBox="1"/>
          <p:nvPr/>
        </p:nvSpPr>
        <p:spPr>
          <a:xfrm>
            <a:off x="4115435" y="3731260"/>
            <a:ext cx="961390" cy="34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accent2"/>
                </a:solidFill>
                <a:latin typeface="Philosopher"/>
                <a:ea typeface="Philosopher"/>
                <a:cs typeface="Philosopher"/>
                <a:sym typeface="Philosopher"/>
              </a:rPr>
              <a:t>2027</a:t>
            </a:r>
            <a:endParaRPr lang="en-US" sz="2300" b="1">
              <a:solidFill>
                <a:schemeClr val="accent2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4083" name="Google Shape;4083;p80"/>
          <p:cNvSpPr txBox="1"/>
          <p:nvPr/>
        </p:nvSpPr>
        <p:spPr>
          <a:xfrm>
            <a:off x="5625465" y="1880870"/>
            <a:ext cx="876935" cy="34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accent2"/>
                </a:solidFill>
                <a:latin typeface="Philosopher"/>
                <a:ea typeface="Philosopher"/>
                <a:cs typeface="Philosopher"/>
                <a:sym typeface="Philosopher"/>
              </a:rPr>
              <a:t>2029</a:t>
            </a:r>
            <a:endParaRPr lang="en-US" sz="2300" b="1">
              <a:solidFill>
                <a:schemeClr val="accent2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4084" name="Google Shape;4084;p80"/>
          <p:cNvSpPr txBox="1"/>
          <p:nvPr/>
        </p:nvSpPr>
        <p:spPr>
          <a:xfrm>
            <a:off x="7139940" y="3710305"/>
            <a:ext cx="936625" cy="34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accent2"/>
                </a:solidFill>
                <a:latin typeface="Philosopher"/>
                <a:ea typeface="Philosopher"/>
                <a:cs typeface="Philosopher"/>
                <a:sym typeface="Philosopher"/>
              </a:rPr>
              <a:t>2030</a:t>
            </a:r>
            <a:endParaRPr lang="en-US" sz="2300" b="1">
              <a:solidFill>
                <a:schemeClr val="accent2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cxnSp>
        <p:nvCxnSpPr>
          <p:cNvPr id="4085" name="Google Shape;4085;p80"/>
          <p:cNvCxnSpPr>
            <a:endCxn id="4059" idx="4"/>
          </p:cNvCxnSpPr>
          <p:nvPr/>
        </p:nvCxnSpPr>
        <p:spPr>
          <a:xfrm>
            <a:off x="1699913" y="2959207"/>
            <a:ext cx="1236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6" name="Google Shape;4086;p80"/>
          <p:cNvCxnSpPr>
            <a:stCxn id="4059" idx="0"/>
            <a:endCxn id="4060" idx="4"/>
          </p:cNvCxnSpPr>
          <p:nvPr/>
        </p:nvCxnSpPr>
        <p:spPr>
          <a:xfrm>
            <a:off x="3202313" y="2959207"/>
            <a:ext cx="1236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7" name="Google Shape;4087;p80"/>
          <p:cNvCxnSpPr>
            <a:stCxn id="4060" idx="0"/>
            <a:endCxn id="4061" idx="4"/>
          </p:cNvCxnSpPr>
          <p:nvPr/>
        </p:nvCxnSpPr>
        <p:spPr>
          <a:xfrm>
            <a:off x="4704613" y="2959207"/>
            <a:ext cx="1236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8" name="Google Shape;4088;p80"/>
          <p:cNvCxnSpPr>
            <a:stCxn id="4061" idx="0"/>
            <a:endCxn id="4062" idx="4"/>
          </p:cNvCxnSpPr>
          <p:nvPr/>
        </p:nvCxnSpPr>
        <p:spPr>
          <a:xfrm>
            <a:off x="6206913" y="2959207"/>
            <a:ext cx="1236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9" name="Google Shape;4089;p80"/>
          <p:cNvCxnSpPr>
            <a:stCxn id="4058" idx="6"/>
            <a:endCxn id="4054" idx="2"/>
          </p:cNvCxnSpPr>
          <p:nvPr/>
        </p:nvCxnSpPr>
        <p:spPr>
          <a:xfrm rot="10800000">
            <a:off x="1567275" y="2464357"/>
            <a:ext cx="0" cy="362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0" name="Google Shape;4090;p80"/>
          <p:cNvCxnSpPr>
            <a:stCxn id="4059" idx="2"/>
            <a:endCxn id="4069" idx="0"/>
          </p:cNvCxnSpPr>
          <p:nvPr/>
        </p:nvCxnSpPr>
        <p:spPr>
          <a:xfrm flipH="1">
            <a:off x="3065753" y="3091957"/>
            <a:ext cx="3810" cy="37655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1" name="Google Shape;4091;p80"/>
          <p:cNvCxnSpPr>
            <a:stCxn id="4060" idx="6"/>
            <a:endCxn id="4072" idx="2"/>
          </p:cNvCxnSpPr>
          <p:nvPr/>
        </p:nvCxnSpPr>
        <p:spPr>
          <a:xfrm rot="10800000">
            <a:off x="4571863" y="2464357"/>
            <a:ext cx="0" cy="362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2" name="Google Shape;4092;p80"/>
          <p:cNvCxnSpPr>
            <a:stCxn id="4061" idx="2"/>
            <a:endCxn id="4073" idx="0"/>
          </p:cNvCxnSpPr>
          <p:nvPr/>
        </p:nvCxnSpPr>
        <p:spPr>
          <a:xfrm>
            <a:off x="6074163" y="3091957"/>
            <a:ext cx="0" cy="38608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3" name="Google Shape;4093;p80"/>
          <p:cNvCxnSpPr>
            <a:stCxn id="4062" idx="6"/>
            <a:endCxn id="4076" idx="2"/>
          </p:cNvCxnSpPr>
          <p:nvPr/>
        </p:nvCxnSpPr>
        <p:spPr>
          <a:xfrm rot="10800000" flipH="1">
            <a:off x="7576463" y="2464357"/>
            <a:ext cx="300" cy="362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slamic History Thesis XL by Slidesgo">
  <a:themeElements>
    <a:clrScheme name="Simple Light">
      <a:dk1>
        <a:srgbClr val="191919"/>
      </a:dk1>
      <a:lt1>
        <a:srgbClr val="FFFFFF"/>
      </a:lt1>
      <a:dk2>
        <a:srgbClr val="419CA9"/>
      </a:dk2>
      <a:lt2>
        <a:srgbClr val="EBE9E5"/>
      </a:lt2>
      <a:accent1>
        <a:srgbClr val="90775D"/>
      </a:accent1>
      <a:accent2>
        <a:srgbClr val="11516D"/>
      </a:accent2>
      <a:accent3>
        <a:srgbClr val="CCCAC7"/>
      </a:accent3>
      <a:accent4>
        <a:srgbClr val="FFFFFF"/>
      </a:accent4>
      <a:accent5>
        <a:srgbClr val="FFFFFF"/>
      </a:accent5>
      <a:accent6>
        <a:srgbClr val="FFFFFF"/>
      </a:accent6>
      <a:hlink>
        <a:srgbClr val="90775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1206</Words>
  <Application>WPS Presentation</Application>
  <PresentationFormat/>
  <Paragraphs>102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36" baseType="lpstr">
      <vt:lpstr>Arial</vt:lpstr>
      <vt:lpstr>SimSun</vt:lpstr>
      <vt:lpstr>Wingdings</vt:lpstr>
      <vt:lpstr>Arial</vt:lpstr>
      <vt:lpstr>Philosopher</vt:lpstr>
      <vt:lpstr>C059</vt:lpstr>
      <vt:lpstr>Manrope</vt:lpstr>
      <vt:lpstr>Bebas Neue</vt:lpstr>
      <vt:lpstr>Proxima Nova</vt:lpstr>
      <vt:lpstr>Microsoft YaHei</vt:lpstr>
      <vt:lpstr>Droid Sans Fallback</vt:lpstr>
      <vt:lpstr>Arial Unicode MS</vt:lpstr>
      <vt:lpstr>Lateef</vt:lpstr>
      <vt:lpstr>Calibri</vt:lpstr>
      <vt:lpstr>Trebuchet MS</vt:lpstr>
      <vt:lpstr>Amatic SC</vt:lpstr>
      <vt:lpstr>Roboto Medium</vt:lpstr>
      <vt:lpstr>Webdings</vt:lpstr>
      <vt:lpstr>Arial Black</vt:lpstr>
      <vt:lpstr>Liberation Mono</vt:lpstr>
      <vt:lpstr>Impact</vt:lpstr>
      <vt:lpstr>FreeSans</vt:lpstr>
      <vt:lpstr>Liberation Sans Narrow</vt:lpstr>
      <vt:lpstr>Nimbus Roman</vt:lpstr>
      <vt:lpstr>Noto Mono</vt:lpstr>
      <vt:lpstr>Noto Rashi Hebrew</vt:lpstr>
      <vt:lpstr>Bitstream Charter</vt:lpstr>
      <vt:lpstr>Liberation Serif</vt:lpstr>
      <vt:lpstr>Islamic History Thesis XL by Slidesgo</vt:lpstr>
      <vt:lpstr>Islamic History Thesis</vt:lpstr>
      <vt:lpstr>04</vt:lpstr>
      <vt:lpstr>04</vt:lpstr>
      <vt:lpstr>—Someone Famous</vt:lpstr>
      <vt:lpstr>Faith</vt:lpstr>
      <vt:lpstr>Neptune</vt:lpstr>
      <vt:lpstr>History of Islam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Maskan</dc:title>
  <dc:creator/>
  <cp:lastModifiedBy>komronbek</cp:lastModifiedBy>
  <cp:revision>8</cp:revision>
  <dcterms:created xsi:type="dcterms:W3CDTF">2025-01-22T11:06:41Z</dcterms:created>
  <dcterms:modified xsi:type="dcterms:W3CDTF">2025-01-22T11:06:41Z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