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b5071c4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b5071c4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5071c41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5071c41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5071c4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5071c4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5071c41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5071c41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b5071c41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b5071c41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keshia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b5071c413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b5071c41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b5071c41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b5071c41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rryanlittle.github.io/abou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edium.com/dataseries/data-preprocessing-with-python-3914d3e9dd30" TargetMode="External"/><Relationship Id="rId4" Type="http://schemas.openxmlformats.org/officeDocument/2006/relationships/hyperlink" Target="https://financialmodelingprep.com/developer" TargetMode="External"/><Relationship Id="rId9" Type="http://schemas.openxmlformats.org/officeDocument/2006/relationships/hyperlink" Target="http://finance.yahoo.com" TargetMode="External"/><Relationship Id="rId5" Type="http://schemas.openxmlformats.org/officeDocument/2006/relationships/hyperlink" Target="https://www.youtube.com/watch?v=gSYiKKoREFI" TargetMode="External"/><Relationship Id="rId6" Type="http://schemas.openxmlformats.org/officeDocument/2006/relationships/hyperlink" Target="https://towardsdatascience.com/in-12-minutes-stocks-analysis-with-pandas-and-scikit-learn-a8d8a7b50ee7" TargetMode="External"/><Relationship Id="rId7" Type="http://schemas.openxmlformats.org/officeDocument/2006/relationships/hyperlink" Target="https://towardsdatascience.com/machine-learning-for-stock-prediction-a-quantitative-approach-4ca98c0bfb8c" TargetMode="External"/><Relationship Id="rId8" Type="http://schemas.openxmlformats.org/officeDocument/2006/relationships/hyperlink" Target="https://towardsdatascience.com/what-happened-when-i-tried-market-prediction-with-machine-learning-4108610b34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Multivariate Time Series </a:t>
            </a:r>
            <a:r>
              <a:rPr lang="en" sz="2000"/>
              <a:t>Forecasting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with LSTM</a:t>
            </a:r>
            <a:endParaRPr sz="2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EFEFE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Jesse King, Ryan Little, James Park, Keshia Vereda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4755000" cy="3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team used Machine Learning (ML) to predict stock market information.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model selected looked at stock data quarterly and daily data to help forecast opening prices to help make the buying process easier.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Compared stocks from different sectors to see the impact of other influential factors (ex. COVID, politics) had an impact on the accuracy of the model.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066700" y="1260925"/>
            <a:ext cx="37674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27925" y="1200775"/>
            <a:ext cx="3075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Libraries used: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Python Pandas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Python MatPlotLib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Python NumPy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Sci-Kit Learn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Keras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TensorFlow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HTML / CSS / BootStrap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layfair Display"/>
              <a:buChar char="●"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Web Scraping (F</a:t>
            </a: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innhub, </a:t>
            </a: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Yahoo, and Financial Model Prep)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Playfair Display"/>
              <a:buChar char="●"/>
            </a:pPr>
            <a:r>
              <a:t/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vs Traditional Models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81675"/>
            <a:ext cx="4901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machine learning models use input features like samples and examples to learn which lacks a time dimension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Time-series forecasting models predict future values with values that are constantly changing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 was chosen because of its layering format (each mini-batch is passed and is sent to the next layer the “forward pass”  but the results are preserved incase a “backward pass is needed.” )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00" y="1170125"/>
            <a:ext cx="3626400" cy="256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3600" y="1334025"/>
            <a:ext cx="82788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pulled from Financial Modeling Prep, Yahoo and Finhub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</a:t>
            </a:r>
            <a:r>
              <a:rPr lang="en"/>
              <a:t>Quarterly</a:t>
            </a:r>
            <a:r>
              <a:rPr lang="en"/>
              <a:t> and Daily and found that </a:t>
            </a:r>
            <a:r>
              <a:rPr lang="en"/>
              <a:t>Quarterly</a:t>
            </a:r>
            <a:r>
              <a:rPr lang="en"/>
              <a:t> was harder to use for prediction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Best: Financial Modeling Prep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must be in float format in order to be processed into a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feature vs </a:t>
            </a:r>
            <a:r>
              <a:rPr lang="en"/>
              <a:t>Multiple</a:t>
            </a:r>
            <a:r>
              <a:rPr lang="en"/>
              <a:t>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Forecasting improves with additional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: Open, High, Low, Close, Volume, RSI, market price, </a:t>
            </a:r>
            <a:r>
              <a:rPr lang="en"/>
              <a:t>volatility</a:t>
            </a:r>
            <a:r>
              <a:rPr lang="en"/>
              <a:t>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was used for each type of variables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Independent (</a:t>
            </a:r>
            <a:r>
              <a:rPr lang="en" sz="1500"/>
              <a:t>High, Low, Close, Volume, RSI</a:t>
            </a:r>
            <a:r>
              <a:rPr lang="en"/>
              <a:t>, market price, volatility index</a:t>
            </a:r>
            <a:r>
              <a:rPr lang="en" sz="1500"/>
              <a:t>)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Dependent (open prices)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9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 Multivariate LSTM -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355775" y="1268600"/>
            <a:ext cx="43473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15200" y="1222450"/>
            <a:ext cx="36519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Hyperparameters used: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2 LSTM layers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1 Dropout layer at 25% (regularization technique to prevent overfitting )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Dense (1 output)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Optimizer used: Adam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Mix of AdaGrad + RMSprop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○"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Used to calculate individual learning rates for each parameter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513" y="1781575"/>
            <a:ext cx="49053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</a:t>
            </a:r>
            <a:r>
              <a:rPr lang="en"/>
              <a:t>Validating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Split : 20% of our data before </a:t>
            </a:r>
            <a:r>
              <a:rPr lang="en"/>
              <a:t>shuffling</a:t>
            </a:r>
            <a:r>
              <a:rPr lang="en"/>
              <a:t> for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 Error is computed at the end of each epoch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Error is computed during each epoch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loss and validation loss decrease with each pass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25" y="2733800"/>
            <a:ext cx="6154449" cy="21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r>
              <a:rPr lang="en"/>
              <a:t>: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site: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https://mrryanlittle.github.io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08225"/>
            <a:ext cx="8520600" cy="4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DataSeries. </a:t>
            </a:r>
            <a:r>
              <a:rPr i="1" lang="en" sz="1200"/>
              <a:t>Data-Preprocessing with Python.</a:t>
            </a:r>
            <a:r>
              <a:rPr lang="en" sz="1200"/>
              <a:t> Ajay, Muktha Sai. Sep. 29, 2020.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https://medium.com/dataseries/data-preprocessing-with-python-3914d3e9dd30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Financial Modeling Prep.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https://financialmodelingprep.com/developer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Multivariate Time Series Prediction with LSTM and Multiple features (Predict Google Stock Price) 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https://www.youtube.com/watch?v=gSYiKKoREFI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O’Reilly. </a:t>
            </a:r>
            <a:r>
              <a:rPr i="1" lang="en" sz="1200"/>
              <a:t>Hands-on Machine learning with Scikit-Learn, Keras &amp; TensorFlow.</a:t>
            </a:r>
            <a:r>
              <a:rPr lang="en" sz="1200"/>
              <a:t> Aurelien Geron 2nd Edition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Towards Data Science. </a:t>
            </a:r>
            <a:r>
              <a:rPr i="1" lang="en" sz="1200"/>
              <a:t>In 12 Minutes: Stocks Analysis with Pandas and SciKit-Learn.</a:t>
            </a:r>
            <a:r>
              <a:rPr lang="en" sz="1200"/>
              <a:t> Tatan, Vincent. May 26, 2019.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https://towardsdatascience.com/in-12-minutes-stocks-analysis-with-pandas-and-scikit-learn-a8d8a7b50ee7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Towards Data Science. </a:t>
            </a:r>
            <a:r>
              <a:rPr i="1" lang="en" sz="1200"/>
              <a:t>Machine Learning for Stock Prediction, A Quantitative approach.</a:t>
            </a:r>
            <a:r>
              <a:rPr lang="en" sz="1200"/>
              <a:t> Malato, Gianluca. Feb. 27, 2020.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https://towardsdatascience.com/machine-learning-for-stock-prediction-a-quantitative-approach-4ca98c0bfb8c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Towards Data Science. </a:t>
            </a:r>
            <a:r>
              <a:rPr i="1" lang="en" sz="1200"/>
              <a:t>What Happened When I tried Market Prediction with Machine Learning.</a:t>
            </a:r>
            <a:r>
              <a:rPr lang="en" sz="1200"/>
              <a:t> Bowling, Jason. Nov. 22, 2019. </a:t>
            </a: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https://towardsdatascience.com/what-happened-when-i-tried-market-prediction-with-machine-learning-4108610b3422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/>
              <a:t>Yahoo! Finance. </a:t>
            </a: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http://finance.yahoo.com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