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0ad21ad9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0ad21ad9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ad21ad9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0ad21ad9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0ad21ad9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0ad21ad9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0ad21ad9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0ad21ad9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0ad21ad9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0ad21ad9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614550" y="348950"/>
            <a:ext cx="5854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Extreme Weather Information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43175" y="3157300"/>
            <a:ext cx="34707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Park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Cliffe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 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Keshia Vereda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742850" y="1136075"/>
            <a:ext cx="44820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Severe Weather Safety 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 Severe Weather Alerts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791725" y="1468050"/>
            <a:ext cx="3721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Travel Planning</a:t>
            </a:r>
            <a:endParaRPr sz="21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Road Trips:</a:t>
            </a:r>
            <a:endParaRPr sz="16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Dangers: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Hail/Heavy Rain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Wind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Wildfires</a:t>
            </a:r>
            <a:endParaRPr sz="15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100" y="1468050"/>
            <a:ext cx="3820201" cy="257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asked ourselves?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50825" y="1505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cities currently have wildfire alerts?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cities currently have other extreme weather alerts?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months are most common for drought?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Data Wrangling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90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Python, Flask as the webserver and PyMongo as the ORM.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HTML, CSS, JavaScript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D3, Chart.js and Leaflet to visualize the Data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Findings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98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Months with the </a:t>
            </a:r>
            <a:r>
              <a:rPr lang="en" sz="1800"/>
              <a:t>highest</a:t>
            </a:r>
            <a:r>
              <a:rPr lang="en" sz="1800"/>
              <a:t> </a:t>
            </a:r>
            <a:r>
              <a:rPr lang="en" sz="1800"/>
              <a:t>drought</a:t>
            </a:r>
            <a:r>
              <a:rPr lang="en" sz="1800"/>
              <a:t> level in California:</a:t>
            </a:r>
            <a:endParaRPr sz="18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August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September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October</a:t>
            </a:r>
            <a:endParaRPr sz="16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Its best not to travel between August, September and October,  due to dryness, wind, heat and </a:t>
            </a:r>
            <a:r>
              <a:rPr lang="en" sz="1800"/>
              <a:t>sporadic</a:t>
            </a:r>
            <a:r>
              <a:rPr lang="en" sz="1800"/>
              <a:t> </a:t>
            </a:r>
            <a:r>
              <a:rPr lang="en" sz="1800"/>
              <a:t>hurricane</a:t>
            </a:r>
            <a:r>
              <a:rPr lang="en" sz="1800"/>
              <a:t> alerts and excessive active ongoing fires.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