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c1f9367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c1f9367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c1f9367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c1f9367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c00cf4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c00cf4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c00cf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c00cf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E: Randy Chase, Rylan Housenga, Alex Adams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3850" y="101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Station: Iron Mountain, Michigan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0" y="681548"/>
            <a:ext cx="5637576" cy="319755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225" y="2299425"/>
            <a:ext cx="3422625" cy="256387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4"/>
          <p:cNvSpPr/>
          <p:nvPr/>
        </p:nvSpPr>
        <p:spPr>
          <a:xfrm>
            <a:off x="2561300" y="2415000"/>
            <a:ext cx="303000" cy="313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0725" y="48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download &amp; processing: 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9533" l="610" r="68059" t="9533"/>
          <a:stretch/>
        </p:blipFill>
        <p:spPr>
          <a:xfrm>
            <a:off x="658326" y="747400"/>
            <a:ext cx="2769275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227100" y="747400"/>
            <a:ext cx="147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120450" y="1411600"/>
            <a:ext cx="147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4581" l="547" r="75870" t="19922"/>
          <a:stretch/>
        </p:blipFill>
        <p:spPr>
          <a:xfrm>
            <a:off x="679525" y="1576100"/>
            <a:ext cx="2084500" cy="3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type="title"/>
          </p:nvPr>
        </p:nvSpPr>
        <p:spPr>
          <a:xfrm>
            <a:off x="3456850" y="901138"/>
            <a:ext cx="4621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Queries ftp for links, downloads files locally</a:t>
            </a:r>
            <a:r>
              <a:rPr lang="en" sz="1800"/>
              <a:t>   </a:t>
            </a:r>
            <a:endParaRPr sz="1800"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2817850" y="1525600"/>
            <a:ext cx="6223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Decodes METAR (parallelized</a:t>
            </a:r>
            <a:r>
              <a:rPr lang="en" sz="1800"/>
              <a:t> w 24 proc., 17 s per month)</a:t>
            </a:r>
            <a:endParaRPr sz="1800"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3658200" y="2307425"/>
            <a:ext cx="147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)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4097425" y="2390925"/>
            <a:ext cx="57531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Concat all files, find when weather is happening, calculate SLP, P, Wet bulb.  </a:t>
            </a:r>
            <a:r>
              <a:rPr lang="en" sz="1800"/>
              <a:t>   </a:t>
            </a:r>
            <a:endParaRPr sz="1800"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3670325" y="3288950"/>
            <a:ext cx="147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)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4097425" y="3396675"/>
            <a:ext cx="57531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Split data into rain/snow, save csvs</a:t>
            </a:r>
            <a:r>
              <a:rPr lang="en" sz="1800"/>
              <a:t> </a:t>
            </a:r>
            <a:endParaRPr sz="18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" y="2272475"/>
            <a:ext cx="3658201" cy="264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0725" y="48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Classification</a:t>
            </a:r>
            <a:r>
              <a:rPr lang="en"/>
              <a:t>: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4839000" y="808875"/>
            <a:ext cx="43050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variables: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wind direction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wind speed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air temperature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dewpoint temperature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pressure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wet bulb temperature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8875"/>
            <a:ext cx="4045166" cy="28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150" y="3774875"/>
            <a:ext cx="5791690" cy="11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0725" y="48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</a:t>
            </a:r>
            <a:r>
              <a:rPr lang="en"/>
              <a:t>Naive</a:t>
            </a:r>
            <a:r>
              <a:rPr lang="en"/>
              <a:t> Bayes Classifier</a:t>
            </a:r>
            <a:r>
              <a:rPr lang="en"/>
              <a:t>: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8875"/>
            <a:ext cx="409575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4647025" y="1261050"/>
            <a:ext cx="41775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Accuracy: 0.971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Brier Score: 0.029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Brier Score (Climo): 0.501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Brier Skill Score: 0.942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