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E3E"/>
    <a:srgbClr val="FF0000"/>
    <a:srgbClr val="E8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64BAD-FD24-0E94-3AE1-DD4D06BB622A}" v="322" dt="2025-07-12T14:26:30.575"/>
    <p1510:client id="{2B7F2C20-2A8C-08EC-65D2-E9DE805C0CD0}" v="220" dt="2025-07-10T16:33:45.347"/>
    <p1510:client id="{D6489E1E-C5B1-A8AC-1391-5FA69F7EF175}" v="50" dt="2025-07-10T16:43:24.0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4BE281-80FE-2847-3D75-7A6457D98FBA}"/>
              </a:ext>
            </a:extLst>
          </p:cNvPr>
          <p:cNvCxnSpPr>
            <a:cxnSpLocks/>
          </p:cNvCxnSpPr>
          <p:nvPr/>
        </p:nvCxnSpPr>
        <p:spPr>
          <a:xfrm>
            <a:off x="8804796" y="1598531"/>
            <a:ext cx="846" cy="25911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0F979E5-88DD-8D6E-21D6-65D25FF73CAB}"/>
              </a:ext>
            </a:extLst>
          </p:cNvPr>
          <p:cNvSpPr txBox="1"/>
          <p:nvPr/>
        </p:nvSpPr>
        <p:spPr>
          <a:xfrm>
            <a:off x="7879449" y="626930"/>
            <a:ext cx="1837150" cy="369332"/>
          </a:xfrm>
          <a:prstGeom prst="rect">
            <a:avLst/>
          </a:prstGeom>
          <a:solidFill>
            <a:srgbClr val="F73E3E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/>
              <a:t>ReOrder</a:t>
            </a:r>
            <a:r>
              <a:rPr lang="en-US" dirty="0"/>
              <a:t> Buffer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76FBF-DB23-ABE7-5B08-E1090CADB5F1}"/>
              </a:ext>
            </a:extLst>
          </p:cNvPr>
          <p:cNvSpPr txBox="1"/>
          <p:nvPr/>
        </p:nvSpPr>
        <p:spPr>
          <a:xfrm>
            <a:off x="3711401" y="1003339"/>
            <a:ext cx="1837150" cy="64633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Instruction Queue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94B51C-8BC0-DBDA-ED0C-CD21A26681FC}"/>
              </a:ext>
            </a:extLst>
          </p:cNvPr>
          <p:cNvSpPr txBox="1"/>
          <p:nvPr/>
        </p:nvSpPr>
        <p:spPr>
          <a:xfrm>
            <a:off x="7879449" y="1857147"/>
            <a:ext cx="18371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CECB5-32A6-1C3B-4C63-051B2467C71A}"/>
              </a:ext>
            </a:extLst>
          </p:cNvPr>
          <p:cNvSpPr txBox="1"/>
          <p:nvPr/>
        </p:nvSpPr>
        <p:spPr>
          <a:xfrm>
            <a:off x="2077233" y="3500496"/>
            <a:ext cx="183715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Load Buffers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918C51-2014-A4A2-39DD-C7B15BEB02D3}"/>
              </a:ext>
            </a:extLst>
          </p:cNvPr>
          <p:cNvSpPr txBox="1"/>
          <p:nvPr/>
        </p:nvSpPr>
        <p:spPr>
          <a:xfrm>
            <a:off x="4822269" y="3500496"/>
            <a:ext cx="228700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Reservation Station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5B6B5D-DBEE-6A7B-1053-2B8FC4E79202}"/>
              </a:ext>
            </a:extLst>
          </p:cNvPr>
          <p:cNvSpPr txBox="1"/>
          <p:nvPr/>
        </p:nvSpPr>
        <p:spPr>
          <a:xfrm>
            <a:off x="7879448" y="3500496"/>
            <a:ext cx="228700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Reservation Station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867A2B-8853-9DFE-9359-FF752555E341}"/>
              </a:ext>
            </a:extLst>
          </p:cNvPr>
          <p:cNvSpPr txBox="1"/>
          <p:nvPr/>
        </p:nvSpPr>
        <p:spPr>
          <a:xfrm>
            <a:off x="4987522" y="5125483"/>
            <a:ext cx="1837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ALU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90700C-9BDF-DC91-426E-8D8F2FA43E94}"/>
              </a:ext>
            </a:extLst>
          </p:cNvPr>
          <p:cNvSpPr txBox="1"/>
          <p:nvPr/>
        </p:nvSpPr>
        <p:spPr>
          <a:xfrm>
            <a:off x="7925353" y="5125484"/>
            <a:ext cx="1837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ALU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C357D2-9F35-9A78-C555-8093D9EC9E34}"/>
              </a:ext>
            </a:extLst>
          </p:cNvPr>
          <p:cNvSpPr txBox="1"/>
          <p:nvPr/>
        </p:nvSpPr>
        <p:spPr>
          <a:xfrm>
            <a:off x="2123136" y="5125482"/>
            <a:ext cx="1837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Memory Unit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0D7C83C-F9E3-BC42-62A7-6F9757F06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857705"/>
              </p:ext>
            </p:extLst>
          </p:nvPr>
        </p:nvGraphicFramePr>
        <p:xfrm>
          <a:off x="2085125" y="3880545"/>
          <a:ext cx="1828800" cy="591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94841127"/>
                    </a:ext>
                  </a:extLst>
                </a:gridCol>
              </a:tblGrid>
              <a:tr h="197136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79625195"/>
                  </a:ext>
                </a:extLst>
              </a:tr>
              <a:tr h="197136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84855997"/>
                  </a:ext>
                </a:extLst>
              </a:tr>
              <a:tr h="197136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2038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9F33A41-5EA3-445E-9099-211E871DA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977193"/>
              </p:ext>
            </p:extLst>
          </p:nvPr>
        </p:nvGraphicFramePr>
        <p:xfrm>
          <a:off x="4838240" y="3883446"/>
          <a:ext cx="2269957" cy="591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957">
                  <a:extLst>
                    <a:ext uri="{9D8B030D-6E8A-4147-A177-3AD203B41FA5}">
                      <a16:colId xmlns:a16="http://schemas.microsoft.com/office/drawing/2014/main" val="3094841127"/>
                    </a:ext>
                  </a:extLst>
                </a:gridCol>
              </a:tblGrid>
              <a:tr h="197136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79625195"/>
                  </a:ext>
                </a:extLst>
              </a:tr>
              <a:tr h="197136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84855997"/>
                  </a:ext>
                </a:extLst>
              </a:tr>
              <a:tr h="197136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2038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53642F-A8BC-FE3A-4527-975D0A701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777920"/>
              </p:ext>
            </p:extLst>
          </p:nvPr>
        </p:nvGraphicFramePr>
        <p:xfrm>
          <a:off x="7896522" y="3880545"/>
          <a:ext cx="2279983" cy="591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9983">
                  <a:extLst>
                    <a:ext uri="{9D8B030D-6E8A-4147-A177-3AD203B41FA5}">
                      <a16:colId xmlns:a16="http://schemas.microsoft.com/office/drawing/2014/main" val="3094841127"/>
                    </a:ext>
                  </a:extLst>
                </a:gridCol>
              </a:tblGrid>
              <a:tr h="197136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79625195"/>
                  </a:ext>
                </a:extLst>
              </a:tr>
              <a:tr h="197136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84855997"/>
                  </a:ext>
                </a:extLst>
              </a:tr>
              <a:tr h="197136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2038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3281FD1-1AB3-5D44-EF1D-E36786ABB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836708"/>
              </p:ext>
            </p:extLst>
          </p:nvPr>
        </p:nvGraphicFramePr>
        <p:xfrm>
          <a:off x="7896521" y="1006978"/>
          <a:ext cx="1828800" cy="591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94841127"/>
                    </a:ext>
                  </a:extLst>
                </a:gridCol>
              </a:tblGrid>
              <a:tr h="197136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79625195"/>
                  </a:ext>
                </a:extLst>
              </a:tr>
              <a:tr h="197136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84855997"/>
                  </a:ext>
                </a:extLst>
              </a:tr>
              <a:tr h="197136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2038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62496F2-4BA3-8288-8360-0336AC8E9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30830"/>
              </p:ext>
            </p:extLst>
          </p:nvPr>
        </p:nvGraphicFramePr>
        <p:xfrm>
          <a:off x="7896523" y="2237195"/>
          <a:ext cx="1834815" cy="591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4815">
                  <a:extLst>
                    <a:ext uri="{9D8B030D-6E8A-4147-A177-3AD203B41FA5}">
                      <a16:colId xmlns:a16="http://schemas.microsoft.com/office/drawing/2014/main" val="3094841127"/>
                    </a:ext>
                  </a:extLst>
                </a:gridCol>
              </a:tblGrid>
              <a:tr h="197136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79625195"/>
                  </a:ext>
                </a:extLst>
              </a:tr>
              <a:tr h="197136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84855997"/>
                  </a:ext>
                </a:extLst>
              </a:tr>
              <a:tr h="197136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2038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09D3F45-D2C5-A7D9-716D-6F9FBE1AD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46310"/>
              </p:ext>
            </p:extLst>
          </p:nvPr>
        </p:nvGraphicFramePr>
        <p:xfrm>
          <a:off x="3719293" y="1649628"/>
          <a:ext cx="1828800" cy="591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94841127"/>
                    </a:ext>
                  </a:extLst>
                </a:gridCol>
              </a:tblGrid>
              <a:tr h="197136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79625195"/>
                  </a:ext>
                </a:extLst>
              </a:tr>
              <a:tr h="197136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84855997"/>
                  </a:ext>
                </a:extLst>
              </a:tr>
              <a:tr h="197136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820382"/>
                  </a:ext>
                </a:extLst>
              </a:tr>
            </a:tbl>
          </a:graphicData>
        </a:graphic>
      </p:graphicFrame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266BE56E-8F61-6B4B-5158-C37F18B9ABE4}"/>
              </a:ext>
            </a:extLst>
          </p:cNvPr>
          <p:cNvSpPr/>
          <p:nvPr/>
        </p:nvSpPr>
        <p:spPr>
          <a:xfrm>
            <a:off x="656301" y="5924707"/>
            <a:ext cx="10777079" cy="324949"/>
          </a:xfrm>
          <a:prstGeom prst="left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Data Bus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004559-2CB6-0341-6A4E-4FC219A74478}"/>
              </a:ext>
            </a:extLst>
          </p:cNvPr>
          <p:cNvCxnSpPr/>
          <p:nvPr/>
        </p:nvCxnSpPr>
        <p:spPr>
          <a:xfrm>
            <a:off x="3084479" y="5504568"/>
            <a:ext cx="2434" cy="42327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2D77AD-67DD-14D7-2A1B-0182800DD9E5}"/>
              </a:ext>
            </a:extLst>
          </p:cNvPr>
          <p:cNvCxnSpPr/>
          <p:nvPr/>
        </p:nvCxnSpPr>
        <p:spPr>
          <a:xfrm>
            <a:off x="5853676" y="5500340"/>
            <a:ext cx="845" cy="4168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1D1D25-3D5A-DFF8-F704-0B7252DB7655}"/>
              </a:ext>
            </a:extLst>
          </p:cNvPr>
          <p:cNvCxnSpPr>
            <a:cxnSpLocks/>
          </p:cNvCxnSpPr>
          <p:nvPr/>
        </p:nvCxnSpPr>
        <p:spPr>
          <a:xfrm>
            <a:off x="8892495" y="5500339"/>
            <a:ext cx="845" cy="4168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3E242F-89BA-A09A-380C-39D50EE8CFC5}"/>
              </a:ext>
            </a:extLst>
          </p:cNvPr>
          <p:cNvCxnSpPr/>
          <p:nvPr/>
        </p:nvCxnSpPr>
        <p:spPr>
          <a:xfrm>
            <a:off x="10714749" y="234229"/>
            <a:ext cx="129495" cy="5771412"/>
          </a:xfrm>
          <a:prstGeom prst="straightConnector1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E1B85B-FAD1-2BFC-E854-900C267E4390}"/>
              </a:ext>
            </a:extLst>
          </p:cNvPr>
          <p:cNvCxnSpPr/>
          <p:nvPr/>
        </p:nvCxnSpPr>
        <p:spPr>
          <a:xfrm>
            <a:off x="8763844" y="258992"/>
            <a:ext cx="1976754" cy="845"/>
          </a:xfrm>
          <a:prstGeom prst="straightConnector1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FD15AD-2911-BE67-4658-48E076857927}"/>
              </a:ext>
            </a:extLst>
          </p:cNvPr>
          <p:cNvCxnSpPr/>
          <p:nvPr/>
        </p:nvCxnSpPr>
        <p:spPr>
          <a:xfrm>
            <a:off x="8777255" y="230604"/>
            <a:ext cx="10026" cy="35092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DEF8FE-237B-E1B0-6B5E-E9803FFA5DE6}"/>
              </a:ext>
            </a:extLst>
          </p:cNvPr>
          <p:cNvCxnSpPr>
            <a:cxnSpLocks/>
          </p:cNvCxnSpPr>
          <p:nvPr/>
        </p:nvCxnSpPr>
        <p:spPr>
          <a:xfrm>
            <a:off x="5972903" y="3178461"/>
            <a:ext cx="2968272" cy="19207"/>
          </a:xfrm>
          <a:prstGeom prst="straightConnector1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2EB98A-FC1C-7643-37E9-DCA1F2A7D361}"/>
              </a:ext>
            </a:extLst>
          </p:cNvPr>
          <p:cNvCxnSpPr>
            <a:cxnSpLocks/>
          </p:cNvCxnSpPr>
          <p:nvPr/>
        </p:nvCxnSpPr>
        <p:spPr>
          <a:xfrm>
            <a:off x="8914964" y="3168434"/>
            <a:ext cx="846" cy="25911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E12743-0E66-D9BD-6F21-373EBB3CE714}"/>
              </a:ext>
            </a:extLst>
          </p:cNvPr>
          <p:cNvCxnSpPr>
            <a:cxnSpLocks/>
          </p:cNvCxnSpPr>
          <p:nvPr/>
        </p:nvCxnSpPr>
        <p:spPr>
          <a:xfrm>
            <a:off x="5995495" y="3186795"/>
            <a:ext cx="846" cy="25911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BA41460-3E8E-28AB-9851-F2296B24928A}"/>
              </a:ext>
            </a:extLst>
          </p:cNvPr>
          <p:cNvCxnSpPr/>
          <p:nvPr/>
        </p:nvCxnSpPr>
        <p:spPr>
          <a:xfrm>
            <a:off x="5545277" y="1851123"/>
            <a:ext cx="1070158" cy="10026"/>
          </a:xfrm>
          <a:prstGeom prst="straightConnector1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A953D3C-CB2E-B85C-84D4-485B48EFA085}"/>
              </a:ext>
            </a:extLst>
          </p:cNvPr>
          <p:cNvCxnSpPr/>
          <p:nvPr/>
        </p:nvCxnSpPr>
        <p:spPr>
          <a:xfrm>
            <a:off x="6594778" y="1865377"/>
            <a:ext cx="10026" cy="1302938"/>
          </a:xfrm>
          <a:prstGeom prst="straightConnector1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5B09AF-1B9D-8589-BB8A-30687A69513B}"/>
              </a:ext>
            </a:extLst>
          </p:cNvPr>
          <p:cNvCxnSpPr>
            <a:cxnSpLocks/>
          </p:cNvCxnSpPr>
          <p:nvPr/>
        </p:nvCxnSpPr>
        <p:spPr>
          <a:xfrm>
            <a:off x="8908321" y="2857154"/>
            <a:ext cx="10026" cy="348144"/>
          </a:xfrm>
          <a:prstGeom prst="straightConnector1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8219A5-F34B-B1E9-4263-E2DADA8A9CEC}"/>
              </a:ext>
            </a:extLst>
          </p:cNvPr>
          <p:cNvCxnSpPr/>
          <p:nvPr/>
        </p:nvCxnSpPr>
        <p:spPr>
          <a:xfrm flipH="1">
            <a:off x="8903731" y="2927684"/>
            <a:ext cx="1885308" cy="8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5737DB-9164-EB49-1951-AC75CB3EDD54}"/>
              </a:ext>
            </a:extLst>
          </p:cNvPr>
          <p:cNvCxnSpPr>
            <a:cxnSpLocks/>
          </p:cNvCxnSpPr>
          <p:nvPr/>
        </p:nvCxnSpPr>
        <p:spPr>
          <a:xfrm>
            <a:off x="9079491" y="4467146"/>
            <a:ext cx="2434" cy="5793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E91F2C-9252-B80D-01A0-EDBE43E7DFE7}"/>
              </a:ext>
            </a:extLst>
          </p:cNvPr>
          <p:cNvCxnSpPr>
            <a:cxnSpLocks/>
          </p:cNvCxnSpPr>
          <p:nvPr/>
        </p:nvCxnSpPr>
        <p:spPr>
          <a:xfrm>
            <a:off x="5948864" y="4467145"/>
            <a:ext cx="2434" cy="5793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DEB728A-2BDE-BC5D-6A0A-496207EC1167}"/>
              </a:ext>
            </a:extLst>
          </p:cNvPr>
          <p:cNvCxnSpPr>
            <a:cxnSpLocks/>
          </p:cNvCxnSpPr>
          <p:nvPr/>
        </p:nvCxnSpPr>
        <p:spPr>
          <a:xfrm>
            <a:off x="3001852" y="4467146"/>
            <a:ext cx="2434" cy="5793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56A870B-9805-F21B-AB67-A3908CC35F15}"/>
              </a:ext>
            </a:extLst>
          </p:cNvPr>
          <p:cNvCxnSpPr>
            <a:cxnSpLocks/>
          </p:cNvCxnSpPr>
          <p:nvPr/>
        </p:nvCxnSpPr>
        <p:spPr>
          <a:xfrm>
            <a:off x="2634987" y="1437989"/>
            <a:ext cx="1070158" cy="10026"/>
          </a:xfrm>
          <a:prstGeom prst="straightConnector1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61CBA2D-11F8-02F8-7A6D-5C1334705F3A}"/>
              </a:ext>
            </a:extLst>
          </p:cNvPr>
          <p:cNvCxnSpPr/>
          <p:nvPr/>
        </p:nvCxnSpPr>
        <p:spPr>
          <a:xfrm>
            <a:off x="2656973" y="1433763"/>
            <a:ext cx="10026" cy="205539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CFA0D43-DB47-2C1D-8E0C-77557397B6F8}"/>
              </a:ext>
            </a:extLst>
          </p:cNvPr>
          <p:cNvCxnSpPr/>
          <p:nvPr/>
        </p:nvCxnSpPr>
        <p:spPr>
          <a:xfrm>
            <a:off x="1564105" y="721894"/>
            <a:ext cx="6306552" cy="10026"/>
          </a:xfrm>
          <a:prstGeom prst="straightConnector1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9FE38F-7A9C-237E-6355-F5DEAC4C0369}"/>
              </a:ext>
            </a:extLst>
          </p:cNvPr>
          <p:cNvCxnSpPr/>
          <p:nvPr/>
        </p:nvCxnSpPr>
        <p:spPr>
          <a:xfrm>
            <a:off x="1574132" y="721894"/>
            <a:ext cx="30078" cy="4582026"/>
          </a:xfrm>
          <a:prstGeom prst="straightConnector1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04F9F0F-3DF3-FFC9-2389-D93D9B16C3D4}"/>
              </a:ext>
            </a:extLst>
          </p:cNvPr>
          <p:cNvCxnSpPr/>
          <p:nvPr/>
        </p:nvCxnSpPr>
        <p:spPr>
          <a:xfrm>
            <a:off x="1573408" y="5262126"/>
            <a:ext cx="517862" cy="169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B9C6FAE-6902-34CF-5CD9-89BA4009CAE7}"/>
              </a:ext>
            </a:extLst>
          </p:cNvPr>
          <p:cNvSpPr txBox="1"/>
          <p:nvPr/>
        </p:nvSpPr>
        <p:spPr>
          <a:xfrm>
            <a:off x="772268" y="2650570"/>
            <a:ext cx="7509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Store Ops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51C771-6FA9-35BD-E18E-E4F5F80875D9}"/>
              </a:ext>
            </a:extLst>
          </p:cNvPr>
          <p:cNvSpPr txBox="1"/>
          <p:nvPr/>
        </p:nvSpPr>
        <p:spPr>
          <a:xfrm>
            <a:off x="2713024" y="2526631"/>
            <a:ext cx="6775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Load Ops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576E1C-7AA8-34CA-F044-95935404EF4B}"/>
              </a:ext>
            </a:extLst>
          </p:cNvPr>
          <p:cNvSpPr txBox="1"/>
          <p:nvPr/>
        </p:nvSpPr>
        <p:spPr>
          <a:xfrm>
            <a:off x="5603140" y="1809206"/>
            <a:ext cx="27248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Op type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9D852F-35BC-81D6-EF45-EC60CA4478A5}"/>
              </a:ext>
            </a:extLst>
          </p:cNvPr>
          <p:cNvSpPr txBox="1"/>
          <p:nvPr/>
        </p:nvSpPr>
        <p:spPr>
          <a:xfrm>
            <a:off x="7798662" y="27899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Operands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8B8567-5323-6C58-35A8-B62676F3D551}"/>
              </a:ext>
            </a:extLst>
          </p:cNvPr>
          <p:cNvCxnSpPr/>
          <p:nvPr/>
        </p:nvCxnSpPr>
        <p:spPr>
          <a:xfrm>
            <a:off x="5574631" y="1112921"/>
            <a:ext cx="2285999" cy="1002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766132B-A060-6A68-B9B4-3A22B75BC7BB}"/>
              </a:ext>
            </a:extLst>
          </p:cNvPr>
          <p:cNvSpPr txBox="1"/>
          <p:nvPr/>
        </p:nvSpPr>
        <p:spPr>
          <a:xfrm>
            <a:off x="5548056" y="1056385"/>
            <a:ext cx="28074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Op </a:t>
            </a:r>
            <a:r>
              <a:rPr lang="en-US" dirty="0" err="1"/>
              <a:t>type+destination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5C6155A-2C54-0411-DCC2-91211BE18719}"/>
              </a:ext>
            </a:extLst>
          </p:cNvPr>
          <p:cNvCxnSpPr/>
          <p:nvPr/>
        </p:nvCxnSpPr>
        <p:spPr>
          <a:xfrm>
            <a:off x="7664212" y="1523999"/>
            <a:ext cx="20052" cy="158415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1186523-2D8B-3727-901E-931228BF53D1}"/>
              </a:ext>
            </a:extLst>
          </p:cNvPr>
          <p:cNvCxnSpPr/>
          <p:nvPr/>
        </p:nvCxnSpPr>
        <p:spPr>
          <a:xfrm>
            <a:off x="7640053" y="1534026"/>
            <a:ext cx="220578" cy="10026"/>
          </a:xfrm>
          <a:prstGeom prst="straightConnector1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DF86611-06E1-FC9F-E79F-AB4878AAC856}"/>
              </a:ext>
            </a:extLst>
          </p:cNvPr>
          <p:cNvSpPr txBox="1"/>
          <p:nvPr/>
        </p:nvSpPr>
        <p:spPr>
          <a:xfrm>
            <a:off x="6595384" y="1804133"/>
            <a:ext cx="13018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entry#</a:t>
            </a:r>
          </a:p>
          <a:p>
            <a:pPr algn="ctr"/>
            <a:r>
              <a:rPr lang="en-US" dirty="0"/>
              <a:t>+</a:t>
            </a:r>
          </a:p>
          <a:p>
            <a:r>
              <a:rPr lang="en-US" dirty="0"/>
              <a:t>operands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246</cp:revision>
  <dcterms:created xsi:type="dcterms:W3CDTF">2025-07-10T16:18:28Z</dcterms:created>
  <dcterms:modified xsi:type="dcterms:W3CDTF">2025-07-17T12:30:50Z</dcterms:modified>
</cp:coreProperties>
</file>