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Do Quang (FHO FTI HN)" userId="10037FFE9D6C81B8@LIVE.COM" providerId="AD" clId="Web-{0FCC07DB-3BA8-4875-8918-8D674C8F533B}"/>
    <pc:docChg chg="addSld modSld modSection">
      <pc:chgData name="Huy Do Quang (FHO FTI HN)" userId="10037FFE9D6C81B8@LIVE.COM" providerId="AD" clId="Web-{0FCC07DB-3BA8-4875-8918-8D674C8F533B}" dt="2017-12-07T15:36:08.703" v="86"/>
      <pc:docMkLst>
        <pc:docMk/>
      </pc:docMkLst>
      <pc:sldChg chg="modSp">
        <pc:chgData name="Huy Do Quang (FHO FTI HN)" userId="10037FFE9D6C81B8@LIVE.COM" providerId="AD" clId="Web-{0FCC07DB-3BA8-4875-8918-8D674C8F533B}" dt="2017-12-07T15:23:27.562" v="4"/>
        <pc:sldMkLst>
          <pc:docMk/>
          <pc:sldMk cId="109857222" sldId="256"/>
        </pc:sldMkLst>
        <pc:spChg chg="mod">
          <ac:chgData name="Huy Do Quang (FHO FTI HN)" userId="10037FFE9D6C81B8@LIVE.COM" providerId="AD" clId="Web-{0FCC07DB-3BA8-4875-8918-8D674C8F533B}" dt="2017-12-07T15:23:27.562" v="4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Huy Do Quang (FHO FTI HN)" userId="10037FFE9D6C81B8@LIVE.COM" providerId="AD" clId="Web-{0FCC07DB-3BA8-4875-8918-8D674C8F533B}" dt="2017-12-07T15:36:08.703" v="85"/>
        <pc:sldMkLst>
          <pc:docMk/>
          <pc:sldMk cId="3007181410" sldId="257"/>
        </pc:sldMkLst>
        <pc:spChg chg="mod">
          <ac:chgData name="Huy Do Quang (FHO FTI HN)" userId="10037FFE9D6C81B8@LIVE.COM" providerId="AD" clId="Web-{0FCC07DB-3BA8-4875-8918-8D674C8F533B}" dt="2017-12-07T15:36:08.703" v="85"/>
          <ac:spMkLst>
            <pc:docMk/>
            <pc:sldMk cId="3007181410" sldId="257"/>
            <ac:spMk id="2" creationId="{8EB0C81B-94B5-4C62-A401-DA1C46AD64CE}"/>
          </ac:spMkLst>
        </pc:spChg>
      </pc:sldChg>
      <pc:sldChg chg="modSp new">
        <pc:chgData name="Huy Do Quang (FHO FTI HN)" userId="10037FFE9D6C81B8@LIVE.COM" providerId="AD" clId="Web-{0FCC07DB-3BA8-4875-8918-8D674C8F533B}" dt="2017-12-07T15:25:53.429" v="65"/>
        <pc:sldMkLst>
          <pc:docMk/>
          <pc:sldMk cId="2069161510" sldId="258"/>
        </pc:sldMkLst>
        <pc:spChg chg="mod">
          <ac:chgData name="Huy Do Quang (FHO FTI HN)" userId="10037FFE9D6C81B8@LIVE.COM" providerId="AD" clId="Web-{0FCC07DB-3BA8-4875-8918-8D674C8F533B}" dt="2017-12-07T15:25:53.429" v="65"/>
          <ac:spMkLst>
            <pc:docMk/>
            <pc:sldMk cId="2069161510" sldId="258"/>
            <ac:spMk id="2" creationId="{BDEE12AC-D94C-433F-8F58-42013CAB3504}"/>
          </ac:spMkLst>
        </pc:spChg>
      </pc:sldChg>
    </pc:docChg>
  </pc:docChgLst>
  <pc:docChgLst>
    <pc:chgData clId="Web-{1550725E-A49F-4A33-AE84-D7DBA26AA88D}"/>
    <pc:docChg chg="addSld modSld modSection">
      <pc:chgData name="" userId="" providerId="" clId="Web-{1550725E-A49F-4A33-AE84-D7DBA26AA88D}" dt="2017-12-08T03:57:18.295" v="111"/>
      <pc:docMkLst>
        <pc:docMk/>
      </pc:docMkLst>
      <pc:sldChg chg="addSp delSp modSp">
        <pc:chgData name="" userId="" providerId="" clId="Web-{1550725E-A49F-4A33-AE84-D7DBA26AA88D}" dt="2017-12-08T03:49:40.595" v="14"/>
        <pc:sldMkLst>
          <pc:docMk/>
          <pc:sldMk cId="3007181410" sldId="257"/>
        </pc:sldMkLst>
        <pc:spChg chg="mod">
          <ac:chgData name="" userId="" providerId="" clId="Web-{1550725E-A49F-4A33-AE84-D7DBA26AA88D}" dt="2017-12-08T03:49:16.721" v="8"/>
          <ac:spMkLst>
            <pc:docMk/>
            <pc:sldMk cId="3007181410" sldId="257"/>
            <ac:spMk id="2" creationId="{8EB0C81B-94B5-4C62-A401-DA1C46AD64CE}"/>
          </ac:spMkLst>
        </pc:spChg>
        <pc:spChg chg="del">
          <ac:chgData name="" userId="" providerId="" clId="Web-{1550725E-A49F-4A33-AE84-D7DBA26AA88D}" dt="2017-12-08T03:49:28.330" v="11"/>
          <ac:spMkLst>
            <pc:docMk/>
            <pc:sldMk cId="3007181410" sldId="257"/>
            <ac:spMk id="3" creationId="{09ABD8C3-8B1B-4F3E-A0A3-B2FB3FFCAA5A}"/>
          </ac:spMkLst>
        </pc:spChg>
        <pc:picChg chg="add mod ord">
          <ac:chgData name="" userId="" providerId="" clId="Web-{1550725E-A49F-4A33-AE84-D7DBA26AA88D}" dt="2017-12-08T03:49:40.595" v="14"/>
          <ac:picMkLst>
            <pc:docMk/>
            <pc:sldMk cId="3007181410" sldId="257"/>
            <ac:picMk id="4" creationId="{9C255256-39D3-449C-97BF-8694FFFEE7AC}"/>
          </ac:picMkLst>
        </pc:picChg>
      </pc:sldChg>
      <pc:sldChg chg="addSp delSp modSp new">
        <pc:chgData name="" userId="" providerId="" clId="Web-{1550725E-A49F-4A33-AE84-D7DBA26AA88D}" dt="2017-12-08T03:51:43.391" v="40"/>
        <pc:sldMkLst>
          <pc:docMk/>
          <pc:sldMk cId="3660977203" sldId="259"/>
        </pc:sldMkLst>
        <pc:spChg chg="mod">
          <ac:chgData name="" userId="" providerId="" clId="Web-{1550725E-A49F-4A33-AE84-D7DBA26AA88D}" dt="2017-12-08T03:51:08.673" v="34"/>
          <ac:spMkLst>
            <pc:docMk/>
            <pc:sldMk cId="3660977203" sldId="259"/>
            <ac:spMk id="2" creationId="{CE6BEB07-0672-4861-84D4-EAAB42CCC330}"/>
          </ac:spMkLst>
        </pc:spChg>
        <pc:spChg chg="del">
          <ac:chgData name="" userId="" providerId="" clId="Web-{1550725E-A49F-4A33-AE84-D7DBA26AA88D}" dt="2017-12-08T03:51:27.345" v="37"/>
          <ac:spMkLst>
            <pc:docMk/>
            <pc:sldMk cId="3660977203" sldId="259"/>
            <ac:spMk id="3" creationId="{9F26CB0A-67FB-4A4B-83A0-05A42C3C9FDB}"/>
          </ac:spMkLst>
        </pc:spChg>
        <pc:picChg chg="add mod ord">
          <ac:chgData name="" userId="" providerId="" clId="Web-{1550725E-A49F-4A33-AE84-D7DBA26AA88D}" dt="2017-12-08T03:51:43.391" v="40"/>
          <ac:picMkLst>
            <pc:docMk/>
            <pc:sldMk cId="3660977203" sldId="259"/>
            <ac:picMk id="4" creationId="{98CA3609-7AD0-4327-9161-B34C410C3F06}"/>
          </ac:picMkLst>
        </pc:picChg>
      </pc:sldChg>
      <pc:sldChg chg="addSp delSp modSp new">
        <pc:chgData name="" userId="" providerId="" clId="Web-{1550725E-A49F-4A33-AE84-D7DBA26AA88D}" dt="2017-12-08T03:55:20.437" v="79"/>
        <pc:sldMkLst>
          <pc:docMk/>
          <pc:sldMk cId="2598970922" sldId="260"/>
        </pc:sldMkLst>
        <pc:spChg chg="mod">
          <ac:chgData name="" userId="" providerId="" clId="Web-{1550725E-A49F-4A33-AE84-D7DBA26AA88D}" dt="2017-12-08T03:54:56.969" v="74"/>
          <ac:spMkLst>
            <pc:docMk/>
            <pc:sldMk cId="2598970922" sldId="260"/>
            <ac:spMk id="2" creationId="{87D58453-BB05-4980-A627-DFF0E6E9F8E8}"/>
          </ac:spMkLst>
        </pc:spChg>
        <pc:spChg chg="del">
          <ac:chgData name="" userId="" providerId="" clId="Web-{1550725E-A49F-4A33-AE84-D7DBA26AA88D}" dt="2017-12-08T03:55:14.500" v="77"/>
          <ac:spMkLst>
            <pc:docMk/>
            <pc:sldMk cId="2598970922" sldId="260"/>
            <ac:spMk id="3" creationId="{F95059FE-EE4E-4458-8F80-EE291AF889E4}"/>
          </ac:spMkLst>
        </pc:spChg>
        <pc:picChg chg="add mod ord">
          <ac:chgData name="" userId="" providerId="" clId="Web-{1550725E-A49F-4A33-AE84-D7DBA26AA88D}" dt="2017-12-08T03:55:20.437" v="79"/>
          <ac:picMkLst>
            <pc:docMk/>
            <pc:sldMk cId="2598970922" sldId="260"/>
            <ac:picMk id="4" creationId="{A2BF70E5-6206-4727-A696-A653FC784C6E}"/>
          </ac:picMkLst>
        </pc:picChg>
      </pc:sldChg>
      <pc:sldChg chg="addSp delSp modSp new">
        <pc:chgData name="" userId="" providerId="" clId="Web-{1550725E-A49F-4A33-AE84-D7DBA26AA88D}" dt="2017-12-08T03:56:57.733" v="103"/>
        <pc:sldMkLst>
          <pc:docMk/>
          <pc:sldMk cId="3492856621" sldId="261"/>
        </pc:sldMkLst>
        <pc:spChg chg="mod">
          <ac:chgData name="" userId="" providerId="" clId="Web-{1550725E-A49F-4A33-AE84-D7DBA26AA88D}" dt="2017-12-08T03:56:07.202" v="97"/>
          <ac:spMkLst>
            <pc:docMk/>
            <pc:sldMk cId="3492856621" sldId="261"/>
            <ac:spMk id="2" creationId="{07FC92BE-C7E8-42D0-8EB5-92356C09E6F9}"/>
          </ac:spMkLst>
        </pc:spChg>
        <pc:spChg chg="del">
          <ac:chgData name="" userId="" providerId="" clId="Web-{1550725E-A49F-4A33-AE84-D7DBA26AA88D}" dt="2017-12-08T03:56:48.108" v="100"/>
          <ac:spMkLst>
            <pc:docMk/>
            <pc:sldMk cId="3492856621" sldId="261"/>
            <ac:spMk id="3" creationId="{8B8363FA-8C78-4AF6-ABF5-EF970052B93E}"/>
          </ac:spMkLst>
        </pc:spChg>
        <pc:picChg chg="add mod ord">
          <ac:chgData name="" userId="" providerId="" clId="Web-{1550725E-A49F-4A33-AE84-D7DBA26AA88D}" dt="2017-12-08T03:56:57.733" v="103"/>
          <ac:picMkLst>
            <pc:docMk/>
            <pc:sldMk cId="3492856621" sldId="261"/>
            <ac:picMk id="4" creationId="{139723A4-AF91-4A6C-9850-A53153250B4B}"/>
          </ac:picMkLst>
        </pc:picChg>
      </pc:sldChg>
      <pc:sldChg chg="modSp new">
        <pc:chgData name="" userId="" providerId="" clId="Web-{1550725E-A49F-4A33-AE84-D7DBA26AA88D}" dt="2017-12-08T03:57:17.576" v="109"/>
        <pc:sldMkLst>
          <pc:docMk/>
          <pc:sldMk cId="534435206" sldId="262"/>
        </pc:sldMkLst>
        <pc:spChg chg="mod">
          <ac:chgData name="" userId="" providerId="" clId="Web-{1550725E-A49F-4A33-AE84-D7DBA26AA88D}" dt="2017-12-08T03:57:17.576" v="109"/>
          <ac:spMkLst>
            <pc:docMk/>
            <pc:sldMk cId="534435206" sldId="262"/>
            <ac:spMk id="2" creationId="{2D2812C7-1EC5-4492-A787-0A42B3478CA6}"/>
          </ac:spMkLst>
        </pc:spChg>
      </pc:sldChg>
    </pc:docChg>
  </pc:docChgLst>
  <pc:docChgLst>
    <pc:chgData clId="Web-{A54047F1-2977-45D6-8F93-0291C16C331F}"/>
    <pc:docChg chg="addSld delSld modSld modSection">
      <pc:chgData name="" userId="" providerId="" clId="Web-{A54047F1-2977-45D6-8F93-0291C16C331F}" dt="2017-12-08T04:16:02.396" v="160"/>
      <pc:docMkLst>
        <pc:docMk/>
      </pc:docMkLst>
      <pc:sldChg chg="addSp delSp modSp">
        <pc:chgData name="" userId="" providerId="" clId="Web-{A54047F1-2977-45D6-8F93-0291C16C331F}" dt="2017-12-08T04:05:57.007" v="62"/>
        <pc:sldMkLst>
          <pc:docMk/>
          <pc:sldMk cId="3660977203" sldId="259"/>
        </pc:sldMkLst>
        <pc:spChg chg="add del mod">
          <ac:chgData name="" userId="" providerId="" clId="Web-{A54047F1-2977-45D6-8F93-0291C16C331F}" dt="2017-12-08T04:05:49.158" v="59"/>
          <ac:spMkLst>
            <pc:docMk/>
            <pc:sldMk cId="3660977203" sldId="259"/>
            <ac:spMk id="5" creationId="{D4D77C8E-FB58-4872-A7DB-CA5AB419A083}"/>
          </ac:spMkLst>
        </pc:spChg>
        <pc:picChg chg="del">
          <ac:chgData name="" userId="" providerId="" clId="Web-{A54047F1-2977-45D6-8F93-0291C16C331F}" dt="2017-12-08T04:05:34.009" v="58"/>
          <ac:picMkLst>
            <pc:docMk/>
            <pc:sldMk cId="3660977203" sldId="259"/>
            <ac:picMk id="4" creationId="{98CA3609-7AD0-4327-9161-B34C410C3F06}"/>
          </ac:picMkLst>
        </pc:picChg>
        <pc:picChg chg="add mod ord">
          <ac:chgData name="" userId="" providerId="" clId="Web-{A54047F1-2977-45D6-8F93-0291C16C331F}" dt="2017-12-08T04:05:57.007" v="62"/>
          <ac:picMkLst>
            <pc:docMk/>
            <pc:sldMk cId="3660977203" sldId="259"/>
            <ac:picMk id="6" creationId="{5FEE9417-9F6D-4F11-A29C-8025B6F97E7F}"/>
          </ac:picMkLst>
        </pc:picChg>
      </pc:sldChg>
      <pc:sldChg chg="addSp delSp modSp">
        <pc:chgData name="" userId="" providerId="" clId="Web-{A54047F1-2977-45D6-8F93-0291C16C331F}" dt="2017-12-08T03:59:47.323" v="2"/>
        <pc:sldMkLst>
          <pc:docMk/>
          <pc:sldMk cId="534435206" sldId="262"/>
        </pc:sldMkLst>
        <pc:spChg chg="del">
          <ac:chgData name="" userId="" providerId="" clId="Web-{A54047F1-2977-45D6-8F93-0291C16C331F}" dt="2017-12-08T03:59:40.714" v="0"/>
          <ac:spMkLst>
            <pc:docMk/>
            <pc:sldMk cId="534435206" sldId="262"/>
            <ac:spMk id="3" creationId="{C01DC3F5-707A-4845-9117-507328D4DCFB}"/>
          </ac:spMkLst>
        </pc:spChg>
        <pc:picChg chg="add mod ord">
          <ac:chgData name="" userId="" providerId="" clId="Web-{A54047F1-2977-45D6-8F93-0291C16C331F}" dt="2017-12-08T03:59:47.323" v="2"/>
          <ac:picMkLst>
            <pc:docMk/>
            <pc:sldMk cId="534435206" sldId="262"/>
            <ac:picMk id="4" creationId="{EB862724-0E17-4DB1-8F4A-5EEF5EFAC478}"/>
          </ac:picMkLst>
        </pc:picChg>
      </pc:sldChg>
      <pc:sldChg chg="addSp delSp modSp new">
        <pc:chgData name="" userId="" providerId="" clId="Web-{A54047F1-2977-45D6-8F93-0291C16C331F}" dt="2017-12-08T04:00:50.344" v="14"/>
        <pc:sldMkLst>
          <pc:docMk/>
          <pc:sldMk cId="823071913" sldId="263"/>
        </pc:sldMkLst>
        <pc:spChg chg="mod">
          <ac:chgData name="" userId="" providerId="" clId="Web-{A54047F1-2977-45D6-8F93-0291C16C331F}" dt="2017-12-08T04:00:33.407" v="10"/>
          <ac:spMkLst>
            <pc:docMk/>
            <pc:sldMk cId="823071913" sldId="263"/>
            <ac:spMk id="2" creationId="{A8CED36D-1AE7-49DE-9D36-7C1BD7CDAF2C}"/>
          </ac:spMkLst>
        </pc:spChg>
        <pc:spChg chg="del">
          <ac:chgData name="" userId="" providerId="" clId="Web-{A54047F1-2977-45D6-8F93-0291C16C331F}" dt="2017-12-08T04:00:43.266" v="12"/>
          <ac:spMkLst>
            <pc:docMk/>
            <pc:sldMk cId="823071913" sldId="263"/>
            <ac:spMk id="3" creationId="{4B84CD65-4742-4B5F-8AC3-7ACBFD5CDDF0}"/>
          </ac:spMkLst>
        </pc:spChg>
        <pc:picChg chg="add mod ord">
          <ac:chgData name="" userId="" providerId="" clId="Web-{A54047F1-2977-45D6-8F93-0291C16C331F}" dt="2017-12-08T04:00:50.344" v="14"/>
          <ac:picMkLst>
            <pc:docMk/>
            <pc:sldMk cId="823071913" sldId="263"/>
            <ac:picMk id="4" creationId="{0CC0BB39-BC62-48DD-ABCB-80A7067B8916}"/>
          </ac:picMkLst>
        </pc:picChg>
      </pc:sldChg>
      <pc:sldChg chg="addSp delSp modSp new">
        <pc:chgData name="" userId="" providerId="" clId="Web-{A54047F1-2977-45D6-8F93-0291C16C331F}" dt="2017-12-08T04:02:50.026" v="37"/>
        <pc:sldMkLst>
          <pc:docMk/>
          <pc:sldMk cId="2357835624" sldId="264"/>
        </pc:sldMkLst>
        <pc:spChg chg="mod">
          <ac:chgData name="" userId="" providerId="" clId="Web-{A54047F1-2977-45D6-8F93-0291C16C331F}" dt="2017-12-08T04:02:29.087" v="28"/>
          <ac:spMkLst>
            <pc:docMk/>
            <pc:sldMk cId="2357835624" sldId="264"/>
            <ac:spMk id="2" creationId="{7EFC7435-4535-4135-875A-AE3AD67B52CE}"/>
          </ac:spMkLst>
        </pc:spChg>
        <pc:spChg chg="del">
          <ac:chgData name="" userId="" providerId="" clId="Web-{A54047F1-2977-45D6-8F93-0291C16C331F}" dt="2017-12-08T04:02:40.495" v="34"/>
          <ac:spMkLst>
            <pc:docMk/>
            <pc:sldMk cId="2357835624" sldId="264"/>
            <ac:spMk id="3" creationId="{39AB1E48-0A72-4AC7-BA7B-CE6A35196A31}"/>
          </ac:spMkLst>
        </pc:spChg>
        <pc:picChg chg="add mod ord">
          <ac:chgData name="" userId="" providerId="" clId="Web-{A54047F1-2977-45D6-8F93-0291C16C331F}" dt="2017-12-08T04:02:50.026" v="37"/>
          <ac:picMkLst>
            <pc:docMk/>
            <pc:sldMk cId="2357835624" sldId="264"/>
            <ac:picMk id="4" creationId="{03D181AD-529D-4C26-94E3-5D826E847C62}"/>
          </ac:picMkLst>
        </pc:picChg>
      </pc:sldChg>
      <pc:sldChg chg="addSp delSp modSp new add del">
        <pc:chgData name="" userId="" providerId="" clId="Web-{A54047F1-2977-45D6-8F93-0291C16C331F}" dt="2017-12-08T04:05:30.381" v="57"/>
        <pc:sldMkLst>
          <pc:docMk/>
          <pc:sldMk cId="1097282940" sldId="265"/>
        </pc:sldMkLst>
        <pc:spChg chg="mod">
          <ac:chgData name="" userId="" providerId="" clId="Web-{A54047F1-2977-45D6-8F93-0291C16C331F}" dt="2017-12-08T04:04:09.657" v="45"/>
          <ac:spMkLst>
            <pc:docMk/>
            <pc:sldMk cId="1097282940" sldId="265"/>
            <ac:spMk id="2" creationId="{7F6AC3B8-1B77-4CBA-B66D-1DFBB294CDB8}"/>
          </ac:spMkLst>
        </pc:spChg>
        <pc:spChg chg="del">
          <ac:chgData name="" userId="" providerId="" clId="Web-{A54047F1-2977-45D6-8F93-0291C16C331F}" dt="2017-12-08T04:04:24.343" v="48"/>
          <ac:spMkLst>
            <pc:docMk/>
            <pc:sldMk cId="1097282940" sldId="265"/>
            <ac:spMk id="3" creationId="{F1B7826D-3780-42E8-8466-FF2F909EC6E5}"/>
          </ac:spMkLst>
        </pc:spChg>
        <pc:spChg chg="add del mod">
          <ac:chgData name="" userId="" providerId="" clId="Web-{A54047F1-2977-45D6-8F93-0291C16C331F}" dt="2017-12-08T04:05:23.314" v="55"/>
          <ac:spMkLst>
            <pc:docMk/>
            <pc:sldMk cId="1097282940" sldId="265"/>
            <ac:spMk id="7" creationId="{88333694-23CC-4EF9-A5ED-CA3ECDFF75A3}"/>
          </ac:spMkLst>
        </pc:spChg>
        <pc:picChg chg="add del mod ord">
          <ac:chgData name="" userId="" providerId="" clId="Web-{A54047F1-2977-45D6-8F93-0291C16C331F}" dt="2017-12-08T04:05:16.953" v="54"/>
          <ac:picMkLst>
            <pc:docMk/>
            <pc:sldMk cId="1097282940" sldId="265"/>
            <ac:picMk id="4" creationId="{5A75B2BB-A2E1-4749-B1DE-7E5BADCD81EB}"/>
          </ac:picMkLst>
        </pc:picChg>
        <pc:picChg chg="add mod ord">
          <ac:chgData name="" userId="" providerId="" clId="Web-{A54047F1-2977-45D6-8F93-0291C16C331F}" dt="2017-12-08T04:05:30.381" v="57"/>
          <ac:picMkLst>
            <pc:docMk/>
            <pc:sldMk cId="1097282940" sldId="265"/>
            <ac:picMk id="8" creationId="{F25F84F8-5BD4-47CD-8522-518BE0B490CE}"/>
          </ac:picMkLst>
        </pc:picChg>
      </pc:sldChg>
      <pc:sldChg chg="modSp new">
        <pc:chgData name="" userId="" providerId="" clId="Web-{A54047F1-2977-45D6-8F93-0291C16C331F}" dt="2017-12-08T04:10:52.508" v="64"/>
        <pc:sldMkLst>
          <pc:docMk/>
          <pc:sldMk cId="2919234229" sldId="266"/>
        </pc:sldMkLst>
        <pc:spChg chg="mod">
          <ac:chgData name="" userId="" providerId="" clId="Web-{A54047F1-2977-45D6-8F93-0291C16C331F}" dt="2017-12-08T04:10:52.508" v="64"/>
          <ac:spMkLst>
            <pc:docMk/>
            <pc:sldMk cId="2919234229" sldId="266"/>
            <ac:spMk id="2" creationId="{0105A670-97CC-4966-917F-23AAF53923E3}"/>
          </ac:spMkLst>
        </pc:spChg>
      </pc:sldChg>
      <pc:sldChg chg="addSp delSp modSp new">
        <pc:chgData name="" userId="" providerId="" clId="Web-{A54047F1-2977-45D6-8F93-0291C16C331F}" dt="2017-12-08T04:12:02.227" v="81"/>
        <pc:sldMkLst>
          <pc:docMk/>
          <pc:sldMk cId="1172040509" sldId="267"/>
        </pc:sldMkLst>
        <pc:spChg chg="mod">
          <ac:chgData name="" userId="" providerId="" clId="Web-{A54047F1-2977-45D6-8F93-0291C16C331F}" dt="2017-12-08T04:11:11.351" v="74"/>
          <ac:spMkLst>
            <pc:docMk/>
            <pc:sldMk cId="1172040509" sldId="267"/>
            <ac:spMk id="2" creationId="{8CB64FDC-FAA0-4922-9D60-1F55FACA184F}"/>
          </ac:spMkLst>
        </pc:spChg>
        <pc:spChg chg="del">
          <ac:chgData name="" userId="" providerId="" clId="Web-{A54047F1-2977-45D6-8F93-0291C16C331F}" dt="2017-12-08T04:11:50.009" v="77"/>
          <ac:spMkLst>
            <pc:docMk/>
            <pc:sldMk cId="1172040509" sldId="267"/>
            <ac:spMk id="3" creationId="{3A11BAB9-751D-4FD0-8ADD-7EFD162D3F63}"/>
          </ac:spMkLst>
        </pc:spChg>
        <pc:picChg chg="add mod ord">
          <ac:chgData name="" userId="" providerId="" clId="Web-{A54047F1-2977-45D6-8F93-0291C16C331F}" dt="2017-12-08T04:12:02.227" v="81"/>
          <ac:picMkLst>
            <pc:docMk/>
            <pc:sldMk cId="1172040509" sldId="267"/>
            <ac:picMk id="4" creationId="{901EAE59-5AA2-489F-8ECA-152454AEDAA7}"/>
          </ac:picMkLst>
        </pc:picChg>
      </pc:sldChg>
      <pc:sldChg chg="addSp delSp modSp new">
        <pc:chgData name="" userId="" providerId="" clId="Web-{A54047F1-2977-45D6-8F93-0291C16C331F}" dt="2017-12-08T04:13:53.058" v="100"/>
        <pc:sldMkLst>
          <pc:docMk/>
          <pc:sldMk cId="4268950339" sldId="268"/>
        </pc:sldMkLst>
        <pc:spChg chg="mod">
          <ac:chgData name="" userId="" providerId="" clId="Web-{A54047F1-2977-45D6-8F93-0291C16C331F}" dt="2017-12-08T04:12:55.387" v="95"/>
          <ac:spMkLst>
            <pc:docMk/>
            <pc:sldMk cId="4268950339" sldId="268"/>
            <ac:spMk id="2" creationId="{A147235D-5869-4C02-A9E7-9BB55C97AC8B}"/>
          </ac:spMkLst>
        </pc:spChg>
        <pc:spChg chg="del">
          <ac:chgData name="" userId="" providerId="" clId="Web-{A54047F1-2977-45D6-8F93-0291C16C331F}" dt="2017-12-08T04:13:44.380" v="98"/>
          <ac:spMkLst>
            <pc:docMk/>
            <pc:sldMk cId="4268950339" sldId="268"/>
            <ac:spMk id="3" creationId="{F01BE572-37E4-43C0-AE4E-E476C15D1A59}"/>
          </ac:spMkLst>
        </pc:spChg>
        <pc:picChg chg="add mod ord">
          <ac:chgData name="" userId="" providerId="" clId="Web-{A54047F1-2977-45D6-8F93-0291C16C331F}" dt="2017-12-08T04:13:53.058" v="100"/>
          <ac:picMkLst>
            <pc:docMk/>
            <pc:sldMk cId="4268950339" sldId="268"/>
            <ac:picMk id="4" creationId="{00D6EC7E-1945-4FFE-BFCB-90FAC4653686}"/>
          </ac:picMkLst>
        </pc:picChg>
      </pc:sldChg>
      <pc:sldChg chg="modSp new">
        <pc:chgData name="" userId="" providerId="" clId="Web-{A54047F1-2977-45D6-8F93-0291C16C331F}" dt="2017-12-08T04:14:20.776" v="104"/>
        <pc:sldMkLst>
          <pc:docMk/>
          <pc:sldMk cId="541912161" sldId="269"/>
        </pc:sldMkLst>
        <pc:spChg chg="mod">
          <ac:chgData name="" userId="" providerId="" clId="Web-{A54047F1-2977-45D6-8F93-0291C16C331F}" dt="2017-12-08T04:14:20.776" v="104"/>
          <ac:spMkLst>
            <pc:docMk/>
            <pc:sldMk cId="541912161" sldId="269"/>
            <ac:spMk id="2" creationId="{2F098DB9-69C9-4600-8702-4E9922ADD3E4}"/>
          </ac:spMkLst>
        </pc:spChg>
      </pc:sldChg>
      <pc:sldChg chg="modSp new del">
        <pc:chgData name="" userId="" providerId="" clId="Web-{A54047F1-2977-45D6-8F93-0291C16C331F}" dt="2017-12-08T04:15:11.204" v="133"/>
        <pc:sldMkLst>
          <pc:docMk/>
          <pc:sldMk cId="642584556" sldId="270"/>
        </pc:sldMkLst>
        <pc:spChg chg="mod">
          <ac:chgData name="" userId="" providerId="" clId="Web-{A54047F1-2977-45D6-8F93-0291C16C331F}" dt="2017-12-08T04:15:03.281" v="131"/>
          <ac:spMkLst>
            <pc:docMk/>
            <pc:sldMk cId="642584556" sldId="270"/>
            <ac:spMk id="2" creationId="{7C595368-294D-4983-B249-50C4ADC0AA9D}"/>
          </ac:spMkLst>
        </pc:spChg>
      </pc:sldChg>
      <pc:sldChg chg="modSp new">
        <pc:chgData name="" userId="" providerId="" clId="Web-{A54047F1-2977-45D6-8F93-0291C16C331F}" dt="2017-12-08T04:15:22.547" v="135"/>
        <pc:sldMkLst>
          <pc:docMk/>
          <pc:sldMk cId="3946024671" sldId="270"/>
        </pc:sldMkLst>
        <pc:spChg chg="mod">
          <ac:chgData name="" userId="" providerId="" clId="Web-{A54047F1-2977-45D6-8F93-0291C16C331F}" dt="2017-12-08T04:15:22.547" v="135"/>
          <ac:spMkLst>
            <pc:docMk/>
            <pc:sldMk cId="3946024671" sldId="270"/>
            <ac:spMk id="2" creationId="{6ED38AFF-1DE2-4D21-A26A-44C768F09CAF}"/>
          </ac:spMkLst>
        </pc:spChg>
      </pc:sldChg>
      <pc:sldChg chg="modSp new">
        <pc:chgData name="" userId="" providerId="" clId="Web-{A54047F1-2977-45D6-8F93-0291C16C331F}" dt="2017-12-08T04:16:02.396" v="159"/>
        <pc:sldMkLst>
          <pc:docMk/>
          <pc:sldMk cId="2045955420" sldId="271"/>
        </pc:sldMkLst>
        <pc:spChg chg="mod">
          <ac:chgData name="" userId="" providerId="" clId="Web-{A54047F1-2977-45D6-8F93-0291C16C331F}" dt="2017-12-08T04:16:02.396" v="159"/>
          <ac:spMkLst>
            <pc:docMk/>
            <pc:sldMk cId="2045955420" sldId="271"/>
            <ac:spMk id="2" creationId="{2B6DDBD7-C6FC-4306-B23E-9963A0B20C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IoT Gateway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7435-4535-4135-875A-AE3AD67B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Uart</a:t>
            </a:r>
          </a:p>
        </p:txBody>
      </p:sp>
      <p:pic>
        <p:nvPicPr>
          <p:cNvPr id="4" name="Picture 4" descr="Screen Shot 2017-12-08 at 11.02.10 AM.png">
            <a:extLst>
              <a:ext uri="{FF2B5EF4-FFF2-40B4-BE49-F238E27FC236}">
                <a16:creationId xmlns:a16="http://schemas.microsoft.com/office/drawing/2014/main" id="{03D181AD-529D-4C26-94E3-5D826E84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1692275"/>
            <a:ext cx="10146735" cy="31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3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235D-5869-4C02-A9E7-9BB55C97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onDestroy</a:t>
            </a:r>
          </a:p>
        </p:txBody>
      </p:sp>
      <p:pic>
        <p:nvPicPr>
          <p:cNvPr id="4" name="Picture 4" descr="Screen Shot 2017-12-08 at 11.13.28 AM.png">
            <a:extLst>
              <a:ext uri="{FF2B5EF4-FFF2-40B4-BE49-F238E27FC236}">
                <a16:creationId xmlns:a16="http://schemas.microsoft.com/office/drawing/2014/main" id="{00D6EC7E-1945-4FFE-BFCB-90FAC4653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692275"/>
            <a:ext cx="10040127" cy="4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5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A670-97CC-4966-917F-23AAF539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CAD4-2263-4DE9-9718-4E6FE2032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4FDC-FAA0-4922-9D60-1F55FACA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pic>
        <p:nvPicPr>
          <p:cNvPr id="4" name="Picture 4" descr="mqtt_publisher_subscriber-1.png">
            <a:extLst>
              <a:ext uri="{FF2B5EF4-FFF2-40B4-BE49-F238E27FC236}">
                <a16:creationId xmlns:a16="http://schemas.microsoft.com/office/drawing/2014/main" id="{901EAE59-5AA2-489F-8ECA-152454AE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432" y="1304925"/>
            <a:ext cx="6702761" cy="51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4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8AFF-1DE2-4D21-A26A-44C768F09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Thing vs MQTT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65A7C-C46D-49DB-BFAF-D2B641270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BD7-C6FC-4306-B23E-9963A0B2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IoT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44F50-B909-4B4E-A4DD-E540D0F28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8DB9-69C9-4600-8702-4E9922ADD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8931F-5329-48DC-B57F-C05B5D720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12AC-D94C-433F-8F58-42013CAB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Thing vs </a:t>
            </a:r>
            <a:r>
              <a:rPr lang="en-US" err="1"/>
              <a:t>Uart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1A18-539E-4B16-B1E8-6CD0C731F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C81B-94B5-4C62-A401-DA1C46AD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Configuration</a:t>
            </a:r>
          </a:p>
        </p:txBody>
      </p:sp>
      <p:pic>
        <p:nvPicPr>
          <p:cNvPr id="4" name="Picture 4" descr="Screen Shot 2017-12-08 at 10.49.02 AM.png">
            <a:extLst>
              <a:ext uri="{FF2B5EF4-FFF2-40B4-BE49-F238E27FC236}">
                <a16:creationId xmlns:a16="http://schemas.microsoft.com/office/drawing/2014/main" id="{9C255256-39D3-449C-97BF-8694FFFE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5" y="1692275"/>
            <a:ext cx="10540890" cy="42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B07-0672-4861-84D4-EAAB42CC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Declarer</a:t>
            </a:r>
          </a:p>
        </p:txBody>
      </p:sp>
      <p:pic>
        <p:nvPicPr>
          <p:cNvPr id="6" name="Picture 6" descr="Screen Shot 2017-12-08 at 11.05.04 AM.png">
            <a:extLst>
              <a:ext uri="{FF2B5EF4-FFF2-40B4-BE49-F238E27FC236}">
                <a16:creationId xmlns:a16="http://schemas.microsoft.com/office/drawing/2014/main" id="{5FEE9417-9F6D-4F11-A29C-8025B6F97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692275"/>
            <a:ext cx="10179488" cy="41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C3B8-1B77-4CBA-B66D-1DFBB294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pic>
        <p:nvPicPr>
          <p:cNvPr id="8" name="Picture 8" descr="Screen Shot 2017-12-08 at 11.04.57 AM.png">
            <a:extLst>
              <a:ext uri="{FF2B5EF4-FFF2-40B4-BE49-F238E27FC236}">
                <a16:creationId xmlns:a16="http://schemas.microsoft.com/office/drawing/2014/main" id="{F25F84F8-5BD4-47CD-8522-518BE0B49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692275"/>
            <a:ext cx="9081758" cy="51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8453-BB05-4980-A627-DFF0E6E9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UartDeviceCallback</a:t>
            </a:r>
          </a:p>
        </p:txBody>
      </p:sp>
      <p:pic>
        <p:nvPicPr>
          <p:cNvPr id="4" name="Picture 4" descr="Screen Shot 2017-12-08 at 10.55.01 AM.png">
            <a:extLst>
              <a:ext uri="{FF2B5EF4-FFF2-40B4-BE49-F238E27FC236}">
                <a16:creationId xmlns:a16="http://schemas.microsoft.com/office/drawing/2014/main" id="{A2BF70E5-6206-4727-A696-A653FC78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692275"/>
            <a:ext cx="10116836" cy="45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7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2BE-C7E8-42D0-8EB5-92356C09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err="1"/>
              <a:t>Uart</a:t>
            </a:r>
            <a:r>
              <a:rPr lang="en-US" dirty="0"/>
              <a:t> </a:t>
            </a:r>
          </a:p>
        </p:txBody>
      </p:sp>
      <p:pic>
        <p:nvPicPr>
          <p:cNvPr id="4" name="Picture 4" descr="Screen Shot 2017-12-08 at 10.56.34 AM.png">
            <a:extLst>
              <a:ext uri="{FF2B5EF4-FFF2-40B4-BE49-F238E27FC236}">
                <a16:creationId xmlns:a16="http://schemas.microsoft.com/office/drawing/2014/main" id="{139723A4-AF91-4A6C-9850-A53153250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692275"/>
            <a:ext cx="10284540" cy="29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12C7-1EC5-4492-A787-0A42B347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</a:t>
            </a:r>
            <a:r>
              <a:rPr lang="en-US" dirty="0" err="1"/>
              <a:t>Uart</a:t>
            </a:r>
          </a:p>
        </p:txBody>
      </p:sp>
      <p:pic>
        <p:nvPicPr>
          <p:cNvPr id="4" name="Picture 4" descr="Screen Shot 2017-12-08 at 10.57.22 AM.png">
            <a:extLst>
              <a:ext uri="{FF2B5EF4-FFF2-40B4-BE49-F238E27FC236}">
                <a16:creationId xmlns:a16="http://schemas.microsoft.com/office/drawing/2014/main" id="{EB862724-0E17-4DB1-8F4A-5EEF5EFA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685925"/>
            <a:ext cx="10407228" cy="38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3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D36D-1AE7-49DE-9D36-7C1BD7CD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Uart</a:t>
            </a:r>
          </a:p>
        </p:txBody>
      </p:sp>
      <p:pic>
        <p:nvPicPr>
          <p:cNvPr id="4" name="Picture 4" descr="Screen Shot 2017-12-08 at 11.00.11 AM.png">
            <a:extLst>
              <a:ext uri="{FF2B5EF4-FFF2-40B4-BE49-F238E27FC236}">
                <a16:creationId xmlns:a16="http://schemas.microsoft.com/office/drawing/2014/main" id="{0CC0BB39-BC62-48DD-ABCB-80A7067B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963" y="1692275"/>
            <a:ext cx="10422301" cy="40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IoT Gateway</vt:lpstr>
      <vt:lpstr>Android Thing vs Uart</vt:lpstr>
      <vt:lpstr>UART Configuration</vt:lpstr>
      <vt:lpstr>Declarer</vt:lpstr>
      <vt:lpstr>Constructor</vt:lpstr>
      <vt:lpstr>UartDeviceCallback</vt:lpstr>
      <vt:lpstr>Connect Uart </vt:lpstr>
      <vt:lpstr>Close Uart</vt:lpstr>
      <vt:lpstr>Read Uart</vt:lpstr>
      <vt:lpstr>Write Uart</vt:lpstr>
      <vt:lpstr>onDestroy</vt:lpstr>
      <vt:lpstr>MQTT</vt:lpstr>
      <vt:lpstr>MQTT</vt:lpstr>
      <vt:lpstr>Android Thing vs MQTT</vt:lpstr>
      <vt:lpstr>Amazon IoT Cloud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Gateway</dc:title>
  <cp:revision>35</cp:revision>
  <dcterms:modified xsi:type="dcterms:W3CDTF">2017-12-08T04:16:09Z</dcterms:modified>
</cp:coreProperties>
</file>