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8C8"/>
    <a:srgbClr val="EE98FB"/>
    <a:srgbClr val="CC66FF"/>
    <a:srgbClr val="AB47BC"/>
    <a:srgbClr val="DB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2994" y="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0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5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8F65C-E054-40A6-B096-7255012F75B0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89C3-582D-4760-9F39-0230AA4E2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98D08-4E75-4778-A786-3A15DE85DDBB}"/>
              </a:ext>
            </a:extLst>
          </p:cNvPr>
          <p:cNvSpPr txBox="1"/>
          <p:nvPr/>
        </p:nvSpPr>
        <p:spPr>
          <a:xfrm>
            <a:off x="-3" y="2245861"/>
            <a:ext cx="6858003" cy="76533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indent="171450">
              <a:spcAft>
                <a:spcPts val="5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pPr indent="228600"/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Nov 2012: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Third place winner, the Fifth Dong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Thap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Province Children and Youth Creativity Contest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Form C#: </a:t>
            </a:r>
            <a:r>
              <a:rPr lang="en-US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 v1.0 – Dictionary Pascal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student in grades 11A1 of Thanh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Binh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High School.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Sept 2013 – Sept 2017: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Specialize in IT of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Tây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Đô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University in Can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Tho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City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indent="-742950"/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Nov – Dec 2015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T4Cafe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for cafe management, Windows Form C# and Database MS SQL Server. Product has been sold to a café in Can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457200"/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Sept – Dev 2016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homework Calculator Basic (</a:t>
            </a:r>
            <a:r>
              <a:rPr lang="en-US" sz="800" b="1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CalculatorTTH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with 3 people (Tứ,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indent="457200"/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Jan 2017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 </a:t>
            </a:r>
            <a:r>
              <a:rPr lang="en-US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Management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with 2 people (Tứ and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indent="457200"/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Jan – May 2017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graduation thesis </a:t>
            </a:r>
            <a:r>
              <a:rPr lang="en-US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T4Travel DongThap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Dong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Thap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province tourism lookup application.</a:t>
            </a:r>
          </a:p>
          <a:p>
            <a:pPr indent="6858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Dashboard and API: ASP.NET MVC, Entity Framework,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MS Sql Server, Bootstrap 3.</a:t>
            </a:r>
          </a:p>
          <a:p>
            <a:pPr indent="6858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Web: HTML, CSS, JS +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without using framework template, ASP.NET MVC C3.</a:t>
            </a:r>
          </a:p>
          <a:p>
            <a:pPr indent="6858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Android: PhoneGap Framework (Apache Cordova). Available on Google Play.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July 2015: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Join the program KIV – Korea IT Volunteer in Tay Do University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and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Basic.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Feb – Apr 2017: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Interns Mekong Data Co., Ltd in Can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Tho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City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JSP and Liferay CMS.</a:t>
            </a:r>
          </a:p>
          <a:p>
            <a:pPr indent="171450">
              <a:spcBef>
                <a:spcPts val="500"/>
              </a:spcBef>
              <a:spcAft>
                <a:spcPts val="5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PROFESSIONAL EXPERIENCE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Sept 2017 – Now: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VACS Technology Co., Ltd in Ho Chi Minh City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Sept 2017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Developer: Web ASP.NET MVC with project AMS, RPS, OSM, AAS, AR of iOS.</a:t>
            </a:r>
          </a:p>
          <a:p>
            <a:pPr indent="685800">
              <a:tabLst>
                <a:tab pos="685800" algn="l"/>
              </a:tabLst>
            </a:pP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Library: jQuery,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jqGrid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DHTMLX (Grid, Gantt Chart, Scheduler), Google Chart,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ARKit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457200"/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Nov 2018 to now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Developer and Team Leader project 3D.</a:t>
            </a:r>
          </a:p>
          <a:p>
            <a:pPr indent="6858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Web </a:t>
            </a:r>
            <a:r>
              <a:rPr lang="en-US" sz="8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3DCIS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ASP.NET MVC, THREE.JS,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Xbim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Demonstration of 3D models.</a:t>
            </a:r>
          </a:p>
          <a:p>
            <a:pPr indent="6858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Software </a:t>
            </a:r>
            <a:r>
              <a:rPr lang="en-US" sz="800" b="1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VacsCad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C++ and Python: create 3D CAD modeler and a building information modeling.</a:t>
            </a:r>
          </a:p>
          <a:p>
            <a:pPr indent="171450">
              <a:spcBef>
                <a:spcPts val="500"/>
              </a:spcBef>
              <a:spcAft>
                <a:spcPts val="5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PERSONAL PROJECTS</a:t>
            </a:r>
          </a:p>
          <a:p>
            <a:pPr indent="228600"/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Dec 2014: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Transfer Image to Icon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Form Application C#, tool converts all image formats to .icon format.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Feb 2015: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Website t4vn.com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personal website with PHP and Database Firebase.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Jan 2016: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IrrVer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– Irregular Verbs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(PHP and XML), Windows Form Application C#, mobile Android with PhoneGap (Apache Cordova).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Nov 2018: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Game mobile Android: Fly to The End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Cordova and library THREE.JS. Available on Google Play.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Jan 2019: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Website siteaudit.olitvn.com – Site Audit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Web and Web API: ASP.NET MVC. Get info WHOIS, check Security Header, analytics SEO and check Page Speed.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Windows Service Application C#. Run in background on Windows Server 2019, send mail if the list sites is set up to find problems.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Mar 2019: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Website image.olitvn.com – Compress Image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ASP.NET MVC. Resize image, change extension file image, no quality degrade when compress image.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Apr 2019: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Re-building website for Faculty of Library and Information Science – Hanoi University Of Culture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ASP.NET Core 2.0 with template using library W3CSS and database MS Sql Server.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Dec 2019 – Jan 2020: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Build package on nuget.org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CipherSharp.Core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NETStandard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2.0): Library supports fastest coding, decoding just once “using”.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SendMailFast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NETStandard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2.0): Library supports send mail. Users do not need to set up too much with traditional Microsoft library.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T4Query.SqlServer (.</a:t>
            </a:r>
            <a:r>
              <a:rPr lang="en-US" sz="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NETStandard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2.0): Provides developers with a single class to query SQL Server with the query.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71450">
              <a:spcBef>
                <a:spcPts val="500"/>
              </a:spcBef>
              <a:spcAft>
                <a:spcPts val="5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</a:p>
          <a:p>
            <a:pPr indent="228600"/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Aug 2016: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SoloLearn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Online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7 with 2086 XP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Aug 2016: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Udemy Online</a:t>
            </a: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learn: HTML 5 and Algorithms and Data Structures C++</a:t>
            </a:r>
          </a:p>
          <a:p>
            <a:pPr indent="228600">
              <a:spcBef>
                <a:spcPts val="500"/>
              </a:spcBef>
            </a:pPr>
            <a:r>
              <a:rPr lang="en-US" sz="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Apr 2017:</a:t>
            </a:r>
            <a:r>
              <a:rPr lang="en-US" sz="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MOS -  Microsoft Office Specialist</a:t>
            </a:r>
            <a:endParaRPr lang="en-US" sz="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 PowerPoint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EAF670A-FC6F-41D9-AC55-5ADD4ED45A80}"/>
              </a:ext>
            </a:extLst>
          </p:cNvPr>
          <p:cNvSpPr/>
          <p:nvPr/>
        </p:nvSpPr>
        <p:spPr>
          <a:xfrm rot="10800000">
            <a:off x="3267075" y="2073951"/>
            <a:ext cx="323850" cy="279181"/>
          </a:xfrm>
          <a:prstGeom prst="triangle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1B568-DD69-4130-8F14-23B037718F71}"/>
              </a:ext>
            </a:extLst>
          </p:cNvPr>
          <p:cNvSpPr/>
          <p:nvPr/>
        </p:nvSpPr>
        <p:spPr>
          <a:xfrm>
            <a:off x="-2" y="0"/>
            <a:ext cx="6858002" cy="2245861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37560-DACA-4A44-948D-9D11B4403B9A}"/>
              </a:ext>
            </a:extLst>
          </p:cNvPr>
          <p:cNvSpPr/>
          <p:nvPr/>
        </p:nvSpPr>
        <p:spPr>
          <a:xfrm>
            <a:off x="0" y="0"/>
            <a:ext cx="2285998" cy="2245861"/>
          </a:xfrm>
          <a:prstGeom prst="rect">
            <a:avLst/>
          </a:prstGeom>
          <a:solidFill>
            <a:srgbClr val="EE98FB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89CE0F-16BC-4F50-8A30-FD66EC4F5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r="23831"/>
          <a:stretch/>
        </p:blipFill>
        <p:spPr>
          <a:xfrm>
            <a:off x="388616" y="137160"/>
            <a:ext cx="1508760" cy="1508760"/>
          </a:xfrm>
          <a:prstGeom prst="ellipse">
            <a:avLst/>
          </a:prstGeom>
          <a:effectLst>
            <a:softEdge rad="63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312FB2-48A5-4642-A7E3-89A8993AFB7E}"/>
              </a:ext>
            </a:extLst>
          </p:cNvPr>
          <p:cNvSpPr txBox="1"/>
          <p:nvPr/>
        </p:nvSpPr>
        <p:spPr>
          <a:xfrm>
            <a:off x="-3" y="1694534"/>
            <a:ext cx="22859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NGUYỄN THIÊN TỨ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Developer C#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7EF965-A057-41E8-9A28-1EE03CA8443C}"/>
              </a:ext>
            </a:extLst>
          </p:cNvPr>
          <p:cNvGrpSpPr/>
          <p:nvPr/>
        </p:nvGrpSpPr>
        <p:grpSpPr>
          <a:xfrm>
            <a:off x="2028826" y="19528"/>
            <a:ext cx="2285998" cy="738664"/>
            <a:chOff x="-2" y="2404185"/>
            <a:chExt cx="2285998" cy="7386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6F2872-B442-4C32-904C-E854A809883F}"/>
                </a:ext>
              </a:extLst>
            </p:cNvPr>
            <p:cNvGrpSpPr/>
            <p:nvPr/>
          </p:nvGrpSpPr>
          <p:grpSpPr>
            <a:xfrm>
              <a:off x="-2" y="2404185"/>
              <a:ext cx="2285998" cy="738664"/>
              <a:chOff x="-2" y="2703520"/>
              <a:chExt cx="2285998" cy="73866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2FF8047-9192-4F4E-975D-CED355C1B148}"/>
                  </a:ext>
                </a:extLst>
              </p:cNvPr>
              <p:cNvGrpSpPr/>
              <p:nvPr/>
            </p:nvGrpSpPr>
            <p:grpSpPr>
              <a:xfrm>
                <a:off x="-2" y="2703520"/>
                <a:ext cx="2285998" cy="738664"/>
                <a:chOff x="-2" y="2309803"/>
                <a:chExt cx="2285998" cy="73866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9F8235-F703-4ED0-ABA3-2C25BC9EDE18}"/>
                    </a:ext>
                  </a:extLst>
                </p:cNvPr>
                <p:cNvSpPr txBox="1"/>
                <p:nvPr/>
              </p:nvSpPr>
              <p:spPr>
                <a:xfrm>
                  <a:off x="-2" y="2309803"/>
                  <a:ext cx="2285998" cy="738664"/>
                </a:xfrm>
                <a:prstGeom prst="rect">
                  <a:avLst/>
                </a:prstGeom>
                <a:noFill/>
              </p:spPr>
              <p:txBody>
                <a:bodyPr wrap="square" lIns="457200" rtlCol="0">
                  <a:spAutoFit/>
                </a:bodyPr>
                <a:lstStyle/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20/10/1995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+84 356 653 0909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webmaster@olit.vn</a:t>
                  </a:r>
                </a:p>
                <a:p>
                  <a:pPr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Thanh Bình, Đồng Tháp</a:t>
                  </a: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61771923-50E7-4628-ACC7-88E94C42BE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598" y="2497010"/>
                  <a:ext cx="145261" cy="145261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C199C386-299C-4311-BA30-8C12606853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555" y="2682927"/>
                  <a:ext cx="146304" cy="146304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A2EE5A9-2382-4CB6-A6EC-B9A21F67A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555" y="3243056"/>
                <a:ext cx="146304" cy="146304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7A1872B-D07D-43C5-A958-BD3ACAA89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55" y="2439697"/>
              <a:ext cx="146304" cy="14630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EC1AC1-82F5-4027-8C11-24F98BF0D3D7}"/>
              </a:ext>
            </a:extLst>
          </p:cNvPr>
          <p:cNvSpPr txBox="1"/>
          <p:nvPr/>
        </p:nvSpPr>
        <p:spPr>
          <a:xfrm>
            <a:off x="3678555" y="77319"/>
            <a:ext cx="31699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CAREER OBJECTIVES</a:t>
            </a:r>
          </a:p>
          <a:p>
            <a:pPr marL="114300" indent="114300" algn="just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muốn được làm việc, học tập và tra đổi kinh nghiệm để phát triển bản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cũng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nghề nghiệp Công Nghệ Thông Tin tại môi tr</a:t>
            </a:r>
            <a:r>
              <a:rPr lang="vi-VN" sz="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mới của công ty.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6903531-ABDA-4BF6-B87F-25D7038FF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46" y="2253003"/>
            <a:ext cx="228600" cy="228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3D14E92-A2CC-4227-A9E6-7DDA46963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8678015"/>
            <a:ext cx="228600" cy="228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BB10337-FD90-4A24-83F4-B3FDCC22F1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626815"/>
            <a:ext cx="228600" cy="2286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ED50DD3-1DDB-43BA-9246-EFC00F17EF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6" y="454866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760</Words>
  <Application>Microsoft Office PowerPoint</Application>
  <PresentationFormat>A4 Paper (210x297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Thiên Tứ Nguyễn</dc:creator>
  <cp:lastModifiedBy>Thiên Tứ Nguyễn</cp:lastModifiedBy>
  <cp:revision>338</cp:revision>
  <dcterms:created xsi:type="dcterms:W3CDTF">2019-12-29T04:09:05Z</dcterms:created>
  <dcterms:modified xsi:type="dcterms:W3CDTF">2020-01-12T15:51:44Z</dcterms:modified>
</cp:coreProperties>
</file>