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AC11-8F6A-48D7-97F6-07B2F7118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51FBA-1CFF-453A-A375-F50CA2EBB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F8AD-E707-4629-8BFF-0023FDED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C675A-7D29-4C19-AD7F-4D193FAD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2CDB6-151B-40A1-A81F-B8EF9813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937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09C1-EFE0-4639-B3CF-6696DD19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B4964-29B5-46C7-B4E0-3E56C1FF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460F0-7729-4F31-9726-0BAB7A65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EA981-F080-4A9C-8E27-F0B769ED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9814-B1F3-447D-90A8-CB6B4E6E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954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C73E9-CFBC-42DD-98DD-0D5F68E77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E35AD-D55F-4FEA-A5F9-0F0B8E524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4C63-FC5F-4D1C-B01B-EBED1C5C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3CBF6-FA0A-40A8-B658-ED6EFF5B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8ACF-E119-43CC-B47F-02614CC9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85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90A1-6365-4578-94B9-011E8D7A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8459-CB07-45EA-8C8A-92E275C6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83A5-33A2-4E8B-8E95-D50C2E4E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1996-32C6-4A3C-8ED3-1D3993B1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9EAD-6921-4D75-B99E-252C6F8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306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6B19-1168-47E5-A56E-B97B8669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A57B-3AAB-4433-A57C-2E8B8725B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8DB0-081C-417F-8FC3-DA46CBCF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C23F-6DD2-48A8-A399-B91AE96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0FFC-F1A4-4F04-82F4-256E006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103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85B9-20AE-47E4-86C3-A57F669D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2793-2F5A-4775-9309-C1476D146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EF125-6D29-4036-8AD8-F96E0CA39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3DE9E-8150-4A79-8F11-934C56C7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9C7B9-263E-479A-84E9-4D259F72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0FDF8-D090-4B7D-AB1E-C76F7A73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25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060E-AE94-41B3-B448-E966E810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7849-3241-41F3-9E61-7E410B7C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5B050-52B9-462E-8FDD-D05BCEC39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FB644-5B59-4400-88B9-272D07993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4DB44-013A-4E18-9A64-F8A49C1A3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8C011-F30F-4355-A55E-66412723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8004D-ACF1-49AD-9CA4-8FE13CFF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04758-3CBF-4EC6-9051-1C456EFE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90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D361-7858-4496-AEDB-662604BA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CDE43-E57F-4B3C-B3D1-668F8844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DE5E3-5709-4389-8F49-47E7E1F7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2CA1F-900E-49A6-AC07-1F031D8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42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E31D4-EC9C-4A49-8705-459AE1DA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8F59C-5929-4B48-80BE-961EA3DE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1949F-457A-4DDB-8C0C-433469A4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225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DFC8-EC85-4307-9FD3-20B5A52D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8E22-9413-4C90-AC74-B9D9FF70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8B24A-F720-49BF-82E2-7E8F2A43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36F70-2646-4288-BF99-C47AF2BA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01E4-6304-4C9F-8AC5-8CA719E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ECCFF-234B-4760-9610-E80542A5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332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94A3-F311-47F6-A032-CEC02310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2C3E8-9382-4F7D-88EC-7ABEB2A03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6E4F3-29C2-4DC2-BB09-F9B2956E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9303-8D69-4F53-BAF9-16023A5B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F185C-2D70-4369-8165-CF7127A3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126F-B736-4CB7-9598-017E8FDC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412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F2870-CA5E-48D5-AC2B-C4F3EB62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614C-95B2-4E03-8C27-0BA8B9E3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AE7A-E040-4F8E-9980-72E723D05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73690-B56D-4B7D-ADC0-C90AD1F921D0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8520-92B7-46FC-AD30-C3C5B6793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8526-2130-4F4D-83E7-05912DC74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D1B16-CBCC-476B-9B6A-D08FA6A3E5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59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A37A4B-8920-4B22-BD27-AE18EC05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73" y="0"/>
            <a:ext cx="10645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7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Jeanette W.MSCIDS_F21.2001</dc:creator>
  <cp:lastModifiedBy>Lei Agnes Kwankiu W.MSCIDS_F21.2001</cp:lastModifiedBy>
  <cp:revision>1</cp:revision>
  <dcterms:created xsi:type="dcterms:W3CDTF">2021-10-17T20:53:38Z</dcterms:created>
  <dcterms:modified xsi:type="dcterms:W3CDTF">2021-10-18T19:56:14Z</dcterms:modified>
</cp:coreProperties>
</file>