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429" r:id="rId2"/>
    <p:sldId id="4434"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p:scale>
          <a:sx n="100" d="100"/>
          <a:sy n="100" d="100"/>
        </p:scale>
        <p:origin x="13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3E8D-9957-4BA2-8B47-096659C83B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509FB3D3-4D3D-46B0-BC8C-36084D1FF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BF1EC850-5007-4BDC-9138-D2665FFE862F}"/>
              </a:ext>
            </a:extLst>
          </p:cNvPr>
          <p:cNvSpPr>
            <a:spLocks noGrp="1"/>
          </p:cNvSpPr>
          <p:nvPr>
            <p:ph type="dt" sz="half" idx="10"/>
          </p:nvPr>
        </p:nvSpPr>
        <p:spPr/>
        <p:txBody>
          <a:bodyPr/>
          <a:lstStyle/>
          <a:p>
            <a:fld id="{9EB8D2BC-8574-40F8-8BE5-2F6143BE4882}" type="datetimeFigureOut">
              <a:rPr lang="en-CH" smtClean="0"/>
              <a:t>27/03/2022</a:t>
            </a:fld>
            <a:endParaRPr lang="en-CH"/>
          </a:p>
        </p:txBody>
      </p:sp>
      <p:sp>
        <p:nvSpPr>
          <p:cNvPr id="5" name="Footer Placeholder 4">
            <a:extLst>
              <a:ext uri="{FF2B5EF4-FFF2-40B4-BE49-F238E27FC236}">
                <a16:creationId xmlns:a16="http://schemas.microsoft.com/office/drawing/2014/main" id="{9939C380-A21F-47DC-A32C-0942A7B184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1F073A3-B163-4A48-9847-64562A849DC8}"/>
              </a:ext>
            </a:extLst>
          </p:cNvPr>
          <p:cNvSpPr>
            <a:spLocks noGrp="1"/>
          </p:cNvSpPr>
          <p:nvPr>
            <p:ph type="sldNum" sz="quarter" idx="12"/>
          </p:nvPr>
        </p:nvSpPr>
        <p:spPr/>
        <p:txBody>
          <a:bodyPr/>
          <a:lstStyle/>
          <a:p>
            <a:fld id="{0FDD71F4-2628-4844-AE26-4EBD2D5F1694}" type="slidenum">
              <a:rPr lang="en-CH" smtClean="0"/>
              <a:t>‹#›</a:t>
            </a:fld>
            <a:endParaRPr lang="en-CH"/>
          </a:p>
        </p:txBody>
      </p:sp>
    </p:spTree>
    <p:extLst>
      <p:ext uri="{BB962C8B-B14F-4D97-AF65-F5344CB8AC3E}">
        <p14:creationId xmlns:p14="http://schemas.microsoft.com/office/powerpoint/2010/main" val="2261680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DF2D-2E97-4716-A58B-67B735A7B69D}"/>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3A17FBDA-B0D9-4D6B-9983-53D79AE308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F7C47BD-9086-49E0-9345-F6547D83461A}"/>
              </a:ext>
            </a:extLst>
          </p:cNvPr>
          <p:cNvSpPr>
            <a:spLocks noGrp="1"/>
          </p:cNvSpPr>
          <p:nvPr>
            <p:ph type="dt" sz="half" idx="10"/>
          </p:nvPr>
        </p:nvSpPr>
        <p:spPr/>
        <p:txBody>
          <a:bodyPr/>
          <a:lstStyle/>
          <a:p>
            <a:fld id="{9EB8D2BC-8574-40F8-8BE5-2F6143BE4882}" type="datetimeFigureOut">
              <a:rPr lang="en-CH" smtClean="0"/>
              <a:t>27/03/2022</a:t>
            </a:fld>
            <a:endParaRPr lang="en-CH"/>
          </a:p>
        </p:txBody>
      </p:sp>
      <p:sp>
        <p:nvSpPr>
          <p:cNvPr id="5" name="Footer Placeholder 4">
            <a:extLst>
              <a:ext uri="{FF2B5EF4-FFF2-40B4-BE49-F238E27FC236}">
                <a16:creationId xmlns:a16="http://schemas.microsoft.com/office/drawing/2014/main" id="{FBB69C9D-5DE8-43C2-9FB4-34CF9AE5245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FB5BFC8-93F6-4F8B-BA64-CD31147068E2}"/>
              </a:ext>
            </a:extLst>
          </p:cNvPr>
          <p:cNvSpPr>
            <a:spLocks noGrp="1"/>
          </p:cNvSpPr>
          <p:nvPr>
            <p:ph type="sldNum" sz="quarter" idx="12"/>
          </p:nvPr>
        </p:nvSpPr>
        <p:spPr/>
        <p:txBody>
          <a:bodyPr/>
          <a:lstStyle/>
          <a:p>
            <a:fld id="{0FDD71F4-2628-4844-AE26-4EBD2D5F1694}" type="slidenum">
              <a:rPr lang="en-CH" smtClean="0"/>
              <a:t>‹#›</a:t>
            </a:fld>
            <a:endParaRPr lang="en-CH"/>
          </a:p>
        </p:txBody>
      </p:sp>
    </p:spTree>
    <p:extLst>
      <p:ext uri="{BB962C8B-B14F-4D97-AF65-F5344CB8AC3E}">
        <p14:creationId xmlns:p14="http://schemas.microsoft.com/office/powerpoint/2010/main" val="495089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8F119A-24D2-4B44-8466-0508F0DF31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BD3B7CDB-16C0-4B99-815C-78AAE8EAC6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26CD4D11-2DED-4989-97F0-425E18E01DEF}"/>
              </a:ext>
            </a:extLst>
          </p:cNvPr>
          <p:cNvSpPr>
            <a:spLocks noGrp="1"/>
          </p:cNvSpPr>
          <p:nvPr>
            <p:ph type="dt" sz="half" idx="10"/>
          </p:nvPr>
        </p:nvSpPr>
        <p:spPr/>
        <p:txBody>
          <a:bodyPr/>
          <a:lstStyle/>
          <a:p>
            <a:fld id="{9EB8D2BC-8574-40F8-8BE5-2F6143BE4882}" type="datetimeFigureOut">
              <a:rPr lang="en-CH" smtClean="0"/>
              <a:t>27/03/2022</a:t>
            </a:fld>
            <a:endParaRPr lang="en-CH"/>
          </a:p>
        </p:txBody>
      </p:sp>
      <p:sp>
        <p:nvSpPr>
          <p:cNvPr id="5" name="Footer Placeholder 4">
            <a:extLst>
              <a:ext uri="{FF2B5EF4-FFF2-40B4-BE49-F238E27FC236}">
                <a16:creationId xmlns:a16="http://schemas.microsoft.com/office/drawing/2014/main" id="{AE272206-3A44-4E49-8B59-52C7E0A9B3A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FB2BB0B-D3DA-4DFA-AD8C-9FE5B8D19961}"/>
              </a:ext>
            </a:extLst>
          </p:cNvPr>
          <p:cNvSpPr>
            <a:spLocks noGrp="1"/>
          </p:cNvSpPr>
          <p:nvPr>
            <p:ph type="sldNum" sz="quarter" idx="12"/>
          </p:nvPr>
        </p:nvSpPr>
        <p:spPr/>
        <p:txBody>
          <a:bodyPr/>
          <a:lstStyle/>
          <a:p>
            <a:fld id="{0FDD71F4-2628-4844-AE26-4EBD2D5F1694}" type="slidenum">
              <a:rPr lang="en-CH" smtClean="0"/>
              <a:t>‹#›</a:t>
            </a:fld>
            <a:endParaRPr lang="en-CH"/>
          </a:p>
        </p:txBody>
      </p:sp>
    </p:spTree>
    <p:extLst>
      <p:ext uri="{BB962C8B-B14F-4D97-AF65-F5344CB8AC3E}">
        <p14:creationId xmlns:p14="http://schemas.microsoft.com/office/powerpoint/2010/main" val="1563698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5AA0BF8-FF8B-2B46-B06A-77731376887C}"/>
              </a:ext>
            </a:extLst>
          </p:cNvPr>
          <p:cNvSpPr>
            <a:spLocks noGrp="1"/>
          </p:cNvSpPr>
          <p:nvPr>
            <p:ph type="pic" sz="quarter" idx="15"/>
          </p:nvPr>
        </p:nvSpPr>
        <p:spPr>
          <a:xfrm>
            <a:off x="802155" y="650232"/>
            <a:ext cx="2117424" cy="2116873"/>
          </a:xfrm>
          <a:prstGeom prst="ellipse">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42077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0C99-FAFA-475C-BF96-71E859CE0806}"/>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69DFBE41-2FCA-4B4B-87C3-8D3D7FE049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0B285FDA-1BC7-4EF0-AA78-74FF4E32C26A}"/>
              </a:ext>
            </a:extLst>
          </p:cNvPr>
          <p:cNvSpPr>
            <a:spLocks noGrp="1"/>
          </p:cNvSpPr>
          <p:nvPr>
            <p:ph type="dt" sz="half" idx="10"/>
          </p:nvPr>
        </p:nvSpPr>
        <p:spPr/>
        <p:txBody>
          <a:bodyPr/>
          <a:lstStyle/>
          <a:p>
            <a:fld id="{9EB8D2BC-8574-40F8-8BE5-2F6143BE4882}" type="datetimeFigureOut">
              <a:rPr lang="en-CH" smtClean="0"/>
              <a:t>27/03/2022</a:t>
            </a:fld>
            <a:endParaRPr lang="en-CH"/>
          </a:p>
        </p:txBody>
      </p:sp>
      <p:sp>
        <p:nvSpPr>
          <p:cNvPr id="5" name="Footer Placeholder 4">
            <a:extLst>
              <a:ext uri="{FF2B5EF4-FFF2-40B4-BE49-F238E27FC236}">
                <a16:creationId xmlns:a16="http://schemas.microsoft.com/office/drawing/2014/main" id="{5141232D-43D9-40C2-B037-360DA8B027C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BD89E9B-EA63-48F5-AFCC-6AB67F93387E}"/>
              </a:ext>
            </a:extLst>
          </p:cNvPr>
          <p:cNvSpPr>
            <a:spLocks noGrp="1"/>
          </p:cNvSpPr>
          <p:nvPr>
            <p:ph type="sldNum" sz="quarter" idx="12"/>
          </p:nvPr>
        </p:nvSpPr>
        <p:spPr/>
        <p:txBody>
          <a:bodyPr/>
          <a:lstStyle/>
          <a:p>
            <a:fld id="{0FDD71F4-2628-4844-AE26-4EBD2D5F1694}" type="slidenum">
              <a:rPr lang="en-CH" smtClean="0"/>
              <a:t>‹#›</a:t>
            </a:fld>
            <a:endParaRPr lang="en-CH"/>
          </a:p>
        </p:txBody>
      </p:sp>
    </p:spTree>
    <p:extLst>
      <p:ext uri="{BB962C8B-B14F-4D97-AF65-F5344CB8AC3E}">
        <p14:creationId xmlns:p14="http://schemas.microsoft.com/office/powerpoint/2010/main" val="119597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05BB-924C-4617-A653-67E6D0E530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AE7B29F9-5DB4-48D4-9084-E3569EC44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3DA72A-ECB9-45F0-BEE6-9831B359D5E8}"/>
              </a:ext>
            </a:extLst>
          </p:cNvPr>
          <p:cNvSpPr>
            <a:spLocks noGrp="1"/>
          </p:cNvSpPr>
          <p:nvPr>
            <p:ph type="dt" sz="half" idx="10"/>
          </p:nvPr>
        </p:nvSpPr>
        <p:spPr/>
        <p:txBody>
          <a:bodyPr/>
          <a:lstStyle/>
          <a:p>
            <a:fld id="{9EB8D2BC-8574-40F8-8BE5-2F6143BE4882}" type="datetimeFigureOut">
              <a:rPr lang="en-CH" smtClean="0"/>
              <a:t>27/03/2022</a:t>
            </a:fld>
            <a:endParaRPr lang="en-CH"/>
          </a:p>
        </p:txBody>
      </p:sp>
      <p:sp>
        <p:nvSpPr>
          <p:cNvPr id="5" name="Footer Placeholder 4">
            <a:extLst>
              <a:ext uri="{FF2B5EF4-FFF2-40B4-BE49-F238E27FC236}">
                <a16:creationId xmlns:a16="http://schemas.microsoft.com/office/drawing/2014/main" id="{3BD4D643-DAA3-4E6D-8592-53B38F33F4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276AF1D-25D9-49E2-BD23-8C45FA3AA14D}"/>
              </a:ext>
            </a:extLst>
          </p:cNvPr>
          <p:cNvSpPr>
            <a:spLocks noGrp="1"/>
          </p:cNvSpPr>
          <p:nvPr>
            <p:ph type="sldNum" sz="quarter" idx="12"/>
          </p:nvPr>
        </p:nvSpPr>
        <p:spPr/>
        <p:txBody>
          <a:bodyPr/>
          <a:lstStyle/>
          <a:p>
            <a:fld id="{0FDD71F4-2628-4844-AE26-4EBD2D5F1694}" type="slidenum">
              <a:rPr lang="en-CH" smtClean="0"/>
              <a:t>‹#›</a:t>
            </a:fld>
            <a:endParaRPr lang="en-CH"/>
          </a:p>
        </p:txBody>
      </p:sp>
    </p:spTree>
    <p:extLst>
      <p:ext uri="{BB962C8B-B14F-4D97-AF65-F5344CB8AC3E}">
        <p14:creationId xmlns:p14="http://schemas.microsoft.com/office/powerpoint/2010/main" val="159386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A72A-F57F-40EC-9F5D-80D28195ADCC}"/>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A2FDECEF-068E-4C84-8D30-369C74C2D1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737ABDBA-F795-4E57-9861-BDC5BECE6A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D45ADEA3-F693-411E-8DDB-234592FA3B78}"/>
              </a:ext>
            </a:extLst>
          </p:cNvPr>
          <p:cNvSpPr>
            <a:spLocks noGrp="1"/>
          </p:cNvSpPr>
          <p:nvPr>
            <p:ph type="dt" sz="half" idx="10"/>
          </p:nvPr>
        </p:nvSpPr>
        <p:spPr/>
        <p:txBody>
          <a:bodyPr/>
          <a:lstStyle/>
          <a:p>
            <a:fld id="{9EB8D2BC-8574-40F8-8BE5-2F6143BE4882}" type="datetimeFigureOut">
              <a:rPr lang="en-CH" smtClean="0"/>
              <a:t>27/03/2022</a:t>
            </a:fld>
            <a:endParaRPr lang="en-CH"/>
          </a:p>
        </p:txBody>
      </p:sp>
      <p:sp>
        <p:nvSpPr>
          <p:cNvPr id="6" name="Footer Placeholder 5">
            <a:extLst>
              <a:ext uri="{FF2B5EF4-FFF2-40B4-BE49-F238E27FC236}">
                <a16:creationId xmlns:a16="http://schemas.microsoft.com/office/drawing/2014/main" id="{D30CAABF-CB31-4957-A164-A2379242E72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6B3E5C9-B627-48BC-83FD-114E8B761C39}"/>
              </a:ext>
            </a:extLst>
          </p:cNvPr>
          <p:cNvSpPr>
            <a:spLocks noGrp="1"/>
          </p:cNvSpPr>
          <p:nvPr>
            <p:ph type="sldNum" sz="quarter" idx="12"/>
          </p:nvPr>
        </p:nvSpPr>
        <p:spPr/>
        <p:txBody>
          <a:bodyPr/>
          <a:lstStyle/>
          <a:p>
            <a:fld id="{0FDD71F4-2628-4844-AE26-4EBD2D5F1694}" type="slidenum">
              <a:rPr lang="en-CH" smtClean="0"/>
              <a:t>‹#›</a:t>
            </a:fld>
            <a:endParaRPr lang="en-CH"/>
          </a:p>
        </p:txBody>
      </p:sp>
    </p:spTree>
    <p:extLst>
      <p:ext uri="{BB962C8B-B14F-4D97-AF65-F5344CB8AC3E}">
        <p14:creationId xmlns:p14="http://schemas.microsoft.com/office/powerpoint/2010/main" val="2693997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55C4-8817-40E3-9271-032A8B49C215}"/>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D2E844D3-74F6-4D81-BD64-D95EA47D45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C0CA01-C8FC-4AEA-8CBC-2B7F24639B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18ED1E72-F156-46E9-959E-8E0A56964E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F42741-5A66-4AE5-BF5C-FC67CFEE72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3FDD19E2-D584-4AD6-BE7B-023978A9BD2D}"/>
              </a:ext>
            </a:extLst>
          </p:cNvPr>
          <p:cNvSpPr>
            <a:spLocks noGrp="1"/>
          </p:cNvSpPr>
          <p:nvPr>
            <p:ph type="dt" sz="half" idx="10"/>
          </p:nvPr>
        </p:nvSpPr>
        <p:spPr/>
        <p:txBody>
          <a:bodyPr/>
          <a:lstStyle/>
          <a:p>
            <a:fld id="{9EB8D2BC-8574-40F8-8BE5-2F6143BE4882}" type="datetimeFigureOut">
              <a:rPr lang="en-CH" smtClean="0"/>
              <a:t>27/03/2022</a:t>
            </a:fld>
            <a:endParaRPr lang="en-CH"/>
          </a:p>
        </p:txBody>
      </p:sp>
      <p:sp>
        <p:nvSpPr>
          <p:cNvPr id="8" name="Footer Placeholder 7">
            <a:extLst>
              <a:ext uri="{FF2B5EF4-FFF2-40B4-BE49-F238E27FC236}">
                <a16:creationId xmlns:a16="http://schemas.microsoft.com/office/drawing/2014/main" id="{E570A6B8-2629-4717-A227-5B4CF7126095}"/>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F69C57C0-0EAF-4150-965D-E6DE3B234947}"/>
              </a:ext>
            </a:extLst>
          </p:cNvPr>
          <p:cNvSpPr>
            <a:spLocks noGrp="1"/>
          </p:cNvSpPr>
          <p:nvPr>
            <p:ph type="sldNum" sz="quarter" idx="12"/>
          </p:nvPr>
        </p:nvSpPr>
        <p:spPr/>
        <p:txBody>
          <a:bodyPr/>
          <a:lstStyle/>
          <a:p>
            <a:fld id="{0FDD71F4-2628-4844-AE26-4EBD2D5F1694}" type="slidenum">
              <a:rPr lang="en-CH" smtClean="0"/>
              <a:t>‹#›</a:t>
            </a:fld>
            <a:endParaRPr lang="en-CH"/>
          </a:p>
        </p:txBody>
      </p:sp>
    </p:spTree>
    <p:extLst>
      <p:ext uri="{BB962C8B-B14F-4D97-AF65-F5344CB8AC3E}">
        <p14:creationId xmlns:p14="http://schemas.microsoft.com/office/powerpoint/2010/main" val="166340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36688-36BC-466B-8B8C-EBDD529CEE47}"/>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704A19DB-1957-473A-9A7F-5C85AE75E76D}"/>
              </a:ext>
            </a:extLst>
          </p:cNvPr>
          <p:cNvSpPr>
            <a:spLocks noGrp="1"/>
          </p:cNvSpPr>
          <p:nvPr>
            <p:ph type="dt" sz="half" idx="10"/>
          </p:nvPr>
        </p:nvSpPr>
        <p:spPr/>
        <p:txBody>
          <a:bodyPr/>
          <a:lstStyle/>
          <a:p>
            <a:fld id="{9EB8D2BC-8574-40F8-8BE5-2F6143BE4882}" type="datetimeFigureOut">
              <a:rPr lang="en-CH" smtClean="0"/>
              <a:t>27/03/2022</a:t>
            </a:fld>
            <a:endParaRPr lang="en-CH"/>
          </a:p>
        </p:txBody>
      </p:sp>
      <p:sp>
        <p:nvSpPr>
          <p:cNvPr id="4" name="Footer Placeholder 3">
            <a:extLst>
              <a:ext uri="{FF2B5EF4-FFF2-40B4-BE49-F238E27FC236}">
                <a16:creationId xmlns:a16="http://schemas.microsoft.com/office/drawing/2014/main" id="{60A7624E-1C18-4D67-908D-4712E5589805}"/>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E634D6A8-78DA-4B16-80B7-60A47D14973D}"/>
              </a:ext>
            </a:extLst>
          </p:cNvPr>
          <p:cNvSpPr>
            <a:spLocks noGrp="1"/>
          </p:cNvSpPr>
          <p:nvPr>
            <p:ph type="sldNum" sz="quarter" idx="12"/>
          </p:nvPr>
        </p:nvSpPr>
        <p:spPr/>
        <p:txBody>
          <a:bodyPr/>
          <a:lstStyle/>
          <a:p>
            <a:fld id="{0FDD71F4-2628-4844-AE26-4EBD2D5F1694}" type="slidenum">
              <a:rPr lang="en-CH" smtClean="0"/>
              <a:t>‹#›</a:t>
            </a:fld>
            <a:endParaRPr lang="en-CH"/>
          </a:p>
        </p:txBody>
      </p:sp>
    </p:spTree>
    <p:extLst>
      <p:ext uri="{BB962C8B-B14F-4D97-AF65-F5344CB8AC3E}">
        <p14:creationId xmlns:p14="http://schemas.microsoft.com/office/powerpoint/2010/main" val="513459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3D5587-D36A-4758-B487-A846484593F3}"/>
              </a:ext>
            </a:extLst>
          </p:cNvPr>
          <p:cNvSpPr>
            <a:spLocks noGrp="1"/>
          </p:cNvSpPr>
          <p:nvPr>
            <p:ph type="dt" sz="half" idx="10"/>
          </p:nvPr>
        </p:nvSpPr>
        <p:spPr/>
        <p:txBody>
          <a:bodyPr/>
          <a:lstStyle/>
          <a:p>
            <a:fld id="{9EB8D2BC-8574-40F8-8BE5-2F6143BE4882}" type="datetimeFigureOut">
              <a:rPr lang="en-CH" smtClean="0"/>
              <a:t>27/03/2022</a:t>
            </a:fld>
            <a:endParaRPr lang="en-CH"/>
          </a:p>
        </p:txBody>
      </p:sp>
      <p:sp>
        <p:nvSpPr>
          <p:cNvPr id="3" name="Footer Placeholder 2">
            <a:extLst>
              <a:ext uri="{FF2B5EF4-FFF2-40B4-BE49-F238E27FC236}">
                <a16:creationId xmlns:a16="http://schemas.microsoft.com/office/drawing/2014/main" id="{8004E158-991A-48B4-A6CC-437D2B54EF19}"/>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AD749398-09CD-480B-B7E1-BAB71117AC6F}"/>
              </a:ext>
            </a:extLst>
          </p:cNvPr>
          <p:cNvSpPr>
            <a:spLocks noGrp="1"/>
          </p:cNvSpPr>
          <p:nvPr>
            <p:ph type="sldNum" sz="quarter" idx="12"/>
          </p:nvPr>
        </p:nvSpPr>
        <p:spPr/>
        <p:txBody>
          <a:bodyPr/>
          <a:lstStyle/>
          <a:p>
            <a:fld id="{0FDD71F4-2628-4844-AE26-4EBD2D5F1694}" type="slidenum">
              <a:rPr lang="en-CH" smtClean="0"/>
              <a:t>‹#›</a:t>
            </a:fld>
            <a:endParaRPr lang="en-CH"/>
          </a:p>
        </p:txBody>
      </p:sp>
    </p:spTree>
    <p:extLst>
      <p:ext uri="{BB962C8B-B14F-4D97-AF65-F5344CB8AC3E}">
        <p14:creationId xmlns:p14="http://schemas.microsoft.com/office/powerpoint/2010/main" val="427809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2AD1-678C-405E-8C6A-5BC38F3118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2E7F6570-A543-41E1-926E-419B4C0061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58C915BF-7F8D-46F0-A58D-BAB905B4E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8F32AF-DAAD-427F-9751-45732E52C307}"/>
              </a:ext>
            </a:extLst>
          </p:cNvPr>
          <p:cNvSpPr>
            <a:spLocks noGrp="1"/>
          </p:cNvSpPr>
          <p:nvPr>
            <p:ph type="dt" sz="half" idx="10"/>
          </p:nvPr>
        </p:nvSpPr>
        <p:spPr/>
        <p:txBody>
          <a:bodyPr/>
          <a:lstStyle/>
          <a:p>
            <a:fld id="{9EB8D2BC-8574-40F8-8BE5-2F6143BE4882}" type="datetimeFigureOut">
              <a:rPr lang="en-CH" smtClean="0"/>
              <a:t>27/03/2022</a:t>
            </a:fld>
            <a:endParaRPr lang="en-CH"/>
          </a:p>
        </p:txBody>
      </p:sp>
      <p:sp>
        <p:nvSpPr>
          <p:cNvPr id="6" name="Footer Placeholder 5">
            <a:extLst>
              <a:ext uri="{FF2B5EF4-FFF2-40B4-BE49-F238E27FC236}">
                <a16:creationId xmlns:a16="http://schemas.microsoft.com/office/drawing/2014/main" id="{5177F339-7076-4B0B-BAA9-3874CA75A74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0780F5E3-8D6E-43B7-AEB3-15CD2F644BAD}"/>
              </a:ext>
            </a:extLst>
          </p:cNvPr>
          <p:cNvSpPr>
            <a:spLocks noGrp="1"/>
          </p:cNvSpPr>
          <p:nvPr>
            <p:ph type="sldNum" sz="quarter" idx="12"/>
          </p:nvPr>
        </p:nvSpPr>
        <p:spPr/>
        <p:txBody>
          <a:bodyPr/>
          <a:lstStyle/>
          <a:p>
            <a:fld id="{0FDD71F4-2628-4844-AE26-4EBD2D5F1694}" type="slidenum">
              <a:rPr lang="en-CH" smtClean="0"/>
              <a:t>‹#›</a:t>
            </a:fld>
            <a:endParaRPr lang="en-CH"/>
          </a:p>
        </p:txBody>
      </p:sp>
    </p:spTree>
    <p:extLst>
      <p:ext uri="{BB962C8B-B14F-4D97-AF65-F5344CB8AC3E}">
        <p14:creationId xmlns:p14="http://schemas.microsoft.com/office/powerpoint/2010/main" val="3162498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E655-B3B7-4478-B988-8ED9B1D6C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8FB65FB9-E8B4-4FB6-BD29-9C6467206D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C222776D-03AB-4988-8F22-14DA88D5F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DD73A-0880-457B-B7DB-E70286D774F1}"/>
              </a:ext>
            </a:extLst>
          </p:cNvPr>
          <p:cNvSpPr>
            <a:spLocks noGrp="1"/>
          </p:cNvSpPr>
          <p:nvPr>
            <p:ph type="dt" sz="half" idx="10"/>
          </p:nvPr>
        </p:nvSpPr>
        <p:spPr/>
        <p:txBody>
          <a:bodyPr/>
          <a:lstStyle/>
          <a:p>
            <a:fld id="{9EB8D2BC-8574-40F8-8BE5-2F6143BE4882}" type="datetimeFigureOut">
              <a:rPr lang="en-CH" smtClean="0"/>
              <a:t>27/03/2022</a:t>
            </a:fld>
            <a:endParaRPr lang="en-CH"/>
          </a:p>
        </p:txBody>
      </p:sp>
      <p:sp>
        <p:nvSpPr>
          <p:cNvPr id="6" name="Footer Placeholder 5">
            <a:extLst>
              <a:ext uri="{FF2B5EF4-FFF2-40B4-BE49-F238E27FC236}">
                <a16:creationId xmlns:a16="http://schemas.microsoft.com/office/drawing/2014/main" id="{6CCE6125-1896-4B0A-8C65-217D87A68CE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5C43511-1A80-4330-936C-104D07FED515}"/>
              </a:ext>
            </a:extLst>
          </p:cNvPr>
          <p:cNvSpPr>
            <a:spLocks noGrp="1"/>
          </p:cNvSpPr>
          <p:nvPr>
            <p:ph type="sldNum" sz="quarter" idx="12"/>
          </p:nvPr>
        </p:nvSpPr>
        <p:spPr/>
        <p:txBody>
          <a:bodyPr/>
          <a:lstStyle/>
          <a:p>
            <a:fld id="{0FDD71F4-2628-4844-AE26-4EBD2D5F1694}" type="slidenum">
              <a:rPr lang="en-CH" smtClean="0"/>
              <a:t>‹#›</a:t>
            </a:fld>
            <a:endParaRPr lang="en-CH"/>
          </a:p>
        </p:txBody>
      </p:sp>
    </p:spTree>
    <p:extLst>
      <p:ext uri="{BB962C8B-B14F-4D97-AF65-F5344CB8AC3E}">
        <p14:creationId xmlns:p14="http://schemas.microsoft.com/office/powerpoint/2010/main" val="410149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D2644F-47CC-4BA4-88EA-7593AB0F6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EF872828-8CBF-4685-B950-23F1814EC1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2074F6F8-70D2-4D48-B28C-63296CACB7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8D2BC-8574-40F8-8BE5-2F6143BE4882}" type="datetimeFigureOut">
              <a:rPr lang="en-CH" smtClean="0"/>
              <a:t>27/03/2022</a:t>
            </a:fld>
            <a:endParaRPr lang="en-CH"/>
          </a:p>
        </p:txBody>
      </p:sp>
      <p:sp>
        <p:nvSpPr>
          <p:cNvPr id="5" name="Footer Placeholder 4">
            <a:extLst>
              <a:ext uri="{FF2B5EF4-FFF2-40B4-BE49-F238E27FC236}">
                <a16:creationId xmlns:a16="http://schemas.microsoft.com/office/drawing/2014/main" id="{4E1FE9C3-613D-4068-AFE6-398FCC452F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EFB7CC19-2E17-4D2C-B4AF-497B6E8F8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D71F4-2628-4844-AE26-4EBD2D5F1694}" type="slidenum">
              <a:rPr lang="en-CH" smtClean="0"/>
              <a:t>‹#›</a:t>
            </a:fld>
            <a:endParaRPr lang="en-CH"/>
          </a:p>
        </p:txBody>
      </p:sp>
    </p:spTree>
    <p:extLst>
      <p:ext uri="{BB962C8B-B14F-4D97-AF65-F5344CB8AC3E}">
        <p14:creationId xmlns:p14="http://schemas.microsoft.com/office/powerpoint/2010/main" val="1349997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DFB0A637-4C50-B148-AAA6-C16D9CAD2623}"/>
              </a:ext>
            </a:extLst>
          </p:cNvPr>
          <p:cNvSpPr/>
          <p:nvPr/>
        </p:nvSpPr>
        <p:spPr>
          <a:xfrm>
            <a:off x="9204" y="0"/>
            <a:ext cx="3709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10467448" y="11255360"/>
            <a:ext cx="362868" cy="447986"/>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sz="900"/>
          </a:p>
        </p:txBody>
      </p:sp>
      <p:sp>
        <p:nvSpPr>
          <p:cNvPr id="39" name="CuadroTexto 350">
            <a:extLst>
              <a:ext uri="{FF2B5EF4-FFF2-40B4-BE49-F238E27FC236}">
                <a16:creationId xmlns:a16="http://schemas.microsoft.com/office/drawing/2014/main" id="{8519ECC9-8773-F34E-8B4A-0D3BA1CCAE31}"/>
              </a:ext>
            </a:extLst>
          </p:cNvPr>
          <p:cNvSpPr txBox="1"/>
          <p:nvPr/>
        </p:nvSpPr>
        <p:spPr>
          <a:xfrm>
            <a:off x="4186871" y="442723"/>
            <a:ext cx="4518750" cy="707886"/>
          </a:xfrm>
          <a:prstGeom prst="rect">
            <a:avLst/>
          </a:prstGeom>
          <a:noFill/>
        </p:spPr>
        <p:txBody>
          <a:bodyPr wrap="square" rtlCol="0">
            <a:spAutoFit/>
          </a:bodyPr>
          <a:lstStyle/>
          <a:p>
            <a:r>
              <a:rPr lang="en-US" sz="4000" b="1" dirty="0">
                <a:solidFill>
                  <a:schemeClr val="tx2"/>
                </a:solidFill>
                <a:latin typeface="Poppins" pitchFamily="2" charset="77"/>
                <a:ea typeface="Lato Heavy" charset="0"/>
                <a:cs typeface="Poppins" pitchFamily="2" charset="77"/>
              </a:rPr>
              <a:t>Expert Persona</a:t>
            </a:r>
          </a:p>
        </p:txBody>
      </p:sp>
      <p:grpSp>
        <p:nvGrpSpPr>
          <p:cNvPr id="11" name="Group 10">
            <a:extLst>
              <a:ext uri="{FF2B5EF4-FFF2-40B4-BE49-F238E27FC236}">
                <a16:creationId xmlns:a16="http://schemas.microsoft.com/office/drawing/2014/main" id="{B1142F1A-BB50-0443-9BF0-27F0AFD4818A}"/>
              </a:ext>
            </a:extLst>
          </p:cNvPr>
          <p:cNvGrpSpPr/>
          <p:nvPr/>
        </p:nvGrpSpPr>
        <p:grpSpPr>
          <a:xfrm>
            <a:off x="4267781" y="1691165"/>
            <a:ext cx="3586009" cy="4538869"/>
            <a:chOff x="7472517" y="4048271"/>
            <a:chExt cx="7172017" cy="8441052"/>
          </a:xfrm>
        </p:grpSpPr>
        <p:sp>
          <p:nvSpPr>
            <p:cNvPr id="37" name="CuadroTexto 395">
              <a:extLst>
                <a:ext uri="{FF2B5EF4-FFF2-40B4-BE49-F238E27FC236}">
                  <a16:creationId xmlns:a16="http://schemas.microsoft.com/office/drawing/2014/main" id="{A67F428C-B5DD-C141-A775-92B0CCE43B01}"/>
                </a:ext>
              </a:extLst>
            </p:cNvPr>
            <p:cNvSpPr txBox="1"/>
            <p:nvPr/>
          </p:nvSpPr>
          <p:spPr>
            <a:xfrm flipH="1">
              <a:off x="7481435" y="4048271"/>
              <a:ext cx="3548332" cy="629618"/>
            </a:xfrm>
            <a:prstGeom prst="rect">
              <a:avLst/>
            </a:prstGeom>
            <a:noFill/>
          </p:spPr>
          <p:txBody>
            <a:bodyPr wrap="square" rtlCol="0">
              <a:spAutoFit/>
            </a:bodyPr>
            <a:lstStyle/>
            <a:p>
              <a:r>
                <a:rPr lang="en-US" sz="16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Description</a:t>
              </a:r>
            </a:p>
          </p:txBody>
        </p:sp>
        <p:sp>
          <p:nvSpPr>
            <p:cNvPr id="38" name="Rectangle 56">
              <a:extLst>
                <a:ext uri="{FF2B5EF4-FFF2-40B4-BE49-F238E27FC236}">
                  <a16:creationId xmlns:a16="http://schemas.microsoft.com/office/drawing/2014/main" id="{7D09DA92-AD43-C24D-B16C-42D7733747AB}"/>
                </a:ext>
              </a:extLst>
            </p:cNvPr>
            <p:cNvSpPr/>
            <p:nvPr/>
          </p:nvSpPr>
          <p:spPr>
            <a:xfrm flipH="1">
              <a:off x="7472517" y="4892575"/>
              <a:ext cx="6634255" cy="1201998"/>
            </a:xfrm>
            <a:prstGeom prst="rect">
              <a:avLst/>
            </a:prstGeom>
          </p:spPr>
          <p:txBody>
            <a:bodyPr wrap="square">
              <a:spAutoFit/>
            </a:bodyPr>
            <a:lstStyle/>
            <a:p>
              <a:r>
                <a:rPr lang="en-HK" sz="1200" dirty="0">
                  <a:latin typeface="Lato Light" panose="020F0502020204030203" pitchFamily="34" charset="0"/>
                  <a:ea typeface="Lato Light" panose="020F0502020204030203" pitchFamily="34" charset="0"/>
                  <a:cs typeface="Lato Light" panose="020F0502020204030203" pitchFamily="34" charset="0"/>
                </a:rPr>
                <a:t>Dominik is working for humanity development working in a United Nation in Geneva. He lives in Bern and commutes frequently for work. </a:t>
              </a:r>
              <a:endParaRPr lang="en-US" sz="1200" dirty="0">
                <a:latin typeface="Lato Light" panose="020F0502020204030203" pitchFamily="34" charset="0"/>
                <a:ea typeface="Lato Light" panose="020F0502020204030203" pitchFamily="34" charset="0"/>
                <a:cs typeface="Lato Light" panose="020F0502020204030203" pitchFamily="34" charset="0"/>
              </a:endParaRPr>
            </a:p>
          </p:txBody>
        </p:sp>
        <p:grpSp>
          <p:nvGrpSpPr>
            <p:cNvPr id="7" name="Group 6">
              <a:extLst>
                <a:ext uri="{FF2B5EF4-FFF2-40B4-BE49-F238E27FC236}">
                  <a16:creationId xmlns:a16="http://schemas.microsoft.com/office/drawing/2014/main" id="{C638E2A8-CE31-C74C-A5BF-2AB05CC22666}"/>
                </a:ext>
              </a:extLst>
            </p:cNvPr>
            <p:cNvGrpSpPr/>
            <p:nvPr/>
          </p:nvGrpSpPr>
          <p:grpSpPr>
            <a:xfrm>
              <a:off x="7506779" y="6616568"/>
              <a:ext cx="7137755" cy="3558681"/>
              <a:chOff x="7238629" y="6653144"/>
              <a:chExt cx="7137755" cy="3558681"/>
            </a:xfrm>
          </p:grpSpPr>
          <p:sp>
            <p:nvSpPr>
              <p:cNvPr id="44" name="CuadroTexto 395">
                <a:extLst>
                  <a:ext uri="{FF2B5EF4-FFF2-40B4-BE49-F238E27FC236}">
                    <a16:creationId xmlns:a16="http://schemas.microsoft.com/office/drawing/2014/main" id="{677F0667-C8F1-E148-A004-E81F84D0DBCD}"/>
                  </a:ext>
                </a:extLst>
              </p:cNvPr>
              <p:cNvSpPr txBox="1"/>
              <p:nvPr/>
            </p:nvSpPr>
            <p:spPr>
              <a:xfrm flipH="1">
                <a:off x="7238629" y="6653144"/>
                <a:ext cx="3548331" cy="629618"/>
              </a:xfrm>
              <a:prstGeom prst="rect">
                <a:avLst/>
              </a:prstGeom>
              <a:noFill/>
            </p:spPr>
            <p:txBody>
              <a:bodyPr wrap="square" rtlCol="0">
                <a:spAutoFit/>
              </a:bodyPr>
              <a:lstStyle/>
              <a:p>
                <a:r>
                  <a:rPr lang="en-US" sz="16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Interests</a:t>
                </a:r>
              </a:p>
            </p:txBody>
          </p:sp>
          <p:sp>
            <p:nvSpPr>
              <p:cNvPr id="45" name="Rectangle 56">
                <a:extLst>
                  <a:ext uri="{FF2B5EF4-FFF2-40B4-BE49-F238E27FC236}">
                    <a16:creationId xmlns:a16="http://schemas.microsoft.com/office/drawing/2014/main" id="{47C0B856-D63E-3746-BBE0-0FB8C313AF56}"/>
                  </a:ext>
                </a:extLst>
              </p:cNvPr>
              <p:cNvSpPr/>
              <p:nvPr/>
            </p:nvSpPr>
            <p:spPr>
              <a:xfrm flipH="1">
                <a:off x="7238629" y="7278973"/>
                <a:ext cx="7137755" cy="2932852"/>
              </a:xfrm>
              <a:prstGeom prst="rect">
                <a:avLst/>
              </a:prstGeom>
            </p:spPr>
            <p:txBody>
              <a:bodyPr wrap="square">
                <a:spAutoFit/>
              </a:bodyPr>
              <a:lstStyle/>
              <a:p>
                <a:pPr marL="171450" indent="-171450">
                  <a:lnSpc>
                    <a:spcPct val="115000"/>
                  </a:lnSpc>
                  <a:spcAft>
                    <a:spcPts val="600"/>
                  </a:spcAft>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Understand different factors that influence happiness</a:t>
                </a:r>
                <a:endParaRPr lang="en-CH" sz="1200" dirty="0">
                  <a:latin typeface="Lato Light" panose="020F0502020204030203" pitchFamily="34" charset="0"/>
                  <a:ea typeface="Lato Light" panose="020F0502020204030203" pitchFamily="34" charset="0"/>
                  <a:cs typeface="Lato Light" panose="020F0502020204030203" pitchFamily="34" charset="0"/>
                </a:endParaRPr>
              </a:p>
              <a:p>
                <a:pPr marL="171450" indent="-171450">
                  <a:lnSpc>
                    <a:spcPct val="115000"/>
                  </a:lnSpc>
                  <a:spcAft>
                    <a:spcPts val="600"/>
                  </a:spcAft>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Help the less developed countries to improve certain aspects</a:t>
                </a:r>
                <a:endParaRPr lang="en-CH" sz="1200" dirty="0">
                  <a:latin typeface="Lato Light" panose="020F0502020204030203" pitchFamily="34" charset="0"/>
                  <a:ea typeface="Lato Light" panose="020F0502020204030203" pitchFamily="34" charset="0"/>
                  <a:cs typeface="Lato Light" panose="020F0502020204030203" pitchFamily="34" charset="0"/>
                </a:endParaRPr>
              </a:p>
              <a:p>
                <a:pPr marL="171450" indent="-171450">
                  <a:lnSpc>
                    <a:spcPct val="115000"/>
                  </a:lnSpc>
                  <a:spcAft>
                    <a:spcPts val="600"/>
                  </a:spcAft>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Improve life quality</a:t>
                </a:r>
                <a:endParaRPr lang="en-CH" sz="1200" dirty="0">
                  <a:latin typeface="Lato Light" panose="020F0502020204030203" pitchFamily="34" charset="0"/>
                  <a:ea typeface="Lato Light" panose="020F0502020204030203" pitchFamily="34" charset="0"/>
                  <a:cs typeface="Lato Light" panose="020F0502020204030203" pitchFamily="34" charset="0"/>
                </a:endParaRPr>
              </a:p>
              <a:p>
                <a:pPr marL="171450" indent="-171450">
                  <a:lnSpc>
                    <a:spcPct val="115000"/>
                  </a:lnSpc>
                  <a:spcAft>
                    <a:spcPts val="600"/>
                  </a:spcAft>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Get funding to develop humanitarian projects </a:t>
                </a:r>
                <a:endParaRPr lang="en-CH" sz="1200"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51" name="CuadroTexto 395">
              <a:extLst>
                <a:ext uri="{FF2B5EF4-FFF2-40B4-BE49-F238E27FC236}">
                  <a16:creationId xmlns:a16="http://schemas.microsoft.com/office/drawing/2014/main" id="{AFEBC01E-628C-CB43-B515-4D379453BB75}"/>
                </a:ext>
              </a:extLst>
            </p:cNvPr>
            <p:cNvSpPr txBox="1"/>
            <p:nvPr/>
          </p:nvSpPr>
          <p:spPr>
            <a:xfrm flipH="1">
              <a:off x="7520345" y="10290234"/>
              <a:ext cx="3548331" cy="629618"/>
            </a:xfrm>
            <a:prstGeom prst="rect">
              <a:avLst/>
            </a:prstGeom>
            <a:noFill/>
          </p:spPr>
          <p:txBody>
            <a:bodyPr wrap="square" rtlCol="0">
              <a:spAutoFit/>
            </a:bodyPr>
            <a:lstStyle/>
            <a:p>
              <a:r>
                <a:rPr lang="en-US" sz="16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Channels</a:t>
              </a:r>
            </a:p>
          </p:txBody>
        </p:sp>
        <p:sp>
          <p:nvSpPr>
            <p:cNvPr id="53" name="Rectangle 56">
              <a:extLst>
                <a:ext uri="{FF2B5EF4-FFF2-40B4-BE49-F238E27FC236}">
                  <a16:creationId xmlns:a16="http://schemas.microsoft.com/office/drawing/2014/main" id="{B7F54E24-620B-314A-8778-55A67551A6F2}"/>
                </a:ext>
              </a:extLst>
            </p:cNvPr>
            <p:cNvSpPr/>
            <p:nvPr/>
          </p:nvSpPr>
          <p:spPr>
            <a:xfrm flipH="1">
              <a:off x="7520345" y="11027487"/>
              <a:ext cx="6634255" cy="1461836"/>
            </a:xfrm>
            <a:prstGeom prst="rect">
              <a:avLst/>
            </a:prstGeom>
          </p:spPr>
          <p:txBody>
            <a:bodyPr wrap="square">
              <a:spAutoFit/>
            </a:bodyPr>
            <a:lstStyle/>
            <a:p>
              <a:pPr marL="171450" lvl="0" indent="-171450">
                <a:lnSpc>
                  <a:spcPct val="115000"/>
                </a:lnSpc>
                <a:spcAft>
                  <a:spcPts val="600"/>
                </a:spcAft>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Website, can be article in the World economic forum website </a:t>
              </a:r>
            </a:p>
            <a:p>
              <a:pPr marL="171450" lvl="0" indent="-171450">
                <a:lnSpc>
                  <a:spcPct val="115000"/>
                </a:lnSpc>
                <a:spcAft>
                  <a:spcPts val="600"/>
                </a:spcAft>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Periodic journals/reports</a:t>
              </a:r>
            </a:p>
          </p:txBody>
        </p:sp>
      </p:grpSp>
      <p:grpSp>
        <p:nvGrpSpPr>
          <p:cNvPr id="12" name="Group 11">
            <a:extLst>
              <a:ext uri="{FF2B5EF4-FFF2-40B4-BE49-F238E27FC236}">
                <a16:creationId xmlns:a16="http://schemas.microsoft.com/office/drawing/2014/main" id="{97AB51DB-2690-924F-BA13-936F7DEAF508}"/>
              </a:ext>
            </a:extLst>
          </p:cNvPr>
          <p:cNvGrpSpPr/>
          <p:nvPr/>
        </p:nvGrpSpPr>
        <p:grpSpPr>
          <a:xfrm>
            <a:off x="683922" y="5013098"/>
            <a:ext cx="2415742" cy="1616495"/>
            <a:chOff x="1364668" y="10026195"/>
            <a:chExt cx="4831483" cy="3232990"/>
          </a:xfrm>
        </p:grpSpPr>
        <p:grpSp>
          <p:nvGrpSpPr>
            <p:cNvPr id="4" name="Group 3">
              <a:extLst>
                <a:ext uri="{FF2B5EF4-FFF2-40B4-BE49-F238E27FC236}">
                  <a16:creationId xmlns:a16="http://schemas.microsoft.com/office/drawing/2014/main" id="{4EA33D4E-EC3E-C848-9285-9B9352A91D5E}"/>
                </a:ext>
              </a:extLst>
            </p:cNvPr>
            <p:cNvGrpSpPr/>
            <p:nvPr/>
          </p:nvGrpSpPr>
          <p:grpSpPr>
            <a:xfrm>
              <a:off x="1364668" y="10934659"/>
              <a:ext cx="4831483" cy="2324526"/>
              <a:chOff x="226801" y="9858604"/>
              <a:chExt cx="4831483" cy="2324526"/>
            </a:xfrm>
          </p:grpSpPr>
          <p:sp>
            <p:nvSpPr>
              <p:cNvPr id="80" name="CuadroTexto 395">
                <a:extLst>
                  <a:ext uri="{FF2B5EF4-FFF2-40B4-BE49-F238E27FC236}">
                    <a16:creationId xmlns:a16="http://schemas.microsoft.com/office/drawing/2014/main" id="{7E6B78AD-EFE9-DC43-9573-1B9EE7255B50}"/>
                  </a:ext>
                </a:extLst>
              </p:cNvPr>
              <p:cNvSpPr txBox="1"/>
              <p:nvPr/>
            </p:nvSpPr>
            <p:spPr>
              <a:xfrm flipH="1">
                <a:off x="1446935" y="9858604"/>
                <a:ext cx="2330255" cy="553998"/>
              </a:xfrm>
              <a:prstGeom prst="rect">
                <a:avLst/>
              </a:prstGeom>
              <a:noFill/>
            </p:spPr>
            <p:txBody>
              <a:bodyPr wrap="square" rtlCol="0">
                <a:spAutoFit/>
              </a:bodyPr>
              <a:lstStyle/>
              <a:p>
                <a:pPr algn="ctr"/>
                <a:r>
                  <a:rPr lang="en-US" sz="1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Age: 32</a:t>
                </a:r>
              </a:p>
            </p:txBody>
          </p:sp>
          <p:sp>
            <p:nvSpPr>
              <p:cNvPr id="81" name="CuadroTexto 395">
                <a:extLst>
                  <a:ext uri="{FF2B5EF4-FFF2-40B4-BE49-F238E27FC236}">
                    <a16:creationId xmlns:a16="http://schemas.microsoft.com/office/drawing/2014/main" id="{E72CA8CE-B3D3-C04E-A2A6-5382D06949FD}"/>
                  </a:ext>
                </a:extLst>
              </p:cNvPr>
              <p:cNvSpPr txBox="1"/>
              <p:nvPr/>
            </p:nvSpPr>
            <p:spPr>
              <a:xfrm flipH="1">
                <a:off x="226801" y="10412602"/>
                <a:ext cx="4831483" cy="923330"/>
              </a:xfrm>
              <a:prstGeom prst="rect">
                <a:avLst/>
              </a:prstGeom>
              <a:noFill/>
            </p:spPr>
            <p:txBody>
              <a:bodyPr wrap="square" rtlCol="0">
                <a:spAutoFit/>
              </a:bodyPr>
              <a:lstStyle/>
              <a:p>
                <a:pPr algn="ctr"/>
                <a:r>
                  <a:rPr lang="en-US" sz="1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Education: MA Political Science and sociology </a:t>
                </a:r>
              </a:p>
            </p:txBody>
          </p:sp>
          <p:sp>
            <p:nvSpPr>
              <p:cNvPr id="82" name="CuadroTexto 395">
                <a:extLst>
                  <a:ext uri="{FF2B5EF4-FFF2-40B4-BE49-F238E27FC236}">
                    <a16:creationId xmlns:a16="http://schemas.microsoft.com/office/drawing/2014/main" id="{4EE01252-7E70-2B42-8D30-4DFDD076F5CD}"/>
                  </a:ext>
                </a:extLst>
              </p:cNvPr>
              <p:cNvSpPr txBox="1"/>
              <p:nvPr/>
            </p:nvSpPr>
            <p:spPr>
              <a:xfrm flipH="1">
                <a:off x="649493" y="11259800"/>
                <a:ext cx="3810455" cy="923330"/>
              </a:xfrm>
              <a:prstGeom prst="rect">
                <a:avLst/>
              </a:prstGeom>
              <a:noFill/>
            </p:spPr>
            <p:txBody>
              <a:bodyPr wrap="square" rtlCol="0">
                <a:spAutoFit/>
              </a:bodyPr>
              <a:lstStyle/>
              <a:p>
                <a:pPr algn="ctr"/>
                <a:r>
                  <a:rPr lang="en-US" sz="1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Occupation: Working for United Nation</a:t>
                </a:r>
              </a:p>
            </p:txBody>
          </p:sp>
        </p:grpSp>
        <p:sp>
          <p:nvSpPr>
            <p:cNvPr id="83" name="CuadroTexto 395">
              <a:extLst>
                <a:ext uri="{FF2B5EF4-FFF2-40B4-BE49-F238E27FC236}">
                  <a16:creationId xmlns:a16="http://schemas.microsoft.com/office/drawing/2014/main" id="{29AEB4CE-A826-2844-BB4B-0743C9A31A8C}"/>
                </a:ext>
              </a:extLst>
            </p:cNvPr>
            <p:cNvSpPr txBox="1"/>
            <p:nvPr/>
          </p:nvSpPr>
          <p:spPr>
            <a:xfrm flipH="1">
              <a:off x="1364672" y="10026195"/>
              <a:ext cx="4831479" cy="861774"/>
            </a:xfrm>
            <a:prstGeom prst="rect">
              <a:avLst/>
            </a:prstGeom>
            <a:noFill/>
          </p:spPr>
          <p:txBody>
            <a:bodyPr wrap="square" rtlCol="0">
              <a:spAutoFit/>
            </a:bodyPr>
            <a:lstStyle/>
            <a:p>
              <a:pPr algn="ctr"/>
              <a:r>
                <a:rPr lang="en-US" sz="22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Dominik Meister</a:t>
              </a:r>
            </a:p>
          </p:txBody>
        </p:sp>
      </p:grpSp>
      <p:sp>
        <p:nvSpPr>
          <p:cNvPr id="95" name="CuadroTexto 395">
            <a:extLst>
              <a:ext uri="{FF2B5EF4-FFF2-40B4-BE49-F238E27FC236}">
                <a16:creationId xmlns:a16="http://schemas.microsoft.com/office/drawing/2014/main" id="{7128343D-0DA5-5B4E-A052-A054C41D9D39}"/>
              </a:ext>
            </a:extLst>
          </p:cNvPr>
          <p:cNvSpPr txBox="1"/>
          <p:nvPr/>
        </p:nvSpPr>
        <p:spPr>
          <a:xfrm flipH="1">
            <a:off x="8086278" y="1858923"/>
            <a:ext cx="2381169" cy="338554"/>
          </a:xfrm>
          <a:prstGeom prst="rect">
            <a:avLst/>
          </a:prstGeom>
          <a:noFill/>
        </p:spPr>
        <p:txBody>
          <a:bodyPr wrap="square" rtlCol="0">
            <a:spAutoFit/>
          </a:bodyPr>
          <a:lstStyle/>
          <a:p>
            <a:r>
              <a:rPr lang="en-US" sz="16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Demands for graphs</a:t>
            </a:r>
          </a:p>
        </p:txBody>
      </p:sp>
      <p:sp>
        <p:nvSpPr>
          <p:cNvPr id="96" name="CuadroTexto 395">
            <a:extLst>
              <a:ext uri="{FF2B5EF4-FFF2-40B4-BE49-F238E27FC236}">
                <a16:creationId xmlns:a16="http://schemas.microsoft.com/office/drawing/2014/main" id="{A46814A5-ADBC-BB4A-921F-B321D8A39971}"/>
              </a:ext>
            </a:extLst>
          </p:cNvPr>
          <p:cNvSpPr txBox="1"/>
          <p:nvPr/>
        </p:nvSpPr>
        <p:spPr>
          <a:xfrm flipH="1">
            <a:off x="8098983" y="5105431"/>
            <a:ext cx="1774166" cy="338554"/>
          </a:xfrm>
          <a:prstGeom prst="rect">
            <a:avLst/>
          </a:prstGeom>
          <a:noFill/>
        </p:spPr>
        <p:txBody>
          <a:bodyPr wrap="square" rtlCol="0">
            <a:spAutoFit/>
          </a:bodyPr>
          <a:lstStyle/>
          <a:p>
            <a:r>
              <a:rPr lang="en-US" sz="16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97" name="Rectangle 56">
            <a:extLst>
              <a:ext uri="{FF2B5EF4-FFF2-40B4-BE49-F238E27FC236}">
                <a16:creationId xmlns:a16="http://schemas.microsoft.com/office/drawing/2014/main" id="{1F7CC1CB-3606-FB41-B380-A3AA6C064AA6}"/>
              </a:ext>
            </a:extLst>
          </p:cNvPr>
          <p:cNvSpPr/>
          <p:nvPr/>
        </p:nvSpPr>
        <p:spPr>
          <a:xfrm flipH="1">
            <a:off x="8098979" y="5422939"/>
            <a:ext cx="3317128" cy="276999"/>
          </a:xfrm>
          <a:prstGeom prst="rect">
            <a:avLst/>
          </a:prstGeom>
        </p:spPr>
        <p:txBody>
          <a:bodyPr wrap="square">
            <a:spAutoFit/>
          </a:bodyPr>
          <a:lstStyle/>
          <a:p>
            <a:pPr marL="171450" indent="-171450">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Bad graphs with wrong information</a:t>
            </a:r>
          </a:p>
        </p:txBody>
      </p:sp>
      <p:sp>
        <p:nvSpPr>
          <p:cNvPr id="54" name="CuadroTexto 395">
            <a:extLst>
              <a:ext uri="{FF2B5EF4-FFF2-40B4-BE49-F238E27FC236}">
                <a16:creationId xmlns:a16="http://schemas.microsoft.com/office/drawing/2014/main" id="{0A4AC61E-92A0-0745-AB36-BD3BC34C5856}"/>
              </a:ext>
            </a:extLst>
          </p:cNvPr>
          <p:cNvSpPr txBox="1"/>
          <p:nvPr/>
        </p:nvSpPr>
        <p:spPr>
          <a:xfrm flipH="1">
            <a:off x="8098978" y="3514001"/>
            <a:ext cx="3071941" cy="276999"/>
          </a:xfrm>
          <a:prstGeom prst="rect">
            <a:avLst/>
          </a:prstGeom>
          <a:noFill/>
        </p:spPr>
        <p:txBody>
          <a:bodyPr wrap="square" rtlCol="0">
            <a:spAutoFit/>
          </a:bodyPr>
          <a:lstStyle/>
          <a:p>
            <a:r>
              <a:rPr lang="en-US" sz="1200" dirty="0">
                <a:latin typeface="Lato Light" panose="020F0502020204030203" pitchFamily="34" charset="0"/>
                <a:ea typeface="Lato Light" panose="020F0502020204030203" pitchFamily="34" charset="0"/>
                <a:cs typeface="Lato Light" panose="020F0502020204030203" pitchFamily="34" charset="0"/>
              </a:rPr>
              <a:t>Important information and statistics</a:t>
            </a:r>
          </a:p>
        </p:txBody>
      </p:sp>
      <p:sp>
        <p:nvSpPr>
          <p:cNvPr id="55" name="CuadroTexto 395">
            <a:extLst>
              <a:ext uri="{FF2B5EF4-FFF2-40B4-BE49-F238E27FC236}">
                <a16:creationId xmlns:a16="http://schemas.microsoft.com/office/drawing/2014/main" id="{88C1A0CD-11D2-3845-9447-19BEF3CF384B}"/>
              </a:ext>
            </a:extLst>
          </p:cNvPr>
          <p:cNvSpPr txBox="1"/>
          <p:nvPr/>
        </p:nvSpPr>
        <p:spPr>
          <a:xfrm flipH="1">
            <a:off x="8098978" y="2938121"/>
            <a:ext cx="1456501" cy="276999"/>
          </a:xfrm>
          <a:prstGeom prst="rect">
            <a:avLst/>
          </a:prstGeom>
          <a:noFill/>
        </p:spPr>
        <p:txBody>
          <a:bodyPr wrap="square" rtlCol="0">
            <a:spAutoFit/>
          </a:bodyPr>
          <a:lstStyle/>
          <a:p>
            <a:r>
              <a:rPr lang="en-US" sz="1200" dirty="0">
                <a:latin typeface="Lato Light" panose="020F0502020204030203" pitchFamily="34" charset="0"/>
                <a:ea typeface="Lato Light" panose="020F0502020204030203" pitchFamily="34" charset="0"/>
                <a:cs typeface="Lato Light" panose="020F0502020204030203" pitchFamily="34" charset="0"/>
              </a:rPr>
              <a:t>Tracking trends</a:t>
            </a:r>
          </a:p>
        </p:txBody>
      </p:sp>
      <p:sp>
        <p:nvSpPr>
          <p:cNvPr id="56" name="CuadroTexto 395">
            <a:extLst>
              <a:ext uri="{FF2B5EF4-FFF2-40B4-BE49-F238E27FC236}">
                <a16:creationId xmlns:a16="http://schemas.microsoft.com/office/drawing/2014/main" id="{2FE19127-B419-064F-9A27-C109954096BE}"/>
              </a:ext>
            </a:extLst>
          </p:cNvPr>
          <p:cNvSpPr txBox="1"/>
          <p:nvPr/>
        </p:nvSpPr>
        <p:spPr>
          <a:xfrm flipH="1">
            <a:off x="8098978" y="2346610"/>
            <a:ext cx="1982281" cy="276999"/>
          </a:xfrm>
          <a:prstGeom prst="rect">
            <a:avLst/>
          </a:prstGeom>
          <a:noFill/>
        </p:spPr>
        <p:txBody>
          <a:bodyPr wrap="square" rtlCol="0">
            <a:spAutoFit/>
          </a:bodyPr>
          <a:lstStyle/>
          <a:p>
            <a:r>
              <a:rPr lang="en-US" sz="1200" dirty="0">
                <a:latin typeface="Lato Light" panose="020F0502020204030203" pitchFamily="34" charset="0"/>
                <a:ea typeface="Lato Light" panose="020F0502020204030203" pitchFamily="34" charset="0"/>
                <a:cs typeface="Lato Light" panose="020F0502020204030203" pitchFamily="34" charset="0"/>
              </a:rPr>
              <a:t>Informative and relevant</a:t>
            </a:r>
          </a:p>
        </p:txBody>
      </p:sp>
      <p:sp>
        <p:nvSpPr>
          <p:cNvPr id="57" name="CuadroTexto 395">
            <a:extLst>
              <a:ext uri="{FF2B5EF4-FFF2-40B4-BE49-F238E27FC236}">
                <a16:creationId xmlns:a16="http://schemas.microsoft.com/office/drawing/2014/main" id="{77EF27DB-D8F1-E74F-A831-D6F2F475C79F}"/>
              </a:ext>
            </a:extLst>
          </p:cNvPr>
          <p:cNvSpPr txBox="1"/>
          <p:nvPr/>
        </p:nvSpPr>
        <p:spPr>
          <a:xfrm flipH="1">
            <a:off x="8098978" y="4089880"/>
            <a:ext cx="1707961" cy="276999"/>
          </a:xfrm>
          <a:prstGeom prst="rect">
            <a:avLst/>
          </a:prstGeom>
          <a:noFill/>
        </p:spPr>
        <p:txBody>
          <a:bodyPr wrap="square" rtlCol="0">
            <a:spAutoFit/>
          </a:bodyPr>
          <a:lstStyle/>
          <a:p>
            <a:r>
              <a:rPr lang="en-US" sz="1200" dirty="0">
                <a:latin typeface="Lato Light" panose="020F0502020204030203" pitchFamily="34" charset="0"/>
                <a:ea typeface="Lato Light" panose="020F0502020204030203" pitchFamily="34" charset="0"/>
                <a:cs typeface="Lato Light" panose="020F0502020204030203" pitchFamily="34" charset="0"/>
              </a:rPr>
              <a:t>Complex plots</a:t>
            </a:r>
          </a:p>
        </p:txBody>
      </p:sp>
      <p:grpSp>
        <p:nvGrpSpPr>
          <p:cNvPr id="10" name="Group 9">
            <a:extLst>
              <a:ext uri="{FF2B5EF4-FFF2-40B4-BE49-F238E27FC236}">
                <a16:creationId xmlns:a16="http://schemas.microsoft.com/office/drawing/2014/main" id="{2BF63507-E1BC-8640-8493-847D6F97837F}"/>
              </a:ext>
            </a:extLst>
          </p:cNvPr>
          <p:cNvGrpSpPr/>
          <p:nvPr/>
        </p:nvGrpSpPr>
        <p:grpSpPr>
          <a:xfrm>
            <a:off x="8142579" y="2647278"/>
            <a:ext cx="3273528" cy="1854283"/>
            <a:chOff x="15714092" y="5294555"/>
            <a:chExt cx="5314388" cy="3708565"/>
          </a:xfrm>
        </p:grpSpPr>
        <p:sp>
          <p:nvSpPr>
            <p:cNvPr id="41" name="Rounded Rectangle 40">
              <a:extLst>
                <a:ext uri="{FF2B5EF4-FFF2-40B4-BE49-F238E27FC236}">
                  <a16:creationId xmlns:a16="http://schemas.microsoft.com/office/drawing/2014/main" id="{65B0E781-C7C0-8343-A72B-03E3FCA1EAA3}"/>
                </a:ext>
              </a:extLst>
            </p:cNvPr>
            <p:cNvSpPr/>
            <p:nvPr/>
          </p:nvSpPr>
          <p:spPr>
            <a:xfrm>
              <a:off x="15714092" y="8749774"/>
              <a:ext cx="5314388" cy="253346"/>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3" name="Rounded Rectangle 42">
              <a:extLst>
                <a:ext uri="{FF2B5EF4-FFF2-40B4-BE49-F238E27FC236}">
                  <a16:creationId xmlns:a16="http://schemas.microsoft.com/office/drawing/2014/main" id="{69D52A1B-1E30-064D-8168-5052AD516D12}"/>
                </a:ext>
              </a:extLst>
            </p:cNvPr>
            <p:cNvSpPr/>
            <p:nvPr/>
          </p:nvSpPr>
          <p:spPr>
            <a:xfrm>
              <a:off x="15714092" y="8749774"/>
              <a:ext cx="4695754" cy="25334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Rounded Rectangle 45">
              <a:extLst>
                <a:ext uri="{FF2B5EF4-FFF2-40B4-BE49-F238E27FC236}">
                  <a16:creationId xmlns:a16="http://schemas.microsoft.com/office/drawing/2014/main" id="{67FA393B-170E-0D4F-A8D5-0E08950DF421}"/>
                </a:ext>
              </a:extLst>
            </p:cNvPr>
            <p:cNvSpPr/>
            <p:nvPr/>
          </p:nvSpPr>
          <p:spPr>
            <a:xfrm>
              <a:off x="15714092" y="7593526"/>
              <a:ext cx="5314388" cy="253346"/>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Rounded Rectangle 47">
              <a:extLst>
                <a:ext uri="{FF2B5EF4-FFF2-40B4-BE49-F238E27FC236}">
                  <a16:creationId xmlns:a16="http://schemas.microsoft.com/office/drawing/2014/main" id="{BA2B0861-48D6-E24B-89D4-D25BAEF03E79}"/>
                </a:ext>
              </a:extLst>
            </p:cNvPr>
            <p:cNvSpPr/>
            <p:nvPr/>
          </p:nvSpPr>
          <p:spPr>
            <a:xfrm>
              <a:off x="15714092" y="7593526"/>
              <a:ext cx="5151383" cy="25334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9" name="Rounded Rectangle 48">
              <a:extLst>
                <a:ext uri="{FF2B5EF4-FFF2-40B4-BE49-F238E27FC236}">
                  <a16:creationId xmlns:a16="http://schemas.microsoft.com/office/drawing/2014/main" id="{3615BF67-389E-5743-824F-8653B45D169D}"/>
                </a:ext>
              </a:extLst>
            </p:cNvPr>
            <p:cNvSpPr/>
            <p:nvPr/>
          </p:nvSpPr>
          <p:spPr>
            <a:xfrm>
              <a:off x="15714092" y="6449877"/>
              <a:ext cx="5314388" cy="253346"/>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Rounded Rectangle 49">
              <a:extLst>
                <a:ext uri="{FF2B5EF4-FFF2-40B4-BE49-F238E27FC236}">
                  <a16:creationId xmlns:a16="http://schemas.microsoft.com/office/drawing/2014/main" id="{2AFFAA5E-DF13-C442-B26A-DF0B5FC70D1A}"/>
                </a:ext>
              </a:extLst>
            </p:cNvPr>
            <p:cNvSpPr/>
            <p:nvPr/>
          </p:nvSpPr>
          <p:spPr>
            <a:xfrm>
              <a:off x="15714092" y="6449877"/>
              <a:ext cx="3900538" cy="25334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2" name="Rounded Rectangle 51">
              <a:extLst>
                <a:ext uri="{FF2B5EF4-FFF2-40B4-BE49-F238E27FC236}">
                  <a16:creationId xmlns:a16="http://schemas.microsoft.com/office/drawing/2014/main" id="{092EBC98-C479-3741-986A-17EDFFED7C36}"/>
                </a:ext>
              </a:extLst>
            </p:cNvPr>
            <p:cNvSpPr/>
            <p:nvPr/>
          </p:nvSpPr>
          <p:spPr>
            <a:xfrm>
              <a:off x="15714092" y="5294555"/>
              <a:ext cx="5314388" cy="253346"/>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9" name="Rounded Rectangle 58">
              <a:extLst>
                <a:ext uri="{FF2B5EF4-FFF2-40B4-BE49-F238E27FC236}">
                  <a16:creationId xmlns:a16="http://schemas.microsoft.com/office/drawing/2014/main" id="{8743F2E9-2844-2C41-9DA4-36EFAAE7DD51}"/>
                </a:ext>
              </a:extLst>
            </p:cNvPr>
            <p:cNvSpPr/>
            <p:nvPr/>
          </p:nvSpPr>
          <p:spPr>
            <a:xfrm>
              <a:off x="15714092" y="5294555"/>
              <a:ext cx="4916341" cy="2774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pic>
        <p:nvPicPr>
          <p:cNvPr id="5" name="Picture Placeholder 4" descr="A person smiling for the camera&#10;&#10;Description automatically generated">
            <a:extLst>
              <a:ext uri="{FF2B5EF4-FFF2-40B4-BE49-F238E27FC236}">
                <a16:creationId xmlns:a16="http://schemas.microsoft.com/office/drawing/2014/main" id="{850928E2-2C55-B841-9A88-CE4C935D9E6A}"/>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27654" t="11416" r="20950" b="11416"/>
          <a:stretch/>
        </p:blipFill>
        <p:spPr>
          <a:xfrm>
            <a:off x="803533" y="650232"/>
            <a:ext cx="2103120" cy="2116873"/>
          </a:xfrm>
        </p:spPr>
      </p:pic>
    </p:spTree>
    <p:extLst>
      <p:ext uri="{BB962C8B-B14F-4D97-AF65-F5344CB8AC3E}">
        <p14:creationId xmlns:p14="http://schemas.microsoft.com/office/powerpoint/2010/main" val="10114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DFB0A637-4C50-B148-AAA6-C16D9CAD2623}"/>
              </a:ext>
            </a:extLst>
          </p:cNvPr>
          <p:cNvSpPr/>
          <p:nvPr/>
        </p:nvSpPr>
        <p:spPr>
          <a:xfrm>
            <a:off x="14214" y="-10150"/>
            <a:ext cx="3709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10467448" y="11255360"/>
            <a:ext cx="362868" cy="447986"/>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sz="900"/>
          </a:p>
        </p:txBody>
      </p:sp>
      <p:sp>
        <p:nvSpPr>
          <p:cNvPr id="39" name="CuadroTexto 350">
            <a:extLst>
              <a:ext uri="{FF2B5EF4-FFF2-40B4-BE49-F238E27FC236}">
                <a16:creationId xmlns:a16="http://schemas.microsoft.com/office/drawing/2014/main" id="{8519ECC9-8773-F34E-8B4A-0D3BA1CCAE31}"/>
              </a:ext>
            </a:extLst>
          </p:cNvPr>
          <p:cNvSpPr txBox="1"/>
          <p:nvPr/>
        </p:nvSpPr>
        <p:spPr>
          <a:xfrm>
            <a:off x="4269189" y="175976"/>
            <a:ext cx="5544958" cy="707886"/>
          </a:xfrm>
          <a:prstGeom prst="rect">
            <a:avLst/>
          </a:prstGeom>
          <a:noFill/>
        </p:spPr>
        <p:txBody>
          <a:bodyPr wrap="square" rtlCol="0">
            <a:spAutoFit/>
          </a:bodyPr>
          <a:lstStyle/>
          <a:p>
            <a:r>
              <a:rPr lang="en-US" sz="4000" b="1" dirty="0">
                <a:solidFill>
                  <a:schemeClr val="tx2"/>
                </a:solidFill>
                <a:latin typeface="Poppins" pitchFamily="2" charset="77"/>
                <a:ea typeface="Lato Heavy" charset="0"/>
                <a:cs typeface="Poppins" pitchFamily="2" charset="77"/>
              </a:rPr>
              <a:t>Lay Public Persona</a:t>
            </a:r>
          </a:p>
        </p:txBody>
      </p:sp>
      <p:grpSp>
        <p:nvGrpSpPr>
          <p:cNvPr id="11" name="Group 10">
            <a:extLst>
              <a:ext uri="{FF2B5EF4-FFF2-40B4-BE49-F238E27FC236}">
                <a16:creationId xmlns:a16="http://schemas.microsoft.com/office/drawing/2014/main" id="{B1142F1A-BB50-0443-9BF0-27F0AFD4818A}"/>
              </a:ext>
            </a:extLst>
          </p:cNvPr>
          <p:cNvGrpSpPr/>
          <p:nvPr/>
        </p:nvGrpSpPr>
        <p:grpSpPr>
          <a:xfrm>
            <a:off x="4268348" y="1221102"/>
            <a:ext cx="3581550" cy="5137647"/>
            <a:chOff x="7481435" y="4048271"/>
            <a:chExt cx="7163099" cy="7656522"/>
          </a:xfrm>
        </p:grpSpPr>
        <p:sp>
          <p:nvSpPr>
            <p:cNvPr id="37" name="CuadroTexto 395">
              <a:extLst>
                <a:ext uri="{FF2B5EF4-FFF2-40B4-BE49-F238E27FC236}">
                  <a16:creationId xmlns:a16="http://schemas.microsoft.com/office/drawing/2014/main" id="{A67F428C-B5DD-C141-A775-92B0CCE43B01}"/>
                </a:ext>
              </a:extLst>
            </p:cNvPr>
            <p:cNvSpPr txBox="1"/>
            <p:nvPr/>
          </p:nvSpPr>
          <p:spPr>
            <a:xfrm flipH="1">
              <a:off x="7481435" y="4048271"/>
              <a:ext cx="3548332" cy="629618"/>
            </a:xfrm>
            <a:prstGeom prst="rect">
              <a:avLst/>
            </a:prstGeom>
            <a:noFill/>
          </p:spPr>
          <p:txBody>
            <a:bodyPr wrap="square" rtlCol="0">
              <a:spAutoFit/>
            </a:bodyPr>
            <a:lstStyle/>
            <a:p>
              <a:r>
                <a:rPr lang="en-US" sz="16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Description</a:t>
              </a:r>
            </a:p>
          </p:txBody>
        </p:sp>
        <p:sp>
          <p:nvSpPr>
            <p:cNvPr id="38" name="Rectangle 56">
              <a:extLst>
                <a:ext uri="{FF2B5EF4-FFF2-40B4-BE49-F238E27FC236}">
                  <a16:creationId xmlns:a16="http://schemas.microsoft.com/office/drawing/2014/main" id="{7D09DA92-AD43-C24D-B16C-42D7733747AB}"/>
                </a:ext>
              </a:extLst>
            </p:cNvPr>
            <p:cNvSpPr/>
            <p:nvPr/>
          </p:nvSpPr>
          <p:spPr>
            <a:xfrm flipH="1">
              <a:off x="7506131" y="4684088"/>
              <a:ext cx="7025797" cy="1788824"/>
            </a:xfrm>
            <a:prstGeom prst="rect">
              <a:avLst/>
            </a:prstGeom>
          </p:spPr>
          <p:txBody>
            <a:bodyPr wrap="square">
              <a:spAutoFit/>
            </a:bodyPr>
            <a:lstStyle/>
            <a:p>
              <a:r>
                <a:rPr lang="en-HK" sz="1200" dirty="0">
                  <a:latin typeface="Lato Light" panose="020F0502020204030203" pitchFamily="34" charset="0"/>
                  <a:ea typeface="Lato Light" panose="020F0502020204030203" pitchFamily="34" charset="0"/>
                  <a:cs typeface="Lato Light" panose="020F0502020204030203" pitchFamily="34" charset="0"/>
                </a:rPr>
                <a:t>Stefan lives in Zürich city centre and just graduated from his Bachelor. Even though he loves Zürich, he always desires to live abroad and explore life in various cities around the world. Therefore, Stefan now searches for his dream destination to start his career in another country. </a:t>
              </a:r>
              <a:endParaRPr lang="en-US" sz="1200" dirty="0">
                <a:latin typeface="Lato Light" panose="020F0502020204030203" pitchFamily="34" charset="0"/>
                <a:ea typeface="Lato Light" panose="020F0502020204030203" pitchFamily="34" charset="0"/>
                <a:cs typeface="Lato Light" panose="020F0502020204030203" pitchFamily="34" charset="0"/>
              </a:endParaRPr>
            </a:p>
          </p:txBody>
        </p:sp>
        <p:grpSp>
          <p:nvGrpSpPr>
            <p:cNvPr id="7" name="Group 6">
              <a:extLst>
                <a:ext uri="{FF2B5EF4-FFF2-40B4-BE49-F238E27FC236}">
                  <a16:creationId xmlns:a16="http://schemas.microsoft.com/office/drawing/2014/main" id="{C638E2A8-CE31-C74C-A5BF-2AB05CC22666}"/>
                </a:ext>
              </a:extLst>
            </p:cNvPr>
            <p:cNvGrpSpPr/>
            <p:nvPr/>
          </p:nvGrpSpPr>
          <p:grpSpPr>
            <a:xfrm>
              <a:off x="7506779" y="6616568"/>
              <a:ext cx="7137755" cy="2689857"/>
              <a:chOff x="7238629" y="6653144"/>
              <a:chExt cx="7137755" cy="2689857"/>
            </a:xfrm>
          </p:grpSpPr>
          <p:sp>
            <p:nvSpPr>
              <p:cNvPr id="44" name="CuadroTexto 395">
                <a:extLst>
                  <a:ext uri="{FF2B5EF4-FFF2-40B4-BE49-F238E27FC236}">
                    <a16:creationId xmlns:a16="http://schemas.microsoft.com/office/drawing/2014/main" id="{677F0667-C8F1-E148-A004-E81F84D0DBCD}"/>
                  </a:ext>
                </a:extLst>
              </p:cNvPr>
              <p:cNvSpPr txBox="1"/>
              <p:nvPr/>
            </p:nvSpPr>
            <p:spPr>
              <a:xfrm flipH="1">
                <a:off x="7238629" y="6653144"/>
                <a:ext cx="3548331" cy="629618"/>
              </a:xfrm>
              <a:prstGeom prst="rect">
                <a:avLst/>
              </a:prstGeom>
              <a:noFill/>
            </p:spPr>
            <p:txBody>
              <a:bodyPr wrap="square" rtlCol="0">
                <a:spAutoFit/>
              </a:bodyPr>
              <a:lstStyle/>
              <a:p>
                <a:r>
                  <a:rPr lang="en-US" sz="16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Interests</a:t>
                </a:r>
              </a:p>
            </p:txBody>
          </p:sp>
          <p:sp>
            <p:nvSpPr>
              <p:cNvPr id="45" name="Rectangle 56">
                <a:extLst>
                  <a:ext uri="{FF2B5EF4-FFF2-40B4-BE49-F238E27FC236}">
                    <a16:creationId xmlns:a16="http://schemas.microsoft.com/office/drawing/2014/main" id="{47C0B856-D63E-3746-BBE0-0FB8C313AF56}"/>
                  </a:ext>
                </a:extLst>
              </p:cNvPr>
              <p:cNvSpPr/>
              <p:nvPr/>
            </p:nvSpPr>
            <p:spPr>
              <a:xfrm flipH="1">
                <a:off x="7238629" y="7278973"/>
                <a:ext cx="7137755" cy="2064028"/>
              </a:xfrm>
              <a:prstGeom prst="rect">
                <a:avLst/>
              </a:prstGeom>
            </p:spPr>
            <p:txBody>
              <a:bodyPr wrap="square">
                <a:spAutoFit/>
              </a:bodyPr>
              <a:lstStyle/>
              <a:p>
                <a:pPr marL="171450" indent="-171450">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Exploring interesting information around the world</a:t>
                </a:r>
              </a:p>
              <a:p>
                <a:pPr marL="171450" indent="-171450">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Happy places with happy vibes to work and live for a year</a:t>
                </a:r>
              </a:p>
              <a:p>
                <a:pPr marL="171450" indent="-171450">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Reading news whenever having time, on public transports </a:t>
                </a:r>
              </a:p>
              <a:p>
                <a:pPr marL="171450" indent="-171450">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Experiencing different things in life </a:t>
                </a:r>
                <a:endParaRPr lang="en-CH" sz="1200"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51" name="CuadroTexto 395">
              <a:extLst>
                <a:ext uri="{FF2B5EF4-FFF2-40B4-BE49-F238E27FC236}">
                  <a16:creationId xmlns:a16="http://schemas.microsoft.com/office/drawing/2014/main" id="{AFEBC01E-628C-CB43-B515-4D379453BB75}"/>
                </a:ext>
              </a:extLst>
            </p:cNvPr>
            <p:cNvSpPr txBox="1"/>
            <p:nvPr/>
          </p:nvSpPr>
          <p:spPr>
            <a:xfrm flipH="1">
              <a:off x="7481435" y="9614670"/>
              <a:ext cx="3548332" cy="504540"/>
            </a:xfrm>
            <a:prstGeom prst="rect">
              <a:avLst/>
            </a:prstGeom>
            <a:noFill/>
          </p:spPr>
          <p:txBody>
            <a:bodyPr wrap="square" rtlCol="0">
              <a:spAutoFit/>
            </a:bodyPr>
            <a:lstStyle/>
            <a:p>
              <a:r>
                <a:rPr lang="en-US" sz="16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Personality</a:t>
              </a:r>
            </a:p>
          </p:txBody>
        </p:sp>
        <p:sp>
          <p:nvSpPr>
            <p:cNvPr id="53" name="Rectangle 56">
              <a:extLst>
                <a:ext uri="{FF2B5EF4-FFF2-40B4-BE49-F238E27FC236}">
                  <a16:creationId xmlns:a16="http://schemas.microsoft.com/office/drawing/2014/main" id="{B7F54E24-620B-314A-8778-55A67551A6F2}"/>
                </a:ext>
              </a:extLst>
            </p:cNvPr>
            <p:cNvSpPr/>
            <p:nvPr/>
          </p:nvSpPr>
          <p:spPr>
            <a:xfrm flipH="1">
              <a:off x="7506131" y="10191173"/>
              <a:ext cx="6634255" cy="1513620"/>
            </a:xfrm>
            <a:prstGeom prst="rect">
              <a:avLst/>
            </a:prstGeom>
          </p:spPr>
          <p:txBody>
            <a:bodyPr wrap="square">
              <a:spAutoFit/>
            </a:bodyPr>
            <a:lstStyle/>
            <a:p>
              <a:pPr marL="171450" lvl="0" indent="-171450">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Curious, trend follower</a:t>
              </a:r>
            </a:p>
            <a:p>
              <a:pPr marL="171450" lvl="0" indent="-171450">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Out-going, friendly, extrovert</a:t>
              </a:r>
            </a:p>
            <a:p>
              <a:pPr marL="171450" lvl="0" indent="-171450">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Cool, swag</a:t>
              </a:r>
            </a:p>
            <a:p>
              <a:pPr marL="171450" lvl="0" indent="-171450">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Explorative</a:t>
              </a:r>
            </a:p>
            <a:p>
              <a:pPr marL="171450" lvl="0" indent="-171450">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Tech savvy</a:t>
              </a:r>
            </a:p>
          </p:txBody>
        </p:sp>
      </p:grpSp>
      <p:grpSp>
        <p:nvGrpSpPr>
          <p:cNvPr id="12" name="Group 11">
            <a:extLst>
              <a:ext uri="{FF2B5EF4-FFF2-40B4-BE49-F238E27FC236}">
                <a16:creationId xmlns:a16="http://schemas.microsoft.com/office/drawing/2014/main" id="{97AB51DB-2690-924F-BA13-936F7DEAF508}"/>
              </a:ext>
            </a:extLst>
          </p:cNvPr>
          <p:cNvGrpSpPr/>
          <p:nvPr/>
        </p:nvGrpSpPr>
        <p:grpSpPr>
          <a:xfrm>
            <a:off x="369142" y="4920263"/>
            <a:ext cx="2999967" cy="1642883"/>
            <a:chOff x="1364668" y="10026195"/>
            <a:chExt cx="4831483" cy="3285766"/>
          </a:xfrm>
        </p:grpSpPr>
        <p:grpSp>
          <p:nvGrpSpPr>
            <p:cNvPr id="4" name="Group 3">
              <a:extLst>
                <a:ext uri="{FF2B5EF4-FFF2-40B4-BE49-F238E27FC236}">
                  <a16:creationId xmlns:a16="http://schemas.microsoft.com/office/drawing/2014/main" id="{4EA33D4E-EC3E-C848-9285-9B9352A91D5E}"/>
                </a:ext>
              </a:extLst>
            </p:cNvPr>
            <p:cNvGrpSpPr/>
            <p:nvPr/>
          </p:nvGrpSpPr>
          <p:grpSpPr>
            <a:xfrm>
              <a:off x="1364668" y="10934659"/>
              <a:ext cx="4831483" cy="2377302"/>
              <a:chOff x="226801" y="9858604"/>
              <a:chExt cx="4831483" cy="2377302"/>
            </a:xfrm>
          </p:grpSpPr>
          <p:sp>
            <p:nvSpPr>
              <p:cNvPr id="80" name="CuadroTexto 395">
                <a:extLst>
                  <a:ext uri="{FF2B5EF4-FFF2-40B4-BE49-F238E27FC236}">
                    <a16:creationId xmlns:a16="http://schemas.microsoft.com/office/drawing/2014/main" id="{7E6B78AD-EFE9-DC43-9573-1B9EE7255B50}"/>
                  </a:ext>
                </a:extLst>
              </p:cNvPr>
              <p:cNvSpPr txBox="1"/>
              <p:nvPr/>
            </p:nvSpPr>
            <p:spPr>
              <a:xfrm flipH="1">
                <a:off x="1446935" y="9858604"/>
                <a:ext cx="2330255" cy="553998"/>
              </a:xfrm>
              <a:prstGeom prst="rect">
                <a:avLst/>
              </a:prstGeom>
              <a:noFill/>
            </p:spPr>
            <p:txBody>
              <a:bodyPr wrap="square" rtlCol="0">
                <a:spAutoFit/>
              </a:bodyPr>
              <a:lstStyle/>
              <a:p>
                <a:pPr algn="ctr"/>
                <a:r>
                  <a:rPr lang="en-US" sz="1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Age: 22</a:t>
                </a:r>
              </a:p>
            </p:txBody>
          </p:sp>
          <p:sp>
            <p:nvSpPr>
              <p:cNvPr id="81" name="CuadroTexto 395">
                <a:extLst>
                  <a:ext uri="{FF2B5EF4-FFF2-40B4-BE49-F238E27FC236}">
                    <a16:creationId xmlns:a16="http://schemas.microsoft.com/office/drawing/2014/main" id="{E72CA8CE-B3D3-C04E-A2A6-5382D06949FD}"/>
                  </a:ext>
                </a:extLst>
              </p:cNvPr>
              <p:cNvSpPr txBox="1"/>
              <p:nvPr/>
            </p:nvSpPr>
            <p:spPr>
              <a:xfrm flipH="1">
                <a:off x="226801" y="10505584"/>
                <a:ext cx="4831483" cy="553998"/>
              </a:xfrm>
              <a:prstGeom prst="rect">
                <a:avLst/>
              </a:prstGeom>
              <a:noFill/>
            </p:spPr>
            <p:txBody>
              <a:bodyPr wrap="square" rtlCol="0">
                <a:spAutoFit/>
              </a:bodyPr>
              <a:lstStyle/>
              <a:p>
                <a:pPr algn="ctr"/>
                <a:r>
                  <a:rPr lang="en-US" sz="1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Education: BA in Hospitality management</a:t>
                </a:r>
              </a:p>
            </p:txBody>
          </p:sp>
          <p:sp>
            <p:nvSpPr>
              <p:cNvPr id="82" name="CuadroTexto 395">
                <a:extLst>
                  <a:ext uri="{FF2B5EF4-FFF2-40B4-BE49-F238E27FC236}">
                    <a16:creationId xmlns:a16="http://schemas.microsoft.com/office/drawing/2014/main" id="{4EE01252-7E70-2B42-8D30-4DFDD076F5CD}"/>
                  </a:ext>
                </a:extLst>
              </p:cNvPr>
              <p:cNvSpPr txBox="1"/>
              <p:nvPr/>
            </p:nvSpPr>
            <p:spPr>
              <a:xfrm flipH="1">
                <a:off x="706833" y="11312576"/>
                <a:ext cx="3810455" cy="923330"/>
              </a:xfrm>
              <a:prstGeom prst="rect">
                <a:avLst/>
              </a:prstGeom>
              <a:noFill/>
            </p:spPr>
            <p:txBody>
              <a:bodyPr wrap="square" rtlCol="0">
                <a:spAutoFit/>
              </a:bodyPr>
              <a:lstStyle/>
              <a:p>
                <a:pPr algn="ctr"/>
                <a:r>
                  <a:rPr lang="en-US" sz="1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Occupation: Young bachelor newly graduate</a:t>
                </a:r>
              </a:p>
            </p:txBody>
          </p:sp>
        </p:grpSp>
        <p:sp>
          <p:nvSpPr>
            <p:cNvPr id="83" name="CuadroTexto 395">
              <a:extLst>
                <a:ext uri="{FF2B5EF4-FFF2-40B4-BE49-F238E27FC236}">
                  <a16:creationId xmlns:a16="http://schemas.microsoft.com/office/drawing/2014/main" id="{29AEB4CE-A826-2844-BB4B-0743C9A31A8C}"/>
                </a:ext>
              </a:extLst>
            </p:cNvPr>
            <p:cNvSpPr txBox="1"/>
            <p:nvPr/>
          </p:nvSpPr>
          <p:spPr>
            <a:xfrm flipH="1">
              <a:off x="1364672" y="10026195"/>
              <a:ext cx="4831479" cy="861774"/>
            </a:xfrm>
            <a:prstGeom prst="rect">
              <a:avLst/>
            </a:prstGeom>
            <a:noFill/>
          </p:spPr>
          <p:txBody>
            <a:bodyPr wrap="square" rtlCol="0">
              <a:spAutoFit/>
            </a:bodyPr>
            <a:lstStyle/>
            <a:p>
              <a:pPr algn="ctr"/>
              <a:r>
                <a:rPr lang="en-US" sz="22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Stefan Frei </a:t>
              </a:r>
            </a:p>
          </p:txBody>
        </p:sp>
      </p:grpSp>
      <p:sp>
        <p:nvSpPr>
          <p:cNvPr id="95" name="CuadroTexto 395">
            <a:extLst>
              <a:ext uri="{FF2B5EF4-FFF2-40B4-BE49-F238E27FC236}">
                <a16:creationId xmlns:a16="http://schemas.microsoft.com/office/drawing/2014/main" id="{7128343D-0DA5-5B4E-A052-A054C41D9D39}"/>
              </a:ext>
            </a:extLst>
          </p:cNvPr>
          <p:cNvSpPr txBox="1"/>
          <p:nvPr/>
        </p:nvSpPr>
        <p:spPr>
          <a:xfrm flipH="1">
            <a:off x="8390145" y="1188914"/>
            <a:ext cx="2317353" cy="338554"/>
          </a:xfrm>
          <a:prstGeom prst="rect">
            <a:avLst/>
          </a:prstGeom>
          <a:noFill/>
        </p:spPr>
        <p:txBody>
          <a:bodyPr wrap="square" rtlCol="0">
            <a:spAutoFit/>
          </a:bodyPr>
          <a:lstStyle/>
          <a:p>
            <a:r>
              <a:rPr lang="en-US" sz="16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Demands for graphs</a:t>
            </a:r>
          </a:p>
        </p:txBody>
      </p:sp>
      <p:sp>
        <p:nvSpPr>
          <p:cNvPr id="96" name="CuadroTexto 395">
            <a:extLst>
              <a:ext uri="{FF2B5EF4-FFF2-40B4-BE49-F238E27FC236}">
                <a16:creationId xmlns:a16="http://schemas.microsoft.com/office/drawing/2014/main" id="{A46814A5-ADBC-BB4A-921F-B321D8A39971}"/>
              </a:ext>
            </a:extLst>
          </p:cNvPr>
          <p:cNvSpPr txBox="1"/>
          <p:nvPr/>
        </p:nvSpPr>
        <p:spPr>
          <a:xfrm flipH="1">
            <a:off x="8402850" y="4215966"/>
            <a:ext cx="1774166" cy="338554"/>
          </a:xfrm>
          <a:prstGeom prst="rect">
            <a:avLst/>
          </a:prstGeom>
          <a:noFill/>
        </p:spPr>
        <p:txBody>
          <a:bodyPr wrap="square" rtlCol="0">
            <a:spAutoFit/>
          </a:bodyPr>
          <a:lstStyle/>
          <a:p>
            <a:r>
              <a:rPr lang="en-US" sz="16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97" name="Rectangle 56">
            <a:extLst>
              <a:ext uri="{FF2B5EF4-FFF2-40B4-BE49-F238E27FC236}">
                <a16:creationId xmlns:a16="http://schemas.microsoft.com/office/drawing/2014/main" id="{1F7CC1CB-3606-FB41-B380-A3AA6C064AA6}"/>
              </a:ext>
            </a:extLst>
          </p:cNvPr>
          <p:cNvSpPr/>
          <p:nvPr/>
        </p:nvSpPr>
        <p:spPr>
          <a:xfrm flipH="1">
            <a:off x="8402846" y="4533474"/>
            <a:ext cx="3317128" cy="461665"/>
          </a:xfrm>
          <a:prstGeom prst="rect">
            <a:avLst/>
          </a:prstGeom>
        </p:spPr>
        <p:txBody>
          <a:bodyPr wrap="square">
            <a:spAutoFit/>
          </a:bodyPr>
          <a:lstStyle/>
          <a:p>
            <a:pPr marL="171450" indent="-171450">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Complex graphs that are hard to understand</a:t>
            </a:r>
          </a:p>
          <a:p>
            <a:pPr marL="171450" indent="-171450">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Boring news and plots</a:t>
            </a:r>
          </a:p>
        </p:txBody>
      </p:sp>
      <p:sp>
        <p:nvSpPr>
          <p:cNvPr id="54" name="CuadroTexto 395">
            <a:extLst>
              <a:ext uri="{FF2B5EF4-FFF2-40B4-BE49-F238E27FC236}">
                <a16:creationId xmlns:a16="http://schemas.microsoft.com/office/drawing/2014/main" id="{0A4AC61E-92A0-0745-AB36-BD3BC34C5856}"/>
              </a:ext>
            </a:extLst>
          </p:cNvPr>
          <p:cNvSpPr txBox="1"/>
          <p:nvPr/>
        </p:nvSpPr>
        <p:spPr>
          <a:xfrm flipH="1">
            <a:off x="8402845" y="2843992"/>
            <a:ext cx="3071941" cy="276999"/>
          </a:xfrm>
          <a:prstGeom prst="rect">
            <a:avLst/>
          </a:prstGeom>
          <a:noFill/>
        </p:spPr>
        <p:txBody>
          <a:bodyPr wrap="square" rtlCol="0">
            <a:spAutoFit/>
          </a:bodyPr>
          <a:lstStyle/>
          <a:p>
            <a:r>
              <a:rPr lang="en-US" sz="1200" dirty="0">
                <a:latin typeface="Lato Light" panose="020F0502020204030203" pitchFamily="34" charset="0"/>
                <a:ea typeface="Lato Light" panose="020F0502020204030203" pitchFamily="34" charset="0"/>
                <a:cs typeface="Lato Light" panose="020F0502020204030203" pitchFamily="34" charset="0"/>
              </a:rPr>
              <a:t>Statistics</a:t>
            </a:r>
          </a:p>
        </p:txBody>
      </p:sp>
      <p:sp>
        <p:nvSpPr>
          <p:cNvPr id="55" name="CuadroTexto 395">
            <a:extLst>
              <a:ext uri="{FF2B5EF4-FFF2-40B4-BE49-F238E27FC236}">
                <a16:creationId xmlns:a16="http://schemas.microsoft.com/office/drawing/2014/main" id="{88C1A0CD-11D2-3845-9447-19BEF3CF384B}"/>
              </a:ext>
            </a:extLst>
          </p:cNvPr>
          <p:cNvSpPr txBox="1"/>
          <p:nvPr/>
        </p:nvSpPr>
        <p:spPr>
          <a:xfrm flipH="1">
            <a:off x="8402845" y="2268112"/>
            <a:ext cx="1456501" cy="276999"/>
          </a:xfrm>
          <a:prstGeom prst="rect">
            <a:avLst/>
          </a:prstGeom>
          <a:noFill/>
        </p:spPr>
        <p:txBody>
          <a:bodyPr wrap="square" rtlCol="0">
            <a:spAutoFit/>
          </a:bodyPr>
          <a:lstStyle/>
          <a:p>
            <a:r>
              <a:rPr lang="en-US" sz="1200" dirty="0">
                <a:latin typeface="Lato Light" panose="020F0502020204030203" pitchFamily="34" charset="0"/>
                <a:ea typeface="Lato Light" panose="020F0502020204030203" pitchFamily="34" charset="0"/>
                <a:cs typeface="Lato Light" panose="020F0502020204030203" pitchFamily="34" charset="0"/>
              </a:rPr>
              <a:t>Clear trends</a:t>
            </a:r>
          </a:p>
        </p:txBody>
      </p:sp>
      <p:sp>
        <p:nvSpPr>
          <p:cNvPr id="56" name="CuadroTexto 395">
            <a:extLst>
              <a:ext uri="{FF2B5EF4-FFF2-40B4-BE49-F238E27FC236}">
                <a16:creationId xmlns:a16="http://schemas.microsoft.com/office/drawing/2014/main" id="{2FE19127-B419-064F-9A27-C109954096BE}"/>
              </a:ext>
            </a:extLst>
          </p:cNvPr>
          <p:cNvSpPr txBox="1"/>
          <p:nvPr/>
        </p:nvSpPr>
        <p:spPr>
          <a:xfrm flipH="1">
            <a:off x="8402845" y="1676601"/>
            <a:ext cx="1982281" cy="276999"/>
          </a:xfrm>
          <a:prstGeom prst="rect">
            <a:avLst/>
          </a:prstGeom>
          <a:noFill/>
        </p:spPr>
        <p:txBody>
          <a:bodyPr wrap="square" rtlCol="0">
            <a:spAutoFit/>
          </a:bodyPr>
          <a:lstStyle/>
          <a:p>
            <a:r>
              <a:rPr lang="en-US" sz="1200" dirty="0">
                <a:latin typeface="Lato Light" panose="020F0502020204030203" pitchFamily="34" charset="0"/>
                <a:ea typeface="Lato Light" panose="020F0502020204030203" pitchFamily="34" charset="0"/>
                <a:cs typeface="Lato Light" panose="020F0502020204030203" pitchFamily="34" charset="0"/>
              </a:rPr>
              <a:t>Eye-catching</a:t>
            </a:r>
          </a:p>
        </p:txBody>
      </p:sp>
      <p:sp>
        <p:nvSpPr>
          <p:cNvPr id="57" name="CuadroTexto 395">
            <a:extLst>
              <a:ext uri="{FF2B5EF4-FFF2-40B4-BE49-F238E27FC236}">
                <a16:creationId xmlns:a16="http://schemas.microsoft.com/office/drawing/2014/main" id="{77EF27DB-D8F1-E74F-A831-D6F2F475C79F}"/>
              </a:ext>
            </a:extLst>
          </p:cNvPr>
          <p:cNvSpPr txBox="1"/>
          <p:nvPr/>
        </p:nvSpPr>
        <p:spPr>
          <a:xfrm flipH="1">
            <a:off x="8402844" y="3419871"/>
            <a:ext cx="2304655" cy="276999"/>
          </a:xfrm>
          <a:prstGeom prst="rect">
            <a:avLst/>
          </a:prstGeom>
          <a:noFill/>
        </p:spPr>
        <p:txBody>
          <a:bodyPr wrap="square" rtlCol="0">
            <a:spAutoFit/>
          </a:bodyPr>
          <a:lstStyle/>
          <a:p>
            <a:r>
              <a:rPr lang="en-US" sz="1200" dirty="0">
                <a:latin typeface="Lato Light" panose="020F0502020204030203" pitchFamily="34" charset="0"/>
                <a:ea typeface="Lato Light" panose="020F0502020204030203" pitchFamily="34" charset="0"/>
                <a:cs typeface="Lato Light" panose="020F0502020204030203" pitchFamily="34" charset="0"/>
              </a:rPr>
              <a:t>Ease to understand</a:t>
            </a:r>
          </a:p>
        </p:txBody>
      </p:sp>
      <p:grpSp>
        <p:nvGrpSpPr>
          <p:cNvPr id="10" name="Group 9">
            <a:extLst>
              <a:ext uri="{FF2B5EF4-FFF2-40B4-BE49-F238E27FC236}">
                <a16:creationId xmlns:a16="http://schemas.microsoft.com/office/drawing/2014/main" id="{2BF63507-E1BC-8640-8493-847D6F97837F}"/>
              </a:ext>
            </a:extLst>
          </p:cNvPr>
          <p:cNvGrpSpPr/>
          <p:nvPr/>
        </p:nvGrpSpPr>
        <p:grpSpPr>
          <a:xfrm>
            <a:off x="8446446" y="1977269"/>
            <a:ext cx="3273528" cy="1854283"/>
            <a:chOff x="15714092" y="5294555"/>
            <a:chExt cx="5314388" cy="3708565"/>
          </a:xfrm>
        </p:grpSpPr>
        <p:sp>
          <p:nvSpPr>
            <p:cNvPr id="41" name="Rounded Rectangle 40">
              <a:extLst>
                <a:ext uri="{FF2B5EF4-FFF2-40B4-BE49-F238E27FC236}">
                  <a16:creationId xmlns:a16="http://schemas.microsoft.com/office/drawing/2014/main" id="{65B0E781-C7C0-8343-A72B-03E3FCA1EAA3}"/>
                </a:ext>
              </a:extLst>
            </p:cNvPr>
            <p:cNvSpPr/>
            <p:nvPr/>
          </p:nvSpPr>
          <p:spPr>
            <a:xfrm>
              <a:off x="15714092" y="8749774"/>
              <a:ext cx="5314388" cy="253346"/>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3" name="Rounded Rectangle 42">
              <a:extLst>
                <a:ext uri="{FF2B5EF4-FFF2-40B4-BE49-F238E27FC236}">
                  <a16:creationId xmlns:a16="http://schemas.microsoft.com/office/drawing/2014/main" id="{69D52A1B-1E30-064D-8168-5052AD516D12}"/>
                </a:ext>
              </a:extLst>
            </p:cNvPr>
            <p:cNvSpPr/>
            <p:nvPr/>
          </p:nvSpPr>
          <p:spPr>
            <a:xfrm>
              <a:off x="15714092" y="8749774"/>
              <a:ext cx="5314388" cy="25334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Rounded Rectangle 45">
              <a:extLst>
                <a:ext uri="{FF2B5EF4-FFF2-40B4-BE49-F238E27FC236}">
                  <a16:creationId xmlns:a16="http://schemas.microsoft.com/office/drawing/2014/main" id="{67FA393B-170E-0D4F-A8D5-0E08950DF421}"/>
                </a:ext>
              </a:extLst>
            </p:cNvPr>
            <p:cNvSpPr/>
            <p:nvPr/>
          </p:nvSpPr>
          <p:spPr>
            <a:xfrm>
              <a:off x="15714092" y="7593526"/>
              <a:ext cx="5314388" cy="253346"/>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Rounded Rectangle 47">
              <a:extLst>
                <a:ext uri="{FF2B5EF4-FFF2-40B4-BE49-F238E27FC236}">
                  <a16:creationId xmlns:a16="http://schemas.microsoft.com/office/drawing/2014/main" id="{BA2B0861-48D6-E24B-89D4-D25BAEF03E79}"/>
                </a:ext>
              </a:extLst>
            </p:cNvPr>
            <p:cNvSpPr/>
            <p:nvPr/>
          </p:nvSpPr>
          <p:spPr>
            <a:xfrm>
              <a:off x="15714092" y="7593526"/>
              <a:ext cx="2293763" cy="23807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9" name="Rounded Rectangle 48">
              <a:extLst>
                <a:ext uri="{FF2B5EF4-FFF2-40B4-BE49-F238E27FC236}">
                  <a16:creationId xmlns:a16="http://schemas.microsoft.com/office/drawing/2014/main" id="{3615BF67-389E-5743-824F-8653B45D169D}"/>
                </a:ext>
              </a:extLst>
            </p:cNvPr>
            <p:cNvSpPr/>
            <p:nvPr/>
          </p:nvSpPr>
          <p:spPr>
            <a:xfrm>
              <a:off x="15714092" y="6449877"/>
              <a:ext cx="5314388" cy="253346"/>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Rounded Rectangle 49">
              <a:extLst>
                <a:ext uri="{FF2B5EF4-FFF2-40B4-BE49-F238E27FC236}">
                  <a16:creationId xmlns:a16="http://schemas.microsoft.com/office/drawing/2014/main" id="{2AFFAA5E-DF13-C442-B26A-DF0B5FC70D1A}"/>
                </a:ext>
              </a:extLst>
            </p:cNvPr>
            <p:cNvSpPr/>
            <p:nvPr/>
          </p:nvSpPr>
          <p:spPr>
            <a:xfrm>
              <a:off x="15714092" y="6449877"/>
              <a:ext cx="2789435" cy="26241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2" name="Rounded Rectangle 51">
              <a:extLst>
                <a:ext uri="{FF2B5EF4-FFF2-40B4-BE49-F238E27FC236}">
                  <a16:creationId xmlns:a16="http://schemas.microsoft.com/office/drawing/2014/main" id="{092EBC98-C479-3741-986A-17EDFFED7C36}"/>
                </a:ext>
              </a:extLst>
            </p:cNvPr>
            <p:cNvSpPr/>
            <p:nvPr/>
          </p:nvSpPr>
          <p:spPr>
            <a:xfrm>
              <a:off x="15714092" y="5294555"/>
              <a:ext cx="5314388" cy="253346"/>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9" name="Rounded Rectangle 58">
              <a:extLst>
                <a:ext uri="{FF2B5EF4-FFF2-40B4-BE49-F238E27FC236}">
                  <a16:creationId xmlns:a16="http://schemas.microsoft.com/office/drawing/2014/main" id="{8743F2E9-2844-2C41-9DA4-36EFAAE7DD51}"/>
                </a:ext>
              </a:extLst>
            </p:cNvPr>
            <p:cNvSpPr/>
            <p:nvPr/>
          </p:nvSpPr>
          <p:spPr>
            <a:xfrm>
              <a:off x="15714094" y="5294555"/>
              <a:ext cx="4366329" cy="2488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pic>
        <p:nvPicPr>
          <p:cNvPr id="40" name="Picture Placeholder 3" descr="A picture containing person, man, suit, young&#10;&#10;Description automatically generated">
            <a:extLst>
              <a:ext uri="{FF2B5EF4-FFF2-40B4-BE49-F238E27FC236}">
                <a16:creationId xmlns:a16="http://schemas.microsoft.com/office/drawing/2014/main" id="{0786871E-B7D6-4F11-8A74-4EE341F0406E}"/>
              </a:ext>
            </a:extLst>
          </p:cNvPr>
          <p:cNvPicPr>
            <a:picLocks noChangeAspect="1"/>
          </p:cNvPicPr>
          <p:nvPr/>
        </p:nvPicPr>
        <p:blipFill>
          <a:blip r:embed="rId2">
            <a:extLst>
              <a:ext uri="{28A0092B-C50C-407E-A947-70E740481C1C}">
                <a14:useLocalDpi xmlns:a14="http://schemas.microsoft.com/office/drawing/2010/main" val="0"/>
              </a:ext>
            </a:extLst>
          </a:blip>
          <a:srcRect t="8412" b="8412"/>
          <a:stretch>
            <a:fillRect/>
          </a:stretch>
        </p:blipFill>
        <p:spPr>
          <a:xfrm>
            <a:off x="10160" y="-20310"/>
            <a:ext cx="3717941" cy="4649899"/>
          </a:xfrm>
          <a:prstGeom prst="rect">
            <a:avLst/>
          </a:prstGeom>
        </p:spPr>
      </p:pic>
      <p:sp>
        <p:nvSpPr>
          <p:cNvPr id="42" name="CuadroTexto 395">
            <a:extLst>
              <a:ext uri="{FF2B5EF4-FFF2-40B4-BE49-F238E27FC236}">
                <a16:creationId xmlns:a16="http://schemas.microsoft.com/office/drawing/2014/main" id="{E20E69CE-AF48-48A1-AEB3-C3F30BCC0DDD}"/>
              </a:ext>
            </a:extLst>
          </p:cNvPr>
          <p:cNvSpPr txBox="1"/>
          <p:nvPr/>
        </p:nvSpPr>
        <p:spPr>
          <a:xfrm flipH="1">
            <a:off x="8402849" y="5207564"/>
            <a:ext cx="1774166" cy="338554"/>
          </a:xfrm>
          <a:prstGeom prst="rect">
            <a:avLst/>
          </a:prstGeom>
          <a:noFill/>
        </p:spPr>
        <p:txBody>
          <a:bodyPr wrap="square" rtlCol="0">
            <a:spAutoFit/>
          </a:bodyPr>
          <a:lstStyle/>
          <a:p>
            <a:r>
              <a:rPr lang="en-US" sz="16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Channels</a:t>
            </a:r>
          </a:p>
        </p:txBody>
      </p:sp>
      <p:sp>
        <p:nvSpPr>
          <p:cNvPr id="77" name="Rectangle 56">
            <a:extLst>
              <a:ext uri="{FF2B5EF4-FFF2-40B4-BE49-F238E27FC236}">
                <a16:creationId xmlns:a16="http://schemas.microsoft.com/office/drawing/2014/main" id="{DD88C1A9-38EA-4613-8DF8-BA2C8A2DD897}"/>
              </a:ext>
            </a:extLst>
          </p:cNvPr>
          <p:cNvSpPr/>
          <p:nvPr/>
        </p:nvSpPr>
        <p:spPr>
          <a:xfrm flipH="1">
            <a:off x="8402846" y="5612054"/>
            <a:ext cx="3317128" cy="646331"/>
          </a:xfrm>
          <a:prstGeom prst="rect">
            <a:avLst/>
          </a:prstGeom>
        </p:spPr>
        <p:txBody>
          <a:bodyPr wrap="square">
            <a:spAutoFit/>
          </a:bodyPr>
          <a:lstStyle/>
          <a:p>
            <a:pPr marL="171450" indent="-171450">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E-news from website</a:t>
            </a:r>
          </a:p>
          <a:p>
            <a:pPr marL="171450" indent="-171450">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Newspapers</a:t>
            </a:r>
          </a:p>
          <a:p>
            <a:pPr marL="171450" indent="-171450">
              <a:buFont typeface="Arial" panose="020B0604020202020204" pitchFamily="34" charset="0"/>
              <a:buChar char="•"/>
            </a:pPr>
            <a:r>
              <a:rPr lang="en-US" sz="1200" dirty="0">
                <a:latin typeface="Lato Light" panose="020F0502020204030203" pitchFamily="34" charset="0"/>
                <a:ea typeface="Lato Light" panose="020F0502020204030203" pitchFamily="34" charset="0"/>
                <a:cs typeface="Lato Light" panose="020F0502020204030203" pitchFamily="34" charset="0"/>
              </a:rPr>
              <a:t>Social medias</a:t>
            </a:r>
          </a:p>
        </p:txBody>
      </p:sp>
    </p:spTree>
    <p:extLst>
      <p:ext uri="{BB962C8B-B14F-4D97-AF65-F5344CB8AC3E}">
        <p14:creationId xmlns:p14="http://schemas.microsoft.com/office/powerpoint/2010/main" val="2637801930"/>
      </p:ext>
    </p:extLst>
  </p:cSld>
  <p:clrMapOvr>
    <a:masterClrMapping/>
  </p:clrMapOvr>
</p:sld>
</file>

<file path=ppt/theme/theme1.xml><?xml version="1.0" encoding="utf-8"?>
<a:theme xmlns:a="http://schemas.openxmlformats.org/drawingml/2006/main" name="Office Theme">
  <a:themeElements>
    <a:clrScheme name="Custom persona">
      <a:dk1>
        <a:srgbClr val="999999"/>
      </a:dk1>
      <a:lt1>
        <a:srgbClr val="FFFFFF"/>
      </a:lt1>
      <a:dk2>
        <a:srgbClr val="364556"/>
      </a:dk2>
      <a:lt2>
        <a:srgbClr val="FFFFFF"/>
      </a:lt2>
      <a:accent1>
        <a:srgbClr val="BBAD59"/>
      </a:accent1>
      <a:accent2>
        <a:srgbClr val="70908D"/>
      </a:accent2>
      <a:accent3>
        <a:srgbClr val="5B6C8A"/>
      </a:accent3>
      <a:accent4>
        <a:srgbClr val="87A870"/>
      </a:accent4>
      <a:accent5>
        <a:srgbClr val="BBAD59"/>
      </a:accent5>
      <a:accent6>
        <a:srgbClr val="70908D"/>
      </a:accent6>
      <a:hlink>
        <a:srgbClr val="9FD368"/>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Words>
  <Application>Microsoft Office PowerPoint</Application>
  <PresentationFormat>Widescreen</PresentationFormat>
  <Paragraphs>52</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Lato Light</vt:lpstr>
      <vt:lpstr>Poppins</vt:lpstr>
      <vt:lpstr>Roboto Medium</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Duong Quyen W.MSCIDS_F21.2001</dc:creator>
  <cp:lastModifiedBy>Duong Quyen W.MSCIDS_F21.2001</cp:lastModifiedBy>
  <cp:revision>6</cp:revision>
  <dcterms:created xsi:type="dcterms:W3CDTF">2022-03-27T16:12:32Z</dcterms:created>
  <dcterms:modified xsi:type="dcterms:W3CDTF">2022-03-28T07:54:23Z</dcterms:modified>
</cp:coreProperties>
</file>