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53F6445-D673-473B-94E4-2DEB63C5E639}" type="datetimeFigureOut">
              <a:rPr lang="he-IL" smtClean="0"/>
              <a:t>ב'/סיון/תש"ף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6AB1F67-C2C0-4E19-8F1E-DC9163320C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552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Build a new logs module to use it in the live coding</a:t>
            </a:r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B1F67-C2C0-4E19-8F1E-DC9163320CE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353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5E-30CD-4760-AD6E-154F86623973}" type="datetimeFigureOut">
              <a:rPr lang="he-IL" smtClean="0"/>
              <a:t>ב'/סיון/תש"ף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DF1-C106-4496-83CB-686DC2470F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433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5E-30CD-4760-AD6E-154F86623973}" type="datetimeFigureOut">
              <a:rPr lang="he-IL" smtClean="0"/>
              <a:t>ב'/סיון/תש"ף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DF1-C106-4496-83CB-686DC2470F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852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5E-30CD-4760-AD6E-154F86623973}" type="datetimeFigureOut">
              <a:rPr lang="he-IL" smtClean="0"/>
              <a:t>ב'/סיון/תש"ף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DF1-C106-4496-83CB-686DC2470F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934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5E-30CD-4760-AD6E-154F86623973}" type="datetimeFigureOut">
              <a:rPr lang="he-IL" smtClean="0"/>
              <a:t>ב'/סיון/תש"ף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DF1-C106-4496-83CB-686DC2470F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5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5E-30CD-4760-AD6E-154F86623973}" type="datetimeFigureOut">
              <a:rPr lang="he-IL" smtClean="0"/>
              <a:t>ב'/סיון/תש"ף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DF1-C106-4496-83CB-686DC2470F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48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5E-30CD-4760-AD6E-154F86623973}" type="datetimeFigureOut">
              <a:rPr lang="he-IL" smtClean="0"/>
              <a:t>ב'/סיון/תש"ף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DF1-C106-4496-83CB-686DC2470F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920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5E-30CD-4760-AD6E-154F86623973}" type="datetimeFigureOut">
              <a:rPr lang="he-IL" smtClean="0"/>
              <a:t>ב'/סיון/תש"ף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DF1-C106-4496-83CB-686DC2470F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5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5E-30CD-4760-AD6E-154F86623973}" type="datetimeFigureOut">
              <a:rPr lang="he-IL" smtClean="0"/>
              <a:t>ב'/סיון/תש"ף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DF1-C106-4496-83CB-686DC2470F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679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5E-30CD-4760-AD6E-154F86623973}" type="datetimeFigureOut">
              <a:rPr lang="he-IL" smtClean="0"/>
              <a:t>ב'/סיון/תש"ף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DF1-C106-4496-83CB-686DC2470F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487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5E-30CD-4760-AD6E-154F86623973}" type="datetimeFigureOut">
              <a:rPr lang="he-IL" smtClean="0"/>
              <a:t>ב'/סיון/תש"ף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DF1-C106-4496-83CB-686DC2470F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8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5E-30CD-4760-AD6E-154F86623973}" type="datetimeFigureOut">
              <a:rPr lang="he-IL" smtClean="0"/>
              <a:t>ב'/סיון/תש"ף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DF1-C106-4496-83CB-686DC2470F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511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215E-30CD-4760-AD6E-154F86623973}" type="datetimeFigureOut">
              <a:rPr lang="he-IL" smtClean="0"/>
              <a:t>ב'/סיון/תש"ף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4EDF1-C106-4496-83CB-686DC2470F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276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3B7F-1FB7-4400-BF3E-29DC938C7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 </a:t>
            </a:r>
            <a:r>
              <a:rPr lang="en-US" b="1" dirty="0">
                <a:solidFill>
                  <a:srgbClr val="EA2845"/>
                </a:solidFill>
              </a:rPr>
              <a:t>NESTJS</a:t>
            </a:r>
            <a:r>
              <a:rPr lang="en-US" dirty="0"/>
              <a:t> INTRO }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41548-805C-467F-A75E-23983EC70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340" y="4907756"/>
            <a:ext cx="9144000" cy="1655762"/>
          </a:xfrm>
        </p:spPr>
        <p:txBody>
          <a:bodyPr/>
          <a:lstStyle/>
          <a:p>
            <a:pPr algn="l" rtl="0"/>
            <a:r>
              <a:rPr lang="en-US" dirty="0"/>
              <a:t>DOR SWISA</a:t>
            </a:r>
            <a:endParaRPr lang="he-IL" dirty="0"/>
          </a:p>
          <a:p>
            <a:pPr algn="l" rtl="0"/>
            <a:r>
              <a:rPr lang="en-US" dirty="0"/>
              <a:t>HEAD OF DEVELOPMENT</a:t>
            </a:r>
            <a:endParaRPr lang="he-IL" dirty="0"/>
          </a:p>
          <a:p>
            <a:pPr algn="l" rtl="0"/>
            <a:r>
              <a:rPr lang="en-US" dirty="0"/>
              <a:t>DOR20201@GMAIL.COM</a:t>
            </a:r>
            <a:endParaRPr lang="he-IL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1B825F5-E896-407F-9698-CFD829123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3003" y="4458024"/>
            <a:ext cx="5326965" cy="18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9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4843-C957-4025-957C-41D65362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</a:t>
            </a:r>
            <a:r>
              <a:rPr lang="en-US" b="1" dirty="0">
                <a:solidFill>
                  <a:srgbClr val="EA2845"/>
                </a:solidFill>
              </a:rPr>
              <a:t>NESTJS</a:t>
            </a:r>
            <a:endParaRPr lang="he-IL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4BE0-3187-4195-8E83-D6C19D2BB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TypeScript server side web framework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 Built on top of the Node.js Eco-system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Abstract the barebones of Express</a:t>
            </a:r>
          </a:p>
          <a:p>
            <a:pPr algn="l" rtl="0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Provides modularity similarly to Angular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899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F172-9AE5-4606-BFF7-6CEC0370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5B59-C73C-4E11-A809-0DA6EA156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Controller</a:t>
            </a:r>
            <a:r>
              <a:rPr lang="en-US" sz="2400" dirty="0"/>
              <a:t> – responsible for handling incoming </a:t>
            </a:r>
            <a:r>
              <a:rPr lang="en-US" sz="2400" b="1" dirty="0"/>
              <a:t>requests</a:t>
            </a:r>
            <a:r>
              <a:rPr lang="en-US" sz="2400" dirty="0"/>
              <a:t> and returning </a:t>
            </a:r>
            <a:r>
              <a:rPr lang="en-US" sz="2400" b="1" dirty="0"/>
              <a:t>responses</a:t>
            </a:r>
            <a:r>
              <a:rPr lang="en-US" sz="2400" dirty="0"/>
              <a:t> to the client.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Other classes </a:t>
            </a:r>
            <a:r>
              <a:rPr lang="en-US" sz="2400" dirty="0"/>
              <a:t>– Services, factories, helpers, and so on.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Modules</a:t>
            </a:r>
            <a:r>
              <a:rPr lang="en-US" sz="2400" dirty="0"/>
              <a:t> – encapsulates units of code under one purpose.</a:t>
            </a:r>
          </a:p>
          <a:p>
            <a:pPr lvl="1" algn="l" rtl="0">
              <a:lnSpc>
                <a:spcPct val="100000"/>
              </a:lnSpc>
            </a:pPr>
            <a:r>
              <a:rPr lang="en-US" sz="2000" dirty="0"/>
              <a:t>May contain controllers, services etc.</a:t>
            </a:r>
          </a:p>
          <a:p>
            <a:pPr lvl="1" algn="l" rtl="0">
              <a:lnSpc>
                <a:spcPct val="100000"/>
              </a:lnSpc>
            </a:pPr>
            <a:r>
              <a:rPr lang="en-US" sz="2000" dirty="0"/>
              <a:t>Provide the metadata and the infrastructure for dependency injection.</a:t>
            </a:r>
          </a:p>
          <a:p>
            <a:pPr algn="l" rtl="0">
              <a:lnSpc>
                <a:spcPct val="150000"/>
              </a:lnSpc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4138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9FA59-79BD-4008-90D9-80CAF59D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an example in Live</a:t>
            </a:r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A978E-EAA1-4AD4-B943-9794C5844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426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4EFFE0-19E5-4FB7-BEB9-0A0114CD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see how cool it is?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D996FF-E595-40B0-ADB8-4AE82592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integration to all lead </a:t>
            </a:r>
            <a:r>
              <a:rPr lang="en-US"/>
              <a:t>technolegies</a:t>
            </a:r>
            <a:endParaRPr lang="en-US" dirty="0"/>
          </a:p>
          <a:p>
            <a:pPr algn="l" rtl="0">
              <a:lnSpc>
                <a:spcPct val="150000"/>
              </a:lnSpc>
            </a:pPr>
            <a:r>
              <a:rPr lang="en-US" dirty="0"/>
              <a:t>Flexibility trough Modularity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opinionated enforcement of conventions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Can free us from a lot of code! 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939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69390-CCD8-471A-A9C2-EB9AC058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Change is here! </a:t>
            </a:r>
            <a:r>
              <a:rPr lang="en-US" b="1" dirty="0">
                <a:solidFill>
                  <a:srgbClr val="EA2845"/>
                </a:solidFill>
              </a:rPr>
              <a:t>NESTJS</a:t>
            </a:r>
            <a:r>
              <a:rPr lang="en-US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523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9219</TotalTime>
  <Words>151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{ NESTJS INTRO }</vt:lpstr>
      <vt:lpstr>Meet NESTJS</vt:lpstr>
      <vt:lpstr>Main components </vt:lpstr>
      <vt:lpstr>Let’s see an example in Live</vt:lpstr>
      <vt:lpstr>Can you see how cool it is?</vt:lpstr>
      <vt:lpstr>The Change is here! NESTJS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NESTJS INTRO }</dc:title>
  <dc:creator>dor swisa</dc:creator>
  <cp:lastModifiedBy>dor swisa</cp:lastModifiedBy>
  <cp:revision>7</cp:revision>
  <dcterms:created xsi:type="dcterms:W3CDTF">2020-05-18T08:05:39Z</dcterms:created>
  <dcterms:modified xsi:type="dcterms:W3CDTF">2020-05-31T08:33:58Z</dcterms:modified>
</cp:coreProperties>
</file>