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94C80-9DC6-B045-A8EA-3588D40AFB96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496E507-36DE-8C41-B93C-08C73A0E31D2}">
      <dgm:prSet phldrT="[Text]"/>
      <dgm:spPr>
        <a:solidFill>
          <a:schemeClr val="accent4"/>
        </a:solidFill>
      </dgm:spPr>
      <dgm:t>
        <a:bodyPr/>
        <a:lstStyle/>
        <a:p>
          <a:r>
            <a:rPr lang="en-GB" b="1" dirty="0" err="1">
              <a:solidFill>
                <a:schemeClr val="tx1"/>
              </a:solidFill>
            </a:rPr>
            <a:t>library.py</a:t>
          </a:r>
          <a:endParaRPr lang="en-GB" b="1" dirty="0">
            <a:solidFill>
              <a:schemeClr val="tx1"/>
            </a:solidFill>
          </a:endParaRPr>
        </a:p>
      </dgm:t>
    </dgm:pt>
    <dgm:pt modelId="{290FB425-5D08-A44E-9B00-4035D22A673D}" type="parTrans" cxnId="{E8DE1B80-528B-514F-B3B7-FE0F2AB5C2EE}">
      <dgm:prSet/>
      <dgm:spPr/>
      <dgm:t>
        <a:bodyPr/>
        <a:lstStyle/>
        <a:p>
          <a:endParaRPr lang="en-GB"/>
        </a:p>
      </dgm:t>
    </dgm:pt>
    <dgm:pt modelId="{4D5A2B6D-DD48-3C40-94AE-0BF2D16C849E}" type="sibTrans" cxnId="{E8DE1B80-528B-514F-B3B7-FE0F2AB5C2EE}">
      <dgm:prSet/>
      <dgm:spPr/>
      <dgm:t>
        <a:bodyPr/>
        <a:lstStyle/>
        <a:p>
          <a:endParaRPr lang="en-GB"/>
        </a:p>
      </dgm:t>
    </dgm:pt>
    <dgm:pt modelId="{C2FD817D-A724-DB44-9AF3-AA33AB7153E4}">
      <dgm:prSet phldrT="[Text]"/>
      <dgm:spPr/>
      <dgm:t>
        <a:bodyPr/>
        <a:lstStyle/>
        <a:p>
          <a:r>
            <a:rPr lang="en-GB" dirty="0" err="1"/>
            <a:t>library.js</a:t>
          </a:r>
          <a:endParaRPr lang="en-GB" dirty="0"/>
        </a:p>
      </dgm:t>
    </dgm:pt>
    <dgm:pt modelId="{D72C4649-3D64-D541-8EF9-B74DCBB62F4A}" type="parTrans" cxnId="{3F2BAA8C-5FFD-D042-BD24-58AFAD3A4824}">
      <dgm:prSet/>
      <dgm:spPr/>
      <dgm:t>
        <a:bodyPr/>
        <a:lstStyle/>
        <a:p>
          <a:endParaRPr lang="en-GB"/>
        </a:p>
      </dgm:t>
    </dgm:pt>
    <dgm:pt modelId="{E6199297-E67E-8543-99D5-20FDF9F7F540}" type="sibTrans" cxnId="{3F2BAA8C-5FFD-D042-BD24-58AFAD3A4824}">
      <dgm:prSet/>
      <dgm:spPr/>
      <dgm:t>
        <a:bodyPr/>
        <a:lstStyle/>
        <a:p>
          <a:endParaRPr lang="en-GB"/>
        </a:p>
      </dgm:t>
    </dgm:pt>
    <dgm:pt modelId="{2D11B776-83ED-EB4C-8E4E-35917B35F617}">
      <dgm:prSet phldrT="[Text]"/>
      <dgm:spPr/>
      <dgm:t>
        <a:bodyPr/>
        <a:lstStyle/>
        <a:p>
          <a:r>
            <a:rPr lang="en-GB" dirty="0"/>
            <a:t>ex1.html and ex2.html</a:t>
          </a:r>
        </a:p>
      </dgm:t>
    </dgm:pt>
    <dgm:pt modelId="{F78BFACD-6C0B-2049-987E-DAC9A31E21DB}" type="parTrans" cxnId="{83789452-84B4-1D4B-85B4-99D35973BF81}">
      <dgm:prSet/>
      <dgm:spPr/>
      <dgm:t>
        <a:bodyPr/>
        <a:lstStyle/>
        <a:p>
          <a:endParaRPr lang="en-GB"/>
        </a:p>
      </dgm:t>
    </dgm:pt>
    <dgm:pt modelId="{D010AB01-23F6-DB46-87B9-94DE35C5377C}" type="sibTrans" cxnId="{83789452-84B4-1D4B-85B4-99D35973BF81}">
      <dgm:prSet/>
      <dgm:spPr/>
      <dgm:t>
        <a:bodyPr/>
        <a:lstStyle/>
        <a:p>
          <a:endParaRPr lang="en-GB"/>
        </a:p>
      </dgm:t>
    </dgm:pt>
    <dgm:pt modelId="{19260A0B-4D22-B14C-9518-95448D837441}">
      <dgm:prSet phldrT="[Text]"/>
      <dgm:spPr/>
      <dgm:t>
        <a:bodyPr/>
        <a:lstStyle/>
        <a:p>
          <a:r>
            <a:rPr lang="en-GB" dirty="0"/>
            <a:t>Flask server (running __</a:t>
          </a:r>
          <a:r>
            <a:rPr lang="en-GB" dirty="0" err="1"/>
            <a:t>init</a:t>
          </a:r>
          <a:r>
            <a:rPr lang="en-GB" dirty="0"/>
            <a:t>__.</a:t>
          </a:r>
          <a:r>
            <a:rPr lang="en-GB" dirty="0" err="1"/>
            <a:t>py</a:t>
          </a:r>
          <a:r>
            <a:rPr lang="en-GB" dirty="0"/>
            <a:t>)</a:t>
          </a:r>
        </a:p>
      </dgm:t>
    </dgm:pt>
    <dgm:pt modelId="{0311B8B3-27A7-5444-B018-E9E59A85E8BC}" type="parTrans" cxnId="{BFDF16C4-F302-5340-89F8-520A50BBC9B2}">
      <dgm:prSet/>
      <dgm:spPr/>
      <dgm:t>
        <a:bodyPr/>
        <a:lstStyle/>
        <a:p>
          <a:endParaRPr lang="en-GB"/>
        </a:p>
      </dgm:t>
    </dgm:pt>
    <dgm:pt modelId="{F523D665-0F26-6C4A-8A17-A20C72E35A70}" type="sibTrans" cxnId="{BFDF16C4-F302-5340-89F8-520A50BBC9B2}">
      <dgm:prSet/>
      <dgm:spPr/>
      <dgm:t>
        <a:bodyPr/>
        <a:lstStyle/>
        <a:p>
          <a:endParaRPr lang="en-GB"/>
        </a:p>
      </dgm:t>
    </dgm:pt>
    <dgm:pt modelId="{B3BFD532-2E51-0645-A48E-9F081AD68B99}">
      <dgm:prSet phldrT="[Text]"/>
      <dgm:spPr/>
      <dgm:t>
        <a:bodyPr/>
        <a:lstStyle/>
        <a:p>
          <a:r>
            <a:rPr lang="en-GB" dirty="0" err="1"/>
            <a:t>routes.py</a:t>
          </a:r>
          <a:r>
            <a:rPr lang="en-GB" dirty="0"/>
            <a:t> </a:t>
          </a:r>
        </a:p>
      </dgm:t>
    </dgm:pt>
    <dgm:pt modelId="{2C24826B-31B0-254A-9FD9-BBD0DE83347C}" type="parTrans" cxnId="{5D3DDB29-36DA-9E4B-8670-36EF9E03296D}">
      <dgm:prSet/>
      <dgm:spPr/>
      <dgm:t>
        <a:bodyPr/>
        <a:lstStyle/>
        <a:p>
          <a:endParaRPr lang="en-GB"/>
        </a:p>
      </dgm:t>
    </dgm:pt>
    <dgm:pt modelId="{25938B78-D64D-914C-9C3B-2174BE48881E}" type="sibTrans" cxnId="{5D3DDB29-36DA-9E4B-8670-36EF9E03296D}">
      <dgm:prSet/>
      <dgm:spPr/>
      <dgm:t>
        <a:bodyPr/>
        <a:lstStyle/>
        <a:p>
          <a:endParaRPr lang="en-GB"/>
        </a:p>
      </dgm:t>
    </dgm:pt>
    <dgm:pt modelId="{1521D3ED-6675-FB47-9810-141118D037AE}">
      <dgm:prSet phldrT="[Text]"/>
      <dgm:spPr/>
      <dgm:t>
        <a:bodyPr/>
        <a:lstStyle/>
        <a:p>
          <a:r>
            <a:rPr lang="en-GB" dirty="0"/>
            <a:t>your browser</a:t>
          </a:r>
        </a:p>
      </dgm:t>
    </dgm:pt>
    <dgm:pt modelId="{09EB6EE5-62B0-F94B-A5EB-62294F08A4F3}" type="parTrans" cxnId="{C9D73C2A-EED0-8B40-BCE2-A9EB9C990B6E}">
      <dgm:prSet/>
      <dgm:spPr/>
      <dgm:t>
        <a:bodyPr/>
        <a:lstStyle/>
        <a:p>
          <a:endParaRPr lang="en-GB"/>
        </a:p>
      </dgm:t>
    </dgm:pt>
    <dgm:pt modelId="{7B5A08AA-46F5-CE4E-B5E0-48D7778F3899}" type="sibTrans" cxnId="{C9D73C2A-EED0-8B40-BCE2-A9EB9C990B6E}">
      <dgm:prSet/>
      <dgm:spPr/>
      <dgm:t>
        <a:bodyPr/>
        <a:lstStyle/>
        <a:p>
          <a:endParaRPr lang="en-GB"/>
        </a:p>
      </dgm:t>
    </dgm:pt>
    <dgm:pt modelId="{04F3FD9D-5CC4-5943-9D17-2A08B4AA1765}">
      <dgm:prSet phldrT="[Text]"/>
      <dgm:spPr/>
      <dgm:t>
        <a:bodyPr/>
        <a:lstStyle/>
        <a:p>
          <a:r>
            <a:rPr lang="en-GB" dirty="0" err="1"/>
            <a:t>Javascript</a:t>
          </a:r>
          <a:r>
            <a:rPr lang="en-GB" dirty="0"/>
            <a:t> console</a:t>
          </a:r>
        </a:p>
      </dgm:t>
    </dgm:pt>
    <dgm:pt modelId="{5A92D9EF-C650-CE42-9A17-4C5D6CF3563F}" type="parTrans" cxnId="{AD771877-86B2-5247-89C7-6A388D66F4F0}">
      <dgm:prSet/>
      <dgm:spPr/>
      <dgm:t>
        <a:bodyPr/>
        <a:lstStyle/>
        <a:p>
          <a:endParaRPr lang="en-GB"/>
        </a:p>
      </dgm:t>
    </dgm:pt>
    <dgm:pt modelId="{552314F0-205B-C648-A04A-C600F6A6F949}" type="sibTrans" cxnId="{AD771877-86B2-5247-89C7-6A388D66F4F0}">
      <dgm:prSet/>
      <dgm:spPr/>
      <dgm:t>
        <a:bodyPr/>
        <a:lstStyle/>
        <a:p>
          <a:endParaRPr lang="en-GB"/>
        </a:p>
      </dgm:t>
    </dgm:pt>
    <dgm:pt modelId="{DAD39F3E-2616-754B-A0A3-FDADD2F78629}" type="pres">
      <dgm:prSet presAssocID="{28C94C80-9DC6-B045-A8EA-3588D40AFB96}" presName="diagram" presStyleCnt="0">
        <dgm:presLayoutVars>
          <dgm:dir/>
          <dgm:resizeHandles val="exact"/>
        </dgm:presLayoutVars>
      </dgm:prSet>
      <dgm:spPr/>
    </dgm:pt>
    <dgm:pt modelId="{52720163-5C3E-9F45-B128-9845DD6BF625}" type="pres">
      <dgm:prSet presAssocID="{F496E507-36DE-8C41-B93C-08C73A0E31D2}" presName="node" presStyleLbl="node1" presStyleIdx="0" presStyleCnt="7">
        <dgm:presLayoutVars>
          <dgm:bulletEnabled val="1"/>
        </dgm:presLayoutVars>
      </dgm:prSet>
      <dgm:spPr/>
    </dgm:pt>
    <dgm:pt modelId="{E3C4FCFC-E306-444E-8670-6DF5823FBDBF}" type="pres">
      <dgm:prSet presAssocID="{4D5A2B6D-DD48-3C40-94AE-0BF2D16C849E}" presName="sibTrans" presStyleLbl="sibTrans2D1" presStyleIdx="0" presStyleCnt="6"/>
      <dgm:spPr/>
    </dgm:pt>
    <dgm:pt modelId="{CD0D3A07-90ED-2E4E-BDC0-087332F63571}" type="pres">
      <dgm:prSet presAssocID="{4D5A2B6D-DD48-3C40-94AE-0BF2D16C849E}" presName="connectorText" presStyleLbl="sibTrans2D1" presStyleIdx="0" presStyleCnt="6"/>
      <dgm:spPr/>
    </dgm:pt>
    <dgm:pt modelId="{456EB69A-EA46-2D48-A160-9D83AAF05642}" type="pres">
      <dgm:prSet presAssocID="{C2FD817D-A724-DB44-9AF3-AA33AB7153E4}" presName="node" presStyleLbl="node1" presStyleIdx="1" presStyleCnt="7">
        <dgm:presLayoutVars>
          <dgm:bulletEnabled val="1"/>
        </dgm:presLayoutVars>
      </dgm:prSet>
      <dgm:spPr/>
    </dgm:pt>
    <dgm:pt modelId="{67BF30E3-577F-4348-A6CE-629A5056E2D3}" type="pres">
      <dgm:prSet presAssocID="{E6199297-E67E-8543-99D5-20FDF9F7F540}" presName="sibTrans" presStyleLbl="sibTrans2D1" presStyleIdx="1" presStyleCnt="6"/>
      <dgm:spPr/>
    </dgm:pt>
    <dgm:pt modelId="{9C4B2539-19BB-9E4E-9E44-F068B515C809}" type="pres">
      <dgm:prSet presAssocID="{E6199297-E67E-8543-99D5-20FDF9F7F540}" presName="connectorText" presStyleLbl="sibTrans2D1" presStyleIdx="1" presStyleCnt="6"/>
      <dgm:spPr/>
    </dgm:pt>
    <dgm:pt modelId="{D0A51707-EA9B-5545-81F7-9FC64DA29FF4}" type="pres">
      <dgm:prSet presAssocID="{2D11B776-83ED-EB4C-8E4E-35917B35F617}" presName="node" presStyleLbl="node1" presStyleIdx="2" presStyleCnt="7">
        <dgm:presLayoutVars>
          <dgm:bulletEnabled val="1"/>
        </dgm:presLayoutVars>
      </dgm:prSet>
      <dgm:spPr/>
    </dgm:pt>
    <dgm:pt modelId="{46E97A3E-672D-BE46-AC90-2619583D645A}" type="pres">
      <dgm:prSet presAssocID="{D010AB01-23F6-DB46-87B9-94DE35C5377C}" presName="sibTrans" presStyleLbl="sibTrans2D1" presStyleIdx="2" presStyleCnt="6"/>
      <dgm:spPr/>
    </dgm:pt>
    <dgm:pt modelId="{02F5E1F5-92DB-C84C-ABF0-B16CA6BE517A}" type="pres">
      <dgm:prSet presAssocID="{D010AB01-23F6-DB46-87B9-94DE35C5377C}" presName="connectorText" presStyleLbl="sibTrans2D1" presStyleIdx="2" presStyleCnt="6"/>
      <dgm:spPr/>
    </dgm:pt>
    <dgm:pt modelId="{0C46F799-981F-6744-AFDD-614DE776F885}" type="pres">
      <dgm:prSet presAssocID="{19260A0B-4D22-B14C-9518-95448D837441}" presName="node" presStyleLbl="node1" presStyleIdx="3" presStyleCnt="7">
        <dgm:presLayoutVars>
          <dgm:bulletEnabled val="1"/>
        </dgm:presLayoutVars>
      </dgm:prSet>
      <dgm:spPr/>
    </dgm:pt>
    <dgm:pt modelId="{D9EA13C9-7509-EC46-B532-A456F184EC5B}" type="pres">
      <dgm:prSet presAssocID="{F523D665-0F26-6C4A-8A17-A20C72E35A70}" presName="sibTrans" presStyleLbl="sibTrans2D1" presStyleIdx="3" presStyleCnt="6"/>
      <dgm:spPr/>
    </dgm:pt>
    <dgm:pt modelId="{7FB045CD-27B5-6840-BB1E-21C4830D30BD}" type="pres">
      <dgm:prSet presAssocID="{F523D665-0F26-6C4A-8A17-A20C72E35A70}" presName="connectorText" presStyleLbl="sibTrans2D1" presStyleIdx="3" presStyleCnt="6"/>
      <dgm:spPr/>
    </dgm:pt>
    <dgm:pt modelId="{23F41BD5-2000-5D4B-AD1F-BF06E9CAF23D}" type="pres">
      <dgm:prSet presAssocID="{B3BFD532-2E51-0645-A48E-9F081AD68B99}" presName="node" presStyleLbl="node1" presStyleIdx="4" presStyleCnt="7">
        <dgm:presLayoutVars>
          <dgm:bulletEnabled val="1"/>
        </dgm:presLayoutVars>
      </dgm:prSet>
      <dgm:spPr/>
    </dgm:pt>
    <dgm:pt modelId="{8E811C98-0111-E547-BC0E-85CE990CCE7D}" type="pres">
      <dgm:prSet presAssocID="{25938B78-D64D-914C-9C3B-2174BE48881E}" presName="sibTrans" presStyleLbl="sibTrans2D1" presStyleIdx="4" presStyleCnt="6"/>
      <dgm:spPr/>
    </dgm:pt>
    <dgm:pt modelId="{C4F35694-6F20-3345-B5E8-892486EC3071}" type="pres">
      <dgm:prSet presAssocID="{25938B78-D64D-914C-9C3B-2174BE48881E}" presName="connectorText" presStyleLbl="sibTrans2D1" presStyleIdx="4" presStyleCnt="6"/>
      <dgm:spPr/>
    </dgm:pt>
    <dgm:pt modelId="{5446D1C4-C037-AC4E-B521-37C354348FBB}" type="pres">
      <dgm:prSet presAssocID="{1521D3ED-6675-FB47-9810-141118D037AE}" presName="node" presStyleLbl="node1" presStyleIdx="5" presStyleCnt="7">
        <dgm:presLayoutVars>
          <dgm:bulletEnabled val="1"/>
        </dgm:presLayoutVars>
      </dgm:prSet>
      <dgm:spPr/>
    </dgm:pt>
    <dgm:pt modelId="{0B6E7834-D787-3A4C-A4E4-7DCB73F38969}" type="pres">
      <dgm:prSet presAssocID="{7B5A08AA-46F5-CE4E-B5E0-48D7778F3899}" presName="sibTrans" presStyleLbl="sibTrans2D1" presStyleIdx="5" presStyleCnt="6"/>
      <dgm:spPr/>
    </dgm:pt>
    <dgm:pt modelId="{519F54BC-7708-1B48-872E-49E79293BB00}" type="pres">
      <dgm:prSet presAssocID="{7B5A08AA-46F5-CE4E-B5E0-48D7778F3899}" presName="connectorText" presStyleLbl="sibTrans2D1" presStyleIdx="5" presStyleCnt="6"/>
      <dgm:spPr/>
    </dgm:pt>
    <dgm:pt modelId="{AF6FAF0D-86AB-C045-ABEE-EC2FDEC2F181}" type="pres">
      <dgm:prSet presAssocID="{04F3FD9D-5CC4-5943-9D17-2A08B4AA1765}" presName="node" presStyleLbl="node1" presStyleIdx="6" presStyleCnt="7">
        <dgm:presLayoutVars>
          <dgm:bulletEnabled val="1"/>
        </dgm:presLayoutVars>
      </dgm:prSet>
      <dgm:spPr/>
    </dgm:pt>
  </dgm:ptLst>
  <dgm:cxnLst>
    <dgm:cxn modelId="{D004940D-C16F-064B-86B0-38540A72FC9C}" type="presOf" srcId="{F523D665-0F26-6C4A-8A17-A20C72E35A70}" destId="{7FB045CD-27B5-6840-BB1E-21C4830D30BD}" srcOrd="1" destOrd="0" presId="urn:microsoft.com/office/officeart/2005/8/layout/process5"/>
    <dgm:cxn modelId="{B272B31E-85D9-DB4A-A133-4F9F31FBA81F}" type="presOf" srcId="{C2FD817D-A724-DB44-9AF3-AA33AB7153E4}" destId="{456EB69A-EA46-2D48-A160-9D83AAF05642}" srcOrd="0" destOrd="0" presId="urn:microsoft.com/office/officeart/2005/8/layout/process5"/>
    <dgm:cxn modelId="{5D3DDB29-36DA-9E4B-8670-36EF9E03296D}" srcId="{28C94C80-9DC6-B045-A8EA-3588D40AFB96}" destId="{B3BFD532-2E51-0645-A48E-9F081AD68B99}" srcOrd="4" destOrd="0" parTransId="{2C24826B-31B0-254A-9FD9-BBD0DE83347C}" sibTransId="{25938B78-D64D-914C-9C3B-2174BE48881E}"/>
    <dgm:cxn modelId="{C9D73C2A-EED0-8B40-BCE2-A9EB9C990B6E}" srcId="{28C94C80-9DC6-B045-A8EA-3588D40AFB96}" destId="{1521D3ED-6675-FB47-9810-141118D037AE}" srcOrd="5" destOrd="0" parTransId="{09EB6EE5-62B0-F94B-A5EB-62294F08A4F3}" sibTransId="{7B5A08AA-46F5-CE4E-B5E0-48D7778F3899}"/>
    <dgm:cxn modelId="{BEE41636-8B64-BE47-879F-A5AC919D78B7}" type="presOf" srcId="{25938B78-D64D-914C-9C3B-2174BE48881E}" destId="{8E811C98-0111-E547-BC0E-85CE990CCE7D}" srcOrd="0" destOrd="0" presId="urn:microsoft.com/office/officeart/2005/8/layout/process5"/>
    <dgm:cxn modelId="{3AE54F39-434D-7343-BACD-C6B3641374C4}" type="presOf" srcId="{7B5A08AA-46F5-CE4E-B5E0-48D7778F3899}" destId="{0B6E7834-D787-3A4C-A4E4-7DCB73F38969}" srcOrd="0" destOrd="0" presId="urn:microsoft.com/office/officeart/2005/8/layout/process5"/>
    <dgm:cxn modelId="{3F4FD53F-303C-F54A-AAB0-FED851FBA7D0}" type="presOf" srcId="{28C94C80-9DC6-B045-A8EA-3588D40AFB96}" destId="{DAD39F3E-2616-754B-A0A3-FDADD2F78629}" srcOrd="0" destOrd="0" presId="urn:microsoft.com/office/officeart/2005/8/layout/process5"/>
    <dgm:cxn modelId="{9C6FE742-D96B-D141-A3CC-76A3E8F0271A}" type="presOf" srcId="{1521D3ED-6675-FB47-9810-141118D037AE}" destId="{5446D1C4-C037-AC4E-B521-37C354348FBB}" srcOrd="0" destOrd="0" presId="urn:microsoft.com/office/officeart/2005/8/layout/process5"/>
    <dgm:cxn modelId="{83789452-84B4-1D4B-85B4-99D35973BF81}" srcId="{28C94C80-9DC6-B045-A8EA-3588D40AFB96}" destId="{2D11B776-83ED-EB4C-8E4E-35917B35F617}" srcOrd="2" destOrd="0" parTransId="{F78BFACD-6C0B-2049-987E-DAC9A31E21DB}" sibTransId="{D010AB01-23F6-DB46-87B9-94DE35C5377C}"/>
    <dgm:cxn modelId="{C4D5FE5B-8662-AD41-A71C-EB8288BA26EA}" type="presOf" srcId="{25938B78-D64D-914C-9C3B-2174BE48881E}" destId="{C4F35694-6F20-3345-B5E8-892486EC3071}" srcOrd="1" destOrd="0" presId="urn:microsoft.com/office/officeart/2005/8/layout/process5"/>
    <dgm:cxn modelId="{7DBC565E-C795-4146-B416-C2C906EC4694}" type="presOf" srcId="{F523D665-0F26-6C4A-8A17-A20C72E35A70}" destId="{D9EA13C9-7509-EC46-B532-A456F184EC5B}" srcOrd="0" destOrd="0" presId="urn:microsoft.com/office/officeart/2005/8/layout/process5"/>
    <dgm:cxn modelId="{C9295F5F-6D12-A248-87CF-787380B7F196}" type="presOf" srcId="{E6199297-E67E-8543-99D5-20FDF9F7F540}" destId="{67BF30E3-577F-4348-A6CE-629A5056E2D3}" srcOrd="0" destOrd="0" presId="urn:microsoft.com/office/officeart/2005/8/layout/process5"/>
    <dgm:cxn modelId="{31CF5A63-253E-BA4D-AB64-06305C024C0A}" type="presOf" srcId="{19260A0B-4D22-B14C-9518-95448D837441}" destId="{0C46F799-981F-6744-AFDD-614DE776F885}" srcOrd="0" destOrd="0" presId="urn:microsoft.com/office/officeart/2005/8/layout/process5"/>
    <dgm:cxn modelId="{AD771877-86B2-5247-89C7-6A388D66F4F0}" srcId="{28C94C80-9DC6-B045-A8EA-3588D40AFB96}" destId="{04F3FD9D-5CC4-5943-9D17-2A08B4AA1765}" srcOrd="6" destOrd="0" parTransId="{5A92D9EF-C650-CE42-9A17-4C5D6CF3563F}" sibTransId="{552314F0-205B-C648-A04A-C600F6A6F949}"/>
    <dgm:cxn modelId="{E8DE1B80-528B-514F-B3B7-FE0F2AB5C2EE}" srcId="{28C94C80-9DC6-B045-A8EA-3588D40AFB96}" destId="{F496E507-36DE-8C41-B93C-08C73A0E31D2}" srcOrd="0" destOrd="0" parTransId="{290FB425-5D08-A44E-9B00-4035D22A673D}" sibTransId="{4D5A2B6D-DD48-3C40-94AE-0BF2D16C849E}"/>
    <dgm:cxn modelId="{3F2BAA8C-5FFD-D042-BD24-58AFAD3A4824}" srcId="{28C94C80-9DC6-B045-A8EA-3588D40AFB96}" destId="{C2FD817D-A724-DB44-9AF3-AA33AB7153E4}" srcOrd="1" destOrd="0" parTransId="{D72C4649-3D64-D541-8EF9-B74DCBB62F4A}" sibTransId="{E6199297-E67E-8543-99D5-20FDF9F7F540}"/>
    <dgm:cxn modelId="{F5FB5C98-6D7E-E445-B48A-3BEDFEA3A8F1}" type="presOf" srcId="{B3BFD532-2E51-0645-A48E-9F081AD68B99}" destId="{23F41BD5-2000-5D4B-AD1F-BF06E9CAF23D}" srcOrd="0" destOrd="0" presId="urn:microsoft.com/office/officeart/2005/8/layout/process5"/>
    <dgm:cxn modelId="{3C68749C-7A41-2147-B666-0B0D836544EB}" type="presOf" srcId="{D010AB01-23F6-DB46-87B9-94DE35C5377C}" destId="{02F5E1F5-92DB-C84C-ABF0-B16CA6BE517A}" srcOrd="1" destOrd="0" presId="urn:microsoft.com/office/officeart/2005/8/layout/process5"/>
    <dgm:cxn modelId="{5A415AA0-A63F-3840-BEDC-1A46D6FE5580}" type="presOf" srcId="{04F3FD9D-5CC4-5943-9D17-2A08B4AA1765}" destId="{AF6FAF0D-86AB-C045-ABEE-EC2FDEC2F181}" srcOrd="0" destOrd="0" presId="urn:microsoft.com/office/officeart/2005/8/layout/process5"/>
    <dgm:cxn modelId="{2FA709AC-03EC-2E4B-A475-5C6046494378}" type="presOf" srcId="{F496E507-36DE-8C41-B93C-08C73A0E31D2}" destId="{52720163-5C3E-9F45-B128-9845DD6BF625}" srcOrd="0" destOrd="0" presId="urn:microsoft.com/office/officeart/2005/8/layout/process5"/>
    <dgm:cxn modelId="{012151B8-3DEE-FD42-AA17-6A55A607C90E}" type="presOf" srcId="{7B5A08AA-46F5-CE4E-B5E0-48D7778F3899}" destId="{519F54BC-7708-1B48-872E-49E79293BB00}" srcOrd="1" destOrd="0" presId="urn:microsoft.com/office/officeart/2005/8/layout/process5"/>
    <dgm:cxn modelId="{BFDF16C4-F302-5340-89F8-520A50BBC9B2}" srcId="{28C94C80-9DC6-B045-A8EA-3588D40AFB96}" destId="{19260A0B-4D22-B14C-9518-95448D837441}" srcOrd="3" destOrd="0" parTransId="{0311B8B3-27A7-5444-B018-E9E59A85E8BC}" sibTransId="{F523D665-0F26-6C4A-8A17-A20C72E35A70}"/>
    <dgm:cxn modelId="{0E6B59D5-6B42-DE4E-9495-C853C04622F5}" type="presOf" srcId="{D010AB01-23F6-DB46-87B9-94DE35C5377C}" destId="{46E97A3E-672D-BE46-AC90-2619583D645A}" srcOrd="0" destOrd="0" presId="urn:microsoft.com/office/officeart/2005/8/layout/process5"/>
    <dgm:cxn modelId="{9085BFDC-95E9-B54D-9D75-AC0C0882886F}" type="presOf" srcId="{4D5A2B6D-DD48-3C40-94AE-0BF2D16C849E}" destId="{CD0D3A07-90ED-2E4E-BDC0-087332F63571}" srcOrd="1" destOrd="0" presId="urn:microsoft.com/office/officeart/2005/8/layout/process5"/>
    <dgm:cxn modelId="{5A1BF8EC-9362-4D4C-AB12-F2FA7201F8BE}" type="presOf" srcId="{4D5A2B6D-DD48-3C40-94AE-0BF2D16C849E}" destId="{E3C4FCFC-E306-444E-8670-6DF5823FBDBF}" srcOrd="0" destOrd="0" presId="urn:microsoft.com/office/officeart/2005/8/layout/process5"/>
    <dgm:cxn modelId="{B1BCC3F6-ACB6-D64B-AC87-59F159E203E3}" type="presOf" srcId="{2D11B776-83ED-EB4C-8E4E-35917B35F617}" destId="{D0A51707-EA9B-5545-81F7-9FC64DA29FF4}" srcOrd="0" destOrd="0" presId="urn:microsoft.com/office/officeart/2005/8/layout/process5"/>
    <dgm:cxn modelId="{910C43FA-2B80-0544-B65E-6CD74E21BCF6}" type="presOf" srcId="{E6199297-E67E-8543-99D5-20FDF9F7F540}" destId="{9C4B2539-19BB-9E4E-9E44-F068B515C809}" srcOrd="1" destOrd="0" presId="urn:microsoft.com/office/officeart/2005/8/layout/process5"/>
    <dgm:cxn modelId="{9B316275-F18F-274E-BE6A-D13B988F9C78}" type="presParOf" srcId="{DAD39F3E-2616-754B-A0A3-FDADD2F78629}" destId="{52720163-5C3E-9F45-B128-9845DD6BF625}" srcOrd="0" destOrd="0" presId="urn:microsoft.com/office/officeart/2005/8/layout/process5"/>
    <dgm:cxn modelId="{8A0C189A-76D1-6345-8E53-34FBD5534800}" type="presParOf" srcId="{DAD39F3E-2616-754B-A0A3-FDADD2F78629}" destId="{E3C4FCFC-E306-444E-8670-6DF5823FBDBF}" srcOrd="1" destOrd="0" presId="urn:microsoft.com/office/officeart/2005/8/layout/process5"/>
    <dgm:cxn modelId="{9F9EAA72-0B29-594C-96B3-E8FFBCEF1CB6}" type="presParOf" srcId="{E3C4FCFC-E306-444E-8670-6DF5823FBDBF}" destId="{CD0D3A07-90ED-2E4E-BDC0-087332F63571}" srcOrd="0" destOrd="0" presId="urn:microsoft.com/office/officeart/2005/8/layout/process5"/>
    <dgm:cxn modelId="{9EC7005A-01CB-2A4B-BA9B-E129BBC3FC93}" type="presParOf" srcId="{DAD39F3E-2616-754B-A0A3-FDADD2F78629}" destId="{456EB69A-EA46-2D48-A160-9D83AAF05642}" srcOrd="2" destOrd="0" presId="urn:microsoft.com/office/officeart/2005/8/layout/process5"/>
    <dgm:cxn modelId="{65125000-27DD-2149-9A0B-A622FC343C42}" type="presParOf" srcId="{DAD39F3E-2616-754B-A0A3-FDADD2F78629}" destId="{67BF30E3-577F-4348-A6CE-629A5056E2D3}" srcOrd="3" destOrd="0" presId="urn:microsoft.com/office/officeart/2005/8/layout/process5"/>
    <dgm:cxn modelId="{927142A4-2F6F-7D42-A810-6F2A6D8D7061}" type="presParOf" srcId="{67BF30E3-577F-4348-A6CE-629A5056E2D3}" destId="{9C4B2539-19BB-9E4E-9E44-F068B515C809}" srcOrd="0" destOrd="0" presId="urn:microsoft.com/office/officeart/2005/8/layout/process5"/>
    <dgm:cxn modelId="{FA6CBF82-DF00-4446-8243-004134AD036C}" type="presParOf" srcId="{DAD39F3E-2616-754B-A0A3-FDADD2F78629}" destId="{D0A51707-EA9B-5545-81F7-9FC64DA29FF4}" srcOrd="4" destOrd="0" presId="urn:microsoft.com/office/officeart/2005/8/layout/process5"/>
    <dgm:cxn modelId="{F9BB7BE9-25FD-BB4F-AE4B-30FE04B2EEE7}" type="presParOf" srcId="{DAD39F3E-2616-754B-A0A3-FDADD2F78629}" destId="{46E97A3E-672D-BE46-AC90-2619583D645A}" srcOrd="5" destOrd="0" presId="urn:microsoft.com/office/officeart/2005/8/layout/process5"/>
    <dgm:cxn modelId="{F9BCDE42-FCCA-D043-9C54-E72B0F5B7466}" type="presParOf" srcId="{46E97A3E-672D-BE46-AC90-2619583D645A}" destId="{02F5E1F5-92DB-C84C-ABF0-B16CA6BE517A}" srcOrd="0" destOrd="0" presId="urn:microsoft.com/office/officeart/2005/8/layout/process5"/>
    <dgm:cxn modelId="{E0A1A46B-8C2A-7546-ABD3-FFF56EFC20FE}" type="presParOf" srcId="{DAD39F3E-2616-754B-A0A3-FDADD2F78629}" destId="{0C46F799-981F-6744-AFDD-614DE776F885}" srcOrd="6" destOrd="0" presId="urn:microsoft.com/office/officeart/2005/8/layout/process5"/>
    <dgm:cxn modelId="{806404F9-98B3-DF41-85F2-710E7C49561F}" type="presParOf" srcId="{DAD39F3E-2616-754B-A0A3-FDADD2F78629}" destId="{D9EA13C9-7509-EC46-B532-A456F184EC5B}" srcOrd="7" destOrd="0" presId="urn:microsoft.com/office/officeart/2005/8/layout/process5"/>
    <dgm:cxn modelId="{68275C7E-6694-0F4D-84DC-D1D6C4092892}" type="presParOf" srcId="{D9EA13C9-7509-EC46-B532-A456F184EC5B}" destId="{7FB045CD-27B5-6840-BB1E-21C4830D30BD}" srcOrd="0" destOrd="0" presId="urn:microsoft.com/office/officeart/2005/8/layout/process5"/>
    <dgm:cxn modelId="{91A91E87-C43E-8641-9D44-73ACDA1A1122}" type="presParOf" srcId="{DAD39F3E-2616-754B-A0A3-FDADD2F78629}" destId="{23F41BD5-2000-5D4B-AD1F-BF06E9CAF23D}" srcOrd="8" destOrd="0" presId="urn:microsoft.com/office/officeart/2005/8/layout/process5"/>
    <dgm:cxn modelId="{E0AA0B4F-E55F-9142-98F8-3B684F05DCA9}" type="presParOf" srcId="{DAD39F3E-2616-754B-A0A3-FDADD2F78629}" destId="{8E811C98-0111-E547-BC0E-85CE990CCE7D}" srcOrd="9" destOrd="0" presId="urn:microsoft.com/office/officeart/2005/8/layout/process5"/>
    <dgm:cxn modelId="{5B68CC47-4C37-644F-8F7D-EF6272A26614}" type="presParOf" srcId="{8E811C98-0111-E547-BC0E-85CE990CCE7D}" destId="{C4F35694-6F20-3345-B5E8-892486EC3071}" srcOrd="0" destOrd="0" presId="urn:microsoft.com/office/officeart/2005/8/layout/process5"/>
    <dgm:cxn modelId="{CB17BB7C-59E3-FE42-92D9-85ACE663E5FC}" type="presParOf" srcId="{DAD39F3E-2616-754B-A0A3-FDADD2F78629}" destId="{5446D1C4-C037-AC4E-B521-37C354348FBB}" srcOrd="10" destOrd="0" presId="urn:microsoft.com/office/officeart/2005/8/layout/process5"/>
    <dgm:cxn modelId="{58A64A0F-EE0D-E44A-B29B-32C780878F9C}" type="presParOf" srcId="{DAD39F3E-2616-754B-A0A3-FDADD2F78629}" destId="{0B6E7834-D787-3A4C-A4E4-7DCB73F38969}" srcOrd="11" destOrd="0" presId="urn:microsoft.com/office/officeart/2005/8/layout/process5"/>
    <dgm:cxn modelId="{437C21A8-FE88-714B-B70C-3CF7763FD531}" type="presParOf" srcId="{0B6E7834-D787-3A4C-A4E4-7DCB73F38969}" destId="{519F54BC-7708-1B48-872E-49E79293BB00}" srcOrd="0" destOrd="0" presId="urn:microsoft.com/office/officeart/2005/8/layout/process5"/>
    <dgm:cxn modelId="{9D440F2B-AAF2-C649-BD2B-72E5AE140FB6}" type="presParOf" srcId="{DAD39F3E-2616-754B-A0A3-FDADD2F78629}" destId="{AF6FAF0D-86AB-C045-ABEE-EC2FDEC2F181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94C80-9DC6-B045-A8EA-3588D40AFB96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2FD817D-A724-DB44-9AF3-AA33AB7153E4}">
      <dgm:prSet phldrT="[Text]"/>
      <dgm:spPr/>
      <dgm:t>
        <a:bodyPr/>
        <a:lstStyle/>
        <a:p>
          <a:r>
            <a:rPr lang="en-GB" dirty="0" err="1"/>
            <a:t>library.js</a:t>
          </a:r>
          <a:endParaRPr lang="en-GB" dirty="0"/>
        </a:p>
      </dgm:t>
    </dgm:pt>
    <dgm:pt modelId="{D72C4649-3D64-D541-8EF9-B74DCBB62F4A}" type="parTrans" cxnId="{3F2BAA8C-5FFD-D042-BD24-58AFAD3A4824}">
      <dgm:prSet/>
      <dgm:spPr/>
      <dgm:t>
        <a:bodyPr/>
        <a:lstStyle/>
        <a:p>
          <a:endParaRPr lang="en-GB"/>
        </a:p>
      </dgm:t>
    </dgm:pt>
    <dgm:pt modelId="{E6199297-E67E-8543-99D5-20FDF9F7F540}" type="sibTrans" cxnId="{3F2BAA8C-5FFD-D042-BD24-58AFAD3A4824}">
      <dgm:prSet/>
      <dgm:spPr/>
      <dgm:t>
        <a:bodyPr/>
        <a:lstStyle/>
        <a:p>
          <a:endParaRPr lang="en-GB"/>
        </a:p>
      </dgm:t>
    </dgm:pt>
    <dgm:pt modelId="{2D11B776-83ED-EB4C-8E4E-35917B35F617}">
      <dgm:prSet phldrT="[Text]"/>
      <dgm:spPr/>
      <dgm:t>
        <a:bodyPr/>
        <a:lstStyle/>
        <a:p>
          <a:r>
            <a:rPr lang="en-GB" dirty="0"/>
            <a:t>ex1.html and ex2.html</a:t>
          </a:r>
        </a:p>
      </dgm:t>
    </dgm:pt>
    <dgm:pt modelId="{F78BFACD-6C0B-2049-987E-DAC9A31E21DB}" type="parTrans" cxnId="{83789452-84B4-1D4B-85B4-99D35973BF81}">
      <dgm:prSet/>
      <dgm:spPr/>
      <dgm:t>
        <a:bodyPr/>
        <a:lstStyle/>
        <a:p>
          <a:endParaRPr lang="en-GB"/>
        </a:p>
      </dgm:t>
    </dgm:pt>
    <dgm:pt modelId="{D010AB01-23F6-DB46-87B9-94DE35C5377C}" type="sibTrans" cxnId="{83789452-84B4-1D4B-85B4-99D35973BF81}">
      <dgm:prSet/>
      <dgm:spPr/>
      <dgm:t>
        <a:bodyPr/>
        <a:lstStyle/>
        <a:p>
          <a:endParaRPr lang="en-GB"/>
        </a:p>
      </dgm:t>
    </dgm:pt>
    <dgm:pt modelId="{19260A0B-4D22-B14C-9518-95448D837441}">
      <dgm:prSet phldrT="[Text]"/>
      <dgm:spPr/>
      <dgm:t>
        <a:bodyPr/>
        <a:lstStyle/>
        <a:p>
          <a:r>
            <a:rPr lang="en-GB" dirty="0"/>
            <a:t>Flask server (running __</a:t>
          </a:r>
          <a:r>
            <a:rPr lang="en-GB" dirty="0" err="1"/>
            <a:t>init</a:t>
          </a:r>
          <a:r>
            <a:rPr lang="en-GB" dirty="0"/>
            <a:t>__.</a:t>
          </a:r>
          <a:r>
            <a:rPr lang="en-GB" dirty="0" err="1"/>
            <a:t>py</a:t>
          </a:r>
          <a:r>
            <a:rPr lang="en-GB" dirty="0"/>
            <a:t>)</a:t>
          </a:r>
        </a:p>
      </dgm:t>
    </dgm:pt>
    <dgm:pt modelId="{0311B8B3-27A7-5444-B018-E9E59A85E8BC}" type="parTrans" cxnId="{BFDF16C4-F302-5340-89F8-520A50BBC9B2}">
      <dgm:prSet/>
      <dgm:spPr/>
      <dgm:t>
        <a:bodyPr/>
        <a:lstStyle/>
        <a:p>
          <a:endParaRPr lang="en-GB"/>
        </a:p>
      </dgm:t>
    </dgm:pt>
    <dgm:pt modelId="{F523D665-0F26-6C4A-8A17-A20C72E35A70}" type="sibTrans" cxnId="{BFDF16C4-F302-5340-89F8-520A50BBC9B2}">
      <dgm:prSet/>
      <dgm:spPr/>
      <dgm:t>
        <a:bodyPr/>
        <a:lstStyle/>
        <a:p>
          <a:endParaRPr lang="en-GB"/>
        </a:p>
      </dgm:t>
    </dgm:pt>
    <dgm:pt modelId="{F496E507-36DE-8C41-B93C-08C73A0E31D2}">
      <dgm:prSet phldrT="[Text]"/>
      <dgm:spPr>
        <a:solidFill>
          <a:schemeClr val="accent4"/>
        </a:solidFill>
      </dgm:spPr>
      <dgm:t>
        <a:bodyPr/>
        <a:lstStyle/>
        <a:p>
          <a:r>
            <a:rPr lang="en-GB" b="1" dirty="0" err="1">
              <a:solidFill>
                <a:schemeClr val="tx1"/>
              </a:solidFill>
            </a:rPr>
            <a:t>library.py</a:t>
          </a:r>
          <a:endParaRPr lang="en-GB" b="1" dirty="0">
            <a:solidFill>
              <a:schemeClr val="tx1"/>
            </a:solidFill>
          </a:endParaRPr>
        </a:p>
      </dgm:t>
    </dgm:pt>
    <dgm:pt modelId="{4D5A2B6D-DD48-3C40-94AE-0BF2D16C849E}" type="sibTrans" cxnId="{E8DE1B80-528B-514F-B3B7-FE0F2AB5C2EE}">
      <dgm:prSet/>
      <dgm:spPr/>
      <dgm:t>
        <a:bodyPr/>
        <a:lstStyle/>
        <a:p>
          <a:endParaRPr lang="en-GB"/>
        </a:p>
      </dgm:t>
    </dgm:pt>
    <dgm:pt modelId="{290FB425-5D08-A44E-9B00-4035D22A673D}" type="parTrans" cxnId="{E8DE1B80-528B-514F-B3B7-FE0F2AB5C2EE}">
      <dgm:prSet/>
      <dgm:spPr/>
      <dgm:t>
        <a:bodyPr/>
        <a:lstStyle/>
        <a:p>
          <a:endParaRPr lang="en-GB"/>
        </a:p>
      </dgm:t>
    </dgm:pt>
    <dgm:pt modelId="{B3BFD532-2E51-0645-A48E-9F081AD68B99}">
      <dgm:prSet phldrT="[Text]"/>
      <dgm:spPr/>
      <dgm:t>
        <a:bodyPr/>
        <a:lstStyle/>
        <a:p>
          <a:r>
            <a:rPr lang="en-GB" dirty="0" err="1"/>
            <a:t>routes.py</a:t>
          </a:r>
          <a:r>
            <a:rPr lang="en-GB" dirty="0"/>
            <a:t> </a:t>
          </a:r>
        </a:p>
      </dgm:t>
    </dgm:pt>
    <dgm:pt modelId="{25938B78-D64D-914C-9C3B-2174BE48881E}" type="sibTrans" cxnId="{5D3DDB29-36DA-9E4B-8670-36EF9E03296D}">
      <dgm:prSet/>
      <dgm:spPr/>
      <dgm:t>
        <a:bodyPr/>
        <a:lstStyle/>
        <a:p>
          <a:endParaRPr lang="en-GB"/>
        </a:p>
      </dgm:t>
    </dgm:pt>
    <dgm:pt modelId="{2C24826B-31B0-254A-9FD9-BBD0DE83347C}" type="parTrans" cxnId="{5D3DDB29-36DA-9E4B-8670-36EF9E03296D}">
      <dgm:prSet/>
      <dgm:spPr/>
      <dgm:t>
        <a:bodyPr/>
        <a:lstStyle/>
        <a:p>
          <a:endParaRPr lang="en-GB"/>
        </a:p>
      </dgm:t>
    </dgm:pt>
    <dgm:pt modelId="{DAD39F3E-2616-754B-A0A3-FDADD2F78629}" type="pres">
      <dgm:prSet presAssocID="{28C94C80-9DC6-B045-A8EA-3588D40AFB96}" presName="diagram" presStyleCnt="0">
        <dgm:presLayoutVars>
          <dgm:dir/>
          <dgm:resizeHandles val="exact"/>
        </dgm:presLayoutVars>
      </dgm:prSet>
      <dgm:spPr/>
    </dgm:pt>
    <dgm:pt modelId="{52720163-5C3E-9F45-B128-9845DD6BF625}" type="pres">
      <dgm:prSet presAssocID="{F496E507-36DE-8C41-B93C-08C73A0E31D2}" presName="node" presStyleLbl="node1" presStyleIdx="0" presStyleCnt="5">
        <dgm:presLayoutVars>
          <dgm:bulletEnabled val="1"/>
        </dgm:presLayoutVars>
      </dgm:prSet>
      <dgm:spPr/>
    </dgm:pt>
    <dgm:pt modelId="{E3C4FCFC-E306-444E-8670-6DF5823FBDBF}" type="pres">
      <dgm:prSet presAssocID="{4D5A2B6D-DD48-3C40-94AE-0BF2D16C849E}" presName="sibTrans" presStyleLbl="sibTrans2D1" presStyleIdx="0" presStyleCnt="4"/>
      <dgm:spPr/>
    </dgm:pt>
    <dgm:pt modelId="{CD0D3A07-90ED-2E4E-BDC0-087332F63571}" type="pres">
      <dgm:prSet presAssocID="{4D5A2B6D-DD48-3C40-94AE-0BF2D16C849E}" presName="connectorText" presStyleLbl="sibTrans2D1" presStyleIdx="0" presStyleCnt="4"/>
      <dgm:spPr/>
    </dgm:pt>
    <dgm:pt modelId="{456EB69A-EA46-2D48-A160-9D83AAF05642}" type="pres">
      <dgm:prSet presAssocID="{C2FD817D-A724-DB44-9AF3-AA33AB7153E4}" presName="node" presStyleLbl="node1" presStyleIdx="1" presStyleCnt="5">
        <dgm:presLayoutVars>
          <dgm:bulletEnabled val="1"/>
        </dgm:presLayoutVars>
      </dgm:prSet>
      <dgm:spPr/>
    </dgm:pt>
    <dgm:pt modelId="{67BF30E3-577F-4348-A6CE-629A5056E2D3}" type="pres">
      <dgm:prSet presAssocID="{E6199297-E67E-8543-99D5-20FDF9F7F540}" presName="sibTrans" presStyleLbl="sibTrans2D1" presStyleIdx="1" presStyleCnt="4" custFlipHor="1"/>
      <dgm:spPr/>
    </dgm:pt>
    <dgm:pt modelId="{9C4B2539-19BB-9E4E-9E44-F068B515C809}" type="pres">
      <dgm:prSet presAssocID="{E6199297-E67E-8543-99D5-20FDF9F7F540}" presName="connectorText" presStyleLbl="sibTrans2D1" presStyleIdx="1" presStyleCnt="4"/>
      <dgm:spPr/>
    </dgm:pt>
    <dgm:pt modelId="{D0A51707-EA9B-5545-81F7-9FC64DA29FF4}" type="pres">
      <dgm:prSet presAssocID="{2D11B776-83ED-EB4C-8E4E-35917B35F617}" presName="node" presStyleLbl="node1" presStyleIdx="2" presStyleCnt="5">
        <dgm:presLayoutVars>
          <dgm:bulletEnabled val="1"/>
        </dgm:presLayoutVars>
      </dgm:prSet>
      <dgm:spPr/>
    </dgm:pt>
    <dgm:pt modelId="{46E97A3E-672D-BE46-AC90-2619583D645A}" type="pres">
      <dgm:prSet presAssocID="{D010AB01-23F6-DB46-87B9-94DE35C5377C}" presName="sibTrans" presStyleLbl="sibTrans2D1" presStyleIdx="2" presStyleCnt="4" custFlipVert="1" custFlipHor="1"/>
      <dgm:spPr/>
    </dgm:pt>
    <dgm:pt modelId="{02F5E1F5-92DB-C84C-ABF0-B16CA6BE517A}" type="pres">
      <dgm:prSet presAssocID="{D010AB01-23F6-DB46-87B9-94DE35C5377C}" presName="connectorText" presStyleLbl="sibTrans2D1" presStyleIdx="2" presStyleCnt="4"/>
      <dgm:spPr/>
    </dgm:pt>
    <dgm:pt modelId="{0C46F799-981F-6744-AFDD-614DE776F885}" type="pres">
      <dgm:prSet presAssocID="{19260A0B-4D22-B14C-9518-95448D837441}" presName="node" presStyleLbl="node1" presStyleIdx="3" presStyleCnt="5">
        <dgm:presLayoutVars>
          <dgm:bulletEnabled val="1"/>
        </dgm:presLayoutVars>
      </dgm:prSet>
      <dgm:spPr/>
    </dgm:pt>
    <dgm:pt modelId="{D9EA13C9-7509-EC46-B532-A456F184EC5B}" type="pres">
      <dgm:prSet presAssocID="{F523D665-0F26-6C4A-8A17-A20C72E35A70}" presName="sibTrans" presStyleLbl="sibTrans2D1" presStyleIdx="3" presStyleCnt="4" custFlipVert="1" custFlipHor="1"/>
      <dgm:spPr/>
    </dgm:pt>
    <dgm:pt modelId="{7FB045CD-27B5-6840-BB1E-21C4830D30BD}" type="pres">
      <dgm:prSet presAssocID="{F523D665-0F26-6C4A-8A17-A20C72E35A70}" presName="connectorText" presStyleLbl="sibTrans2D1" presStyleIdx="3" presStyleCnt="4"/>
      <dgm:spPr/>
    </dgm:pt>
    <dgm:pt modelId="{23F41BD5-2000-5D4B-AD1F-BF06E9CAF23D}" type="pres">
      <dgm:prSet presAssocID="{B3BFD532-2E51-0645-A48E-9F081AD68B99}" presName="node" presStyleLbl="node1" presStyleIdx="4" presStyleCnt="5">
        <dgm:presLayoutVars>
          <dgm:bulletEnabled val="1"/>
        </dgm:presLayoutVars>
      </dgm:prSet>
      <dgm:spPr/>
    </dgm:pt>
  </dgm:ptLst>
  <dgm:cxnLst>
    <dgm:cxn modelId="{D004940D-C16F-064B-86B0-38540A72FC9C}" type="presOf" srcId="{F523D665-0F26-6C4A-8A17-A20C72E35A70}" destId="{7FB045CD-27B5-6840-BB1E-21C4830D30BD}" srcOrd="1" destOrd="0" presId="urn:microsoft.com/office/officeart/2005/8/layout/process5"/>
    <dgm:cxn modelId="{B272B31E-85D9-DB4A-A133-4F9F31FBA81F}" type="presOf" srcId="{C2FD817D-A724-DB44-9AF3-AA33AB7153E4}" destId="{456EB69A-EA46-2D48-A160-9D83AAF05642}" srcOrd="0" destOrd="0" presId="urn:microsoft.com/office/officeart/2005/8/layout/process5"/>
    <dgm:cxn modelId="{5D3DDB29-36DA-9E4B-8670-36EF9E03296D}" srcId="{28C94C80-9DC6-B045-A8EA-3588D40AFB96}" destId="{B3BFD532-2E51-0645-A48E-9F081AD68B99}" srcOrd="4" destOrd="0" parTransId="{2C24826B-31B0-254A-9FD9-BBD0DE83347C}" sibTransId="{25938B78-D64D-914C-9C3B-2174BE48881E}"/>
    <dgm:cxn modelId="{3F4FD53F-303C-F54A-AAB0-FED851FBA7D0}" type="presOf" srcId="{28C94C80-9DC6-B045-A8EA-3588D40AFB96}" destId="{DAD39F3E-2616-754B-A0A3-FDADD2F78629}" srcOrd="0" destOrd="0" presId="urn:microsoft.com/office/officeart/2005/8/layout/process5"/>
    <dgm:cxn modelId="{83789452-84B4-1D4B-85B4-99D35973BF81}" srcId="{28C94C80-9DC6-B045-A8EA-3588D40AFB96}" destId="{2D11B776-83ED-EB4C-8E4E-35917B35F617}" srcOrd="2" destOrd="0" parTransId="{F78BFACD-6C0B-2049-987E-DAC9A31E21DB}" sibTransId="{D010AB01-23F6-DB46-87B9-94DE35C5377C}"/>
    <dgm:cxn modelId="{7DBC565E-C795-4146-B416-C2C906EC4694}" type="presOf" srcId="{F523D665-0F26-6C4A-8A17-A20C72E35A70}" destId="{D9EA13C9-7509-EC46-B532-A456F184EC5B}" srcOrd="0" destOrd="0" presId="urn:microsoft.com/office/officeart/2005/8/layout/process5"/>
    <dgm:cxn modelId="{C9295F5F-6D12-A248-87CF-787380B7F196}" type="presOf" srcId="{E6199297-E67E-8543-99D5-20FDF9F7F540}" destId="{67BF30E3-577F-4348-A6CE-629A5056E2D3}" srcOrd="0" destOrd="0" presId="urn:microsoft.com/office/officeart/2005/8/layout/process5"/>
    <dgm:cxn modelId="{31CF5A63-253E-BA4D-AB64-06305C024C0A}" type="presOf" srcId="{19260A0B-4D22-B14C-9518-95448D837441}" destId="{0C46F799-981F-6744-AFDD-614DE776F885}" srcOrd="0" destOrd="0" presId="urn:microsoft.com/office/officeart/2005/8/layout/process5"/>
    <dgm:cxn modelId="{E8DE1B80-528B-514F-B3B7-FE0F2AB5C2EE}" srcId="{28C94C80-9DC6-B045-A8EA-3588D40AFB96}" destId="{F496E507-36DE-8C41-B93C-08C73A0E31D2}" srcOrd="0" destOrd="0" parTransId="{290FB425-5D08-A44E-9B00-4035D22A673D}" sibTransId="{4D5A2B6D-DD48-3C40-94AE-0BF2D16C849E}"/>
    <dgm:cxn modelId="{3F2BAA8C-5FFD-D042-BD24-58AFAD3A4824}" srcId="{28C94C80-9DC6-B045-A8EA-3588D40AFB96}" destId="{C2FD817D-A724-DB44-9AF3-AA33AB7153E4}" srcOrd="1" destOrd="0" parTransId="{D72C4649-3D64-D541-8EF9-B74DCBB62F4A}" sibTransId="{E6199297-E67E-8543-99D5-20FDF9F7F540}"/>
    <dgm:cxn modelId="{F5FB5C98-6D7E-E445-B48A-3BEDFEA3A8F1}" type="presOf" srcId="{B3BFD532-2E51-0645-A48E-9F081AD68B99}" destId="{23F41BD5-2000-5D4B-AD1F-BF06E9CAF23D}" srcOrd="0" destOrd="0" presId="urn:microsoft.com/office/officeart/2005/8/layout/process5"/>
    <dgm:cxn modelId="{3C68749C-7A41-2147-B666-0B0D836544EB}" type="presOf" srcId="{D010AB01-23F6-DB46-87B9-94DE35C5377C}" destId="{02F5E1F5-92DB-C84C-ABF0-B16CA6BE517A}" srcOrd="1" destOrd="0" presId="urn:microsoft.com/office/officeart/2005/8/layout/process5"/>
    <dgm:cxn modelId="{2FA709AC-03EC-2E4B-A475-5C6046494378}" type="presOf" srcId="{F496E507-36DE-8C41-B93C-08C73A0E31D2}" destId="{52720163-5C3E-9F45-B128-9845DD6BF625}" srcOrd="0" destOrd="0" presId="urn:microsoft.com/office/officeart/2005/8/layout/process5"/>
    <dgm:cxn modelId="{BFDF16C4-F302-5340-89F8-520A50BBC9B2}" srcId="{28C94C80-9DC6-B045-A8EA-3588D40AFB96}" destId="{19260A0B-4D22-B14C-9518-95448D837441}" srcOrd="3" destOrd="0" parTransId="{0311B8B3-27A7-5444-B018-E9E59A85E8BC}" sibTransId="{F523D665-0F26-6C4A-8A17-A20C72E35A70}"/>
    <dgm:cxn modelId="{0E6B59D5-6B42-DE4E-9495-C853C04622F5}" type="presOf" srcId="{D010AB01-23F6-DB46-87B9-94DE35C5377C}" destId="{46E97A3E-672D-BE46-AC90-2619583D645A}" srcOrd="0" destOrd="0" presId="urn:microsoft.com/office/officeart/2005/8/layout/process5"/>
    <dgm:cxn modelId="{9085BFDC-95E9-B54D-9D75-AC0C0882886F}" type="presOf" srcId="{4D5A2B6D-DD48-3C40-94AE-0BF2D16C849E}" destId="{CD0D3A07-90ED-2E4E-BDC0-087332F63571}" srcOrd="1" destOrd="0" presId="urn:microsoft.com/office/officeart/2005/8/layout/process5"/>
    <dgm:cxn modelId="{5A1BF8EC-9362-4D4C-AB12-F2FA7201F8BE}" type="presOf" srcId="{4D5A2B6D-DD48-3C40-94AE-0BF2D16C849E}" destId="{E3C4FCFC-E306-444E-8670-6DF5823FBDBF}" srcOrd="0" destOrd="0" presId="urn:microsoft.com/office/officeart/2005/8/layout/process5"/>
    <dgm:cxn modelId="{B1BCC3F6-ACB6-D64B-AC87-59F159E203E3}" type="presOf" srcId="{2D11B776-83ED-EB4C-8E4E-35917B35F617}" destId="{D0A51707-EA9B-5545-81F7-9FC64DA29FF4}" srcOrd="0" destOrd="0" presId="urn:microsoft.com/office/officeart/2005/8/layout/process5"/>
    <dgm:cxn modelId="{910C43FA-2B80-0544-B65E-6CD74E21BCF6}" type="presOf" srcId="{E6199297-E67E-8543-99D5-20FDF9F7F540}" destId="{9C4B2539-19BB-9E4E-9E44-F068B515C809}" srcOrd="1" destOrd="0" presId="urn:microsoft.com/office/officeart/2005/8/layout/process5"/>
    <dgm:cxn modelId="{9B316275-F18F-274E-BE6A-D13B988F9C78}" type="presParOf" srcId="{DAD39F3E-2616-754B-A0A3-FDADD2F78629}" destId="{52720163-5C3E-9F45-B128-9845DD6BF625}" srcOrd="0" destOrd="0" presId="urn:microsoft.com/office/officeart/2005/8/layout/process5"/>
    <dgm:cxn modelId="{8A0C189A-76D1-6345-8E53-34FBD5534800}" type="presParOf" srcId="{DAD39F3E-2616-754B-A0A3-FDADD2F78629}" destId="{E3C4FCFC-E306-444E-8670-6DF5823FBDBF}" srcOrd="1" destOrd="0" presId="urn:microsoft.com/office/officeart/2005/8/layout/process5"/>
    <dgm:cxn modelId="{9F9EAA72-0B29-594C-96B3-E8FFBCEF1CB6}" type="presParOf" srcId="{E3C4FCFC-E306-444E-8670-6DF5823FBDBF}" destId="{CD0D3A07-90ED-2E4E-BDC0-087332F63571}" srcOrd="0" destOrd="0" presId="urn:microsoft.com/office/officeart/2005/8/layout/process5"/>
    <dgm:cxn modelId="{9EC7005A-01CB-2A4B-BA9B-E129BBC3FC93}" type="presParOf" srcId="{DAD39F3E-2616-754B-A0A3-FDADD2F78629}" destId="{456EB69A-EA46-2D48-A160-9D83AAF05642}" srcOrd="2" destOrd="0" presId="urn:microsoft.com/office/officeart/2005/8/layout/process5"/>
    <dgm:cxn modelId="{65125000-27DD-2149-9A0B-A622FC343C42}" type="presParOf" srcId="{DAD39F3E-2616-754B-A0A3-FDADD2F78629}" destId="{67BF30E3-577F-4348-A6CE-629A5056E2D3}" srcOrd="3" destOrd="0" presId="urn:microsoft.com/office/officeart/2005/8/layout/process5"/>
    <dgm:cxn modelId="{927142A4-2F6F-7D42-A810-6F2A6D8D7061}" type="presParOf" srcId="{67BF30E3-577F-4348-A6CE-629A5056E2D3}" destId="{9C4B2539-19BB-9E4E-9E44-F068B515C809}" srcOrd="0" destOrd="0" presId="urn:microsoft.com/office/officeart/2005/8/layout/process5"/>
    <dgm:cxn modelId="{FA6CBF82-DF00-4446-8243-004134AD036C}" type="presParOf" srcId="{DAD39F3E-2616-754B-A0A3-FDADD2F78629}" destId="{D0A51707-EA9B-5545-81F7-9FC64DA29FF4}" srcOrd="4" destOrd="0" presId="urn:microsoft.com/office/officeart/2005/8/layout/process5"/>
    <dgm:cxn modelId="{F9BB7BE9-25FD-BB4F-AE4B-30FE04B2EEE7}" type="presParOf" srcId="{DAD39F3E-2616-754B-A0A3-FDADD2F78629}" destId="{46E97A3E-672D-BE46-AC90-2619583D645A}" srcOrd="5" destOrd="0" presId="urn:microsoft.com/office/officeart/2005/8/layout/process5"/>
    <dgm:cxn modelId="{F9BCDE42-FCCA-D043-9C54-E72B0F5B7466}" type="presParOf" srcId="{46E97A3E-672D-BE46-AC90-2619583D645A}" destId="{02F5E1F5-92DB-C84C-ABF0-B16CA6BE517A}" srcOrd="0" destOrd="0" presId="urn:microsoft.com/office/officeart/2005/8/layout/process5"/>
    <dgm:cxn modelId="{E0A1A46B-8C2A-7546-ABD3-FFF56EFC20FE}" type="presParOf" srcId="{DAD39F3E-2616-754B-A0A3-FDADD2F78629}" destId="{0C46F799-981F-6744-AFDD-614DE776F885}" srcOrd="6" destOrd="0" presId="urn:microsoft.com/office/officeart/2005/8/layout/process5"/>
    <dgm:cxn modelId="{806404F9-98B3-DF41-85F2-710E7C49561F}" type="presParOf" srcId="{DAD39F3E-2616-754B-A0A3-FDADD2F78629}" destId="{D9EA13C9-7509-EC46-B532-A456F184EC5B}" srcOrd="7" destOrd="0" presId="urn:microsoft.com/office/officeart/2005/8/layout/process5"/>
    <dgm:cxn modelId="{68275C7E-6694-0F4D-84DC-D1D6C4092892}" type="presParOf" srcId="{D9EA13C9-7509-EC46-B532-A456F184EC5B}" destId="{7FB045CD-27B5-6840-BB1E-21C4830D30BD}" srcOrd="0" destOrd="0" presId="urn:microsoft.com/office/officeart/2005/8/layout/process5"/>
    <dgm:cxn modelId="{91A91E87-C43E-8641-9D44-73ACDA1A1122}" type="presParOf" srcId="{DAD39F3E-2616-754B-A0A3-FDADD2F78629}" destId="{23F41BD5-2000-5D4B-AD1F-BF06E9CAF23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0163-5C3E-9F45-B128-9845DD6BF625}">
      <dsp:nvSpPr>
        <dsp:cNvPr id="0" name=""/>
        <dsp:cNvSpPr/>
      </dsp:nvSpPr>
      <dsp:spPr>
        <a:xfrm>
          <a:off x="4762" y="1043587"/>
          <a:ext cx="2082182" cy="124930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 err="1">
              <a:solidFill>
                <a:schemeClr val="tx1"/>
              </a:solidFill>
            </a:rPr>
            <a:t>library.py</a:t>
          </a:r>
          <a:endParaRPr lang="en-GB" sz="2300" b="1" kern="1200" dirty="0">
            <a:solidFill>
              <a:schemeClr val="tx1"/>
            </a:solidFill>
          </a:endParaRPr>
        </a:p>
      </dsp:txBody>
      <dsp:txXfrm>
        <a:off x="41353" y="1080178"/>
        <a:ext cx="2009000" cy="1176127"/>
      </dsp:txXfrm>
    </dsp:sp>
    <dsp:sp modelId="{E3C4FCFC-E306-444E-8670-6DF5823FBDBF}">
      <dsp:nvSpPr>
        <dsp:cNvPr id="0" name=""/>
        <dsp:cNvSpPr/>
      </dsp:nvSpPr>
      <dsp:spPr>
        <a:xfrm>
          <a:off x="2270177" y="1410051"/>
          <a:ext cx="441422" cy="516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70177" y="1513327"/>
        <a:ext cx="308995" cy="309829"/>
      </dsp:txXfrm>
    </dsp:sp>
    <dsp:sp modelId="{456EB69A-EA46-2D48-A160-9D83AAF05642}">
      <dsp:nvSpPr>
        <dsp:cNvPr id="0" name=""/>
        <dsp:cNvSpPr/>
      </dsp:nvSpPr>
      <dsp:spPr>
        <a:xfrm>
          <a:off x="2919818" y="1043587"/>
          <a:ext cx="2082182" cy="12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library.js</a:t>
          </a:r>
          <a:endParaRPr lang="en-GB" sz="2300" kern="1200" dirty="0"/>
        </a:p>
      </dsp:txBody>
      <dsp:txXfrm>
        <a:off x="2956409" y="1080178"/>
        <a:ext cx="2009000" cy="1176127"/>
      </dsp:txXfrm>
    </dsp:sp>
    <dsp:sp modelId="{67BF30E3-577F-4348-A6CE-629A5056E2D3}">
      <dsp:nvSpPr>
        <dsp:cNvPr id="0" name=""/>
        <dsp:cNvSpPr/>
      </dsp:nvSpPr>
      <dsp:spPr>
        <a:xfrm>
          <a:off x="5185233" y="1410051"/>
          <a:ext cx="441422" cy="516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185233" y="1513327"/>
        <a:ext cx="308995" cy="309829"/>
      </dsp:txXfrm>
    </dsp:sp>
    <dsp:sp modelId="{D0A51707-EA9B-5545-81F7-9FC64DA29FF4}">
      <dsp:nvSpPr>
        <dsp:cNvPr id="0" name=""/>
        <dsp:cNvSpPr/>
      </dsp:nvSpPr>
      <dsp:spPr>
        <a:xfrm>
          <a:off x="5834874" y="1043587"/>
          <a:ext cx="2082182" cy="12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ex1.html and ex2.html</a:t>
          </a:r>
        </a:p>
      </dsp:txBody>
      <dsp:txXfrm>
        <a:off x="5871465" y="1080178"/>
        <a:ext cx="2009000" cy="1176127"/>
      </dsp:txXfrm>
    </dsp:sp>
    <dsp:sp modelId="{46E97A3E-672D-BE46-AC90-2619583D645A}">
      <dsp:nvSpPr>
        <dsp:cNvPr id="0" name=""/>
        <dsp:cNvSpPr/>
      </dsp:nvSpPr>
      <dsp:spPr>
        <a:xfrm>
          <a:off x="8100288" y="1410051"/>
          <a:ext cx="441422" cy="516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8100288" y="1513327"/>
        <a:ext cx="308995" cy="309829"/>
      </dsp:txXfrm>
    </dsp:sp>
    <dsp:sp modelId="{0C46F799-981F-6744-AFDD-614DE776F885}">
      <dsp:nvSpPr>
        <dsp:cNvPr id="0" name=""/>
        <dsp:cNvSpPr/>
      </dsp:nvSpPr>
      <dsp:spPr>
        <a:xfrm>
          <a:off x="8749929" y="1043587"/>
          <a:ext cx="2082182" cy="12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Flask server (running __</a:t>
          </a:r>
          <a:r>
            <a:rPr lang="en-GB" sz="2300" kern="1200" dirty="0" err="1"/>
            <a:t>init</a:t>
          </a:r>
          <a:r>
            <a:rPr lang="en-GB" sz="2300" kern="1200" dirty="0"/>
            <a:t>__.</a:t>
          </a:r>
          <a:r>
            <a:rPr lang="en-GB" sz="2300" kern="1200" dirty="0" err="1"/>
            <a:t>py</a:t>
          </a:r>
          <a:r>
            <a:rPr lang="en-GB" sz="2300" kern="1200" dirty="0"/>
            <a:t>)</a:t>
          </a:r>
        </a:p>
      </dsp:txBody>
      <dsp:txXfrm>
        <a:off x="8786520" y="1080178"/>
        <a:ext cx="2009000" cy="1176127"/>
      </dsp:txXfrm>
    </dsp:sp>
    <dsp:sp modelId="{D9EA13C9-7509-EC46-B532-A456F184EC5B}">
      <dsp:nvSpPr>
        <dsp:cNvPr id="0" name=""/>
        <dsp:cNvSpPr/>
      </dsp:nvSpPr>
      <dsp:spPr>
        <a:xfrm rot="5400000">
          <a:off x="9570309" y="2438649"/>
          <a:ext cx="441422" cy="516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9636106" y="2476129"/>
        <a:ext cx="309829" cy="308995"/>
      </dsp:txXfrm>
    </dsp:sp>
    <dsp:sp modelId="{23F41BD5-2000-5D4B-AD1F-BF06E9CAF23D}">
      <dsp:nvSpPr>
        <dsp:cNvPr id="0" name=""/>
        <dsp:cNvSpPr/>
      </dsp:nvSpPr>
      <dsp:spPr>
        <a:xfrm>
          <a:off x="8749929" y="3125770"/>
          <a:ext cx="2082182" cy="12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routes.py</a:t>
          </a:r>
          <a:r>
            <a:rPr lang="en-GB" sz="2300" kern="1200" dirty="0"/>
            <a:t> </a:t>
          </a:r>
        </a:p>
      </dsp:txBody>
      <dsp:txXfrm>
        <a:off x="8786520" y="3162361"/>
        <a:ext cx="2009000" cy="1176127"/>
      </dsp:txXfrm>
    </dsp:sp>
    <dsp:sp modelId="{8E811C98-0111-E547-BC0E-85CE990CCE7D}">
      <dsp:nvSpPr>
        <dsp:cNvPr id="0" name=""/>
        <dsp:cNvSpPr/>
      </dsp:nvSpPr>
      <dsp:spPr>
        <a:xfrm rot="10800000">
          <a:off x="8125275" y="3492234"/>
          <a:ext cx="441422" cy="516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10800000">
        <a:off x="8257702" y="3595510"/>
        <a:ext cx="308995" cy="309829"/>
      </dsp:txXfrm>
    </dsp:sp>
    <dsp:sp modelId="{5446D1C4-C037-AC4E-B521-37C354348FBB}">
      <dsp:nvSpPr>
        <dsp:cNvPr id="0" name=""/>
        <dsp:cNvSpPr/>
      </dsp:nvSpPr>
      <dsp:spPr>
        <a:xfrm>
          <a:off x="5834874" y="3125770"/>
          <a:ext cx="2082182" cy="12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your browser</a:t>
          </a:r>
        </a:p>
      </dsp:txBody>
      <dsp:txXfrm>
        <a:off x="5871465" y="3162361"/>
        <a:ext cx="2009000" cy="1176127"/>
      </dsp:txXfrm>
    </dsp:sp>
    <dsp:sp modelId="{0B6E7834-D787-3A4C-A4E4-7DCB73F38969}">
      <dsp:nvSpPr>
        <dsp:cNvPr id="0" name=""/>
        <dsp:cNvSpPr/>
      </dsp:nvSpPr>
      <dsp:spPr>
        <a:xfrm rot="10800000">
          <a:off x="5210219" y="3492234"/>
          <a:ext cx="441422" cy="5163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10800000">
        <a:off x="5342646" y="3595510"/>
        <a:ext cx="308995" cy="309829"/>
      </dsp:txXfrm>
    </dsp:sp>
    <dsp:sp modelId="{AF6FAF0D-86AB-C045-ABEE-EC2FDEC2F181}">
      <dsp:nvSpPr>
        <dsp:cNvPr id="0" name=""/>
        <dsp:cNvSpPr/>
      </dsp:nvSpPr>
      <dsp:spPr>
        <a:xfrm>
          <a:off x="2919818" y="3125770"/>
          <a:ext cx="2082182" cy="1249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Javascript</a:t>
          </a:r>
          <a:r>
            <a:rPr lang="en-GB" sz="2300" kern="1200" dirty="0"/>
            <a:t> console</a:t>
          </a:r>
        </a:p>
      </dsp:txBody>
      <dsp:txXfrm>
        <a:off x="2956409" y="3162361"/>
        <a:ext cx="2009000" cy="1176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20163-5C3E-9F45-B128-9845DD6BF625}">
      <dsp:nvSpPr>
        <dsp:cNvPr id="0" name=""/>
        <dsp:cNvSpPr/>
      </dsp:nvSpPr>
      <dsp:spPr>
        <a:xfrm>
          <a:off x="9524" y="431896"/>
          <a:ext cx="2846796" cy="170807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 err="1">
              <a:solidFill>
                <a:schemeClr val="tx1"/>
              </a:solidFill>
            </a:rPr>
            <a:t>library.py</a:t>
          </a:r>
          <a:endParaRPr lang="en-GB" sz="3200" b="1" kern="1200" dirty="0">
            <a:solidFill>
              <a:schemeClr val="tx1"/>
            </a:solidFill>
          </a:endParaRPr>
        </a:p>
      </dsp:txBody>
      <dsp:txXfrm>
        <a:off x="59552" y="481924"/>
        <a:ext cx="2746740" cy="1608021"/>
      </dsp:txXfrm>
    </dsp:sp>
    <dsp:sp modelId="{E3C4FCFC-E306-444E-8670-6DF5823FBDBF}">
      <dsp:nvSpPr>
        <dsp:cNvPr id="0" name=""/>
        <dsp:cNvSpPr/>
      </dsp:nvSpPr>
      <dsp:spPr>
        <a:xfrm>
          <a:off x="3106838" y="932932"/>
          <a:ext cx="603520" cy="70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3106838" y="1074133"/>
        <a:ext cx="422464" cy="423603"/>
      </dsp:txXfrm>
    </dsp:sp>
    <dsp:sp modelId="{456EB69A-EA46-2D48-A160-9D83AAF05642}">
      <dsp:nvSpPr>
        <dsp:cNvPr id="0" name=""/>
        <dsp:cNvSpPr/>
      </dsp:nvSpPr>
      <dsp:spPr>
        <a:xfrm>
          <a:off x="3995039" y="431896"/>
          <a:ext cx="2846796" cy="170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library.js</a:t>
          </a:r>
          <a:endParaRPr lang="en-GB" sz="3200" kern="1200" dirty="0"/>
        </a:p>
      </dsp:txBody>
      <dsp:txXfrm>
        <a:off x="4045067" y="481924"/>
        <a:ext cx="2746740" cy="1608021"/>
      </dsp:txXfrm>
    </dsp:sp>
    <dsp:sp modelId="{67BF30E3-577F-4348-A6CE-629A5056E2D3}">
      <dsp:nvSpPr>
        <dsp:cNvPr id="0" name=""/>
        <dsp:cNvSpPr/>
      </dsp:nvSpPr>
      <dsp:spPr>
        <a:xfrm flipH="1">
          <a:off x="7092353" y="932932"/>
          <a:ext cx="603520" cy="70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7273409" y="1074133"/>
        <a:ext cx="422464" cy="423603"/>
      </dsp:txXfrm>
    </dsp:sp>
    <dsp:sp modelId="{D0A51707-EA9B-5545-81F7-9FC64DA29FF4}">
      <dsp:nvSpPr>
        <dsp:cNvPr id="0" name=""/>
        <dsp:cNvSpPr/>
      </dsp:nvSpPr>
      <dsp:spPr>
        <a:xfrm>
          <a:off x="7980554" y="431896"/>
          <a:ext cx="2846796" cy="170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ex1.html and ex2.html</a:t>
          </a:r>
        </a:p>
      </dsp:txBody>
      <dsp:txXfrm>
        <a:off x="8030582" y="481924"/>
        <a:ext cx="2746740" cy="1608021"/>
      </dsp:txXfrm>
    </dsp:sp>
    <dsp:sp modelId="{46E97A3E-672D-BE46-AC90-2619583D645A}">
      <dsp:nvSpPr>
        <dsp:cNvPr id="0" name=""/>
        <dsp:cNvSpPr/>
      </dsp:nvSpPr>
      <dsp:spPr>
        <a:xfrm rot="5400000" flipH="1" flipV="1">
          <a:off x="9102191" y="2339249"/>
          <a:ext cx="603520" cy="70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9192150" y="2571547"/>
        <a:ext cx="423603" cy="422464"/>
      </dsp:txXfrm>
    </dsp:sp>
    <dsp:sp modelId="{0C46F799-981F-6744-AFDD-614DE776F885}">
      <dsp:nvSpPr>
        <dsp:cNvPr id="0" name=""/>
        <dsp:cNvSpPr/>
      </dsp:nvSpPr>
      <dsp:spPr>
        <a:xfrm>
          <a:off x="7980554" y="3278692"/>
          <a:ext cx="2846796" cy="170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Flask server (running __</a:t>
          </a:r>
          <a:r>
            <a:rPr lang="en-GB" sz="3200" kern="1200" dirty="0" err="1"/>
            <a:t>init</a:t>
          </a:r>
          <a:r>
            <a:rPr lang="en-GB" sz="3200" kern="1200" dirty="0"/>
            <a:t>__.</a:t>
          </a:r>
          <a:r>
            <a:rPr lang="en-GB" sz="3200" kern="1200" dirty="0" err="1"/>
            <a:t>py</a:t>
          </a:r>
          <a:r>
            <a:rPr lang="en-GB" sz="3200" kern="1200" dirty="0"/>
            <a:t>)</a:t>
          </a:r>
        </a:p>
      </dsp:txBody>
      <dsp:txXfrm>
        <a:off x="8030582" y="3328720"/>
        <a:ext cx="2746740" cy="1608021"/>
      </dsp:txXfrm>
    </dsp:sp>
    <dsp:sp modelId="{D9EA13C9-7509-EC46-B532-A456F184EC5B}">
      <dsp:nvSpPr>
        <dsp:cNvPr id="0" name=""/>
        <dsp:cNvSpPr/>
      </dsp:nvSpPr>
      <dsp:spPr>
        <a:xfrm rot="10800000" flipH="1" flipV="1">
          <a:off x="7126515" y="3779728"/>
          <a:ext cx="603520" cy="706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10800000">
        <a:off x="7126515" y="3920929"/>
        <a:ext cx="422464" cy="423603"/>
      </dsp:txXfrm>
    </dsp:sp>
    <dsp:sp modelId="{23F41BD5-2000-5D4B-AD1F-BF06E9CAF23D}">
      <dsp:nvSpPr>
        <dsp:cNvPr id="0" name=""/>
        <dsp:cNvSpPr/>
      </dsp:nvSpPr>
      <dsp:spPr>
        <a:xfrm>
          <a:off x="3995039" y="3278692"/>
          <a:ext cx="2846796" cy="170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routes.py</a:t>
          </a:r>
          <a:r>
            <a:rPr lang="en-GB" sz="3200" kern="1200" dirty="0"/>
            <a:t> </a:t>
          </a:r>
        </a:p>
      </dsp:txBody>
      <dsp:txXfrm>
        <a:off x="4045067" y="3328720"/>
        <a:ext cx="2746740" cy="160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A675-3822-D34B-A69C-4492369D9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17983-C7DC-FC49-8EC7-06820D46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EA03-4DA5-6045-936A-271E5867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DA76-5E13-0147-B21E-AAE3A24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C2F7-1240-AF40-B1EC-6D141063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9C74-9EC8-534A-9CBD-FA7E0F33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3E420-D832-F148-8486-57C526583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CAF7-ADBB-044E-B63D-E2EB2B61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584F-6F94-814B-A6C7-5CA8E69B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4CD9-1BF4-7A49-8BD6-4C386904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54766-6DD7-B942-A329-D883D5B23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6376-F839-7848-9E40-F620ED5F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4577-5B28-0E40-B030-6B345658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EF309-E378-F947-B958-C7CE2F04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A382-BFF8-6145-A8AF-D7E25BE8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54E7-D095-E146-836D-F4D6318A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5D60-4DEE-1845-8255-5D7038F6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9C83-1C95-9D44-B1D9-AF2DCDCA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6537-7936-8A47-8C98-CE2DC87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5633-5FE2-974B-B1B5-4E42FF60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7E85-B464-284F-AC46-37F2482D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8C58-4DAC-D144-9A7D-4F4FDDBD7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435B-7BEA-C44C-B73D-ECF73470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5694-E904-E241-ABF8-5D9318D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3C04-2C26-6845-AC4F-9CF328D2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860-1F63-1144-8327-C30E5D5C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0A79-B87C-F64C-8CA6-60F0A36C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7E3A2-9A09-BC4E-9E77-0472FE86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395D-5D77-B244-929F-97B66A70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4A5-A175-FC4A-B48C-BB969CD3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69DCA-DA46-BD45-BEE4-E43D4453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5108-2958-7843-AC72-E07AD2C8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D5D4-71ED-5943-892E-CAE0B11C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47F26-1FE2-944A-8E31-D03AF8F91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4AD25-B6F1-7A42-93CC-D0E10C5A8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3FC5C-D2D0-3344-BC13-D5BD9135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823F0-D8D9-D04F-A871-DB38AB5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54242-B254-3F46-A307-7A5EC297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28404-EFC4-E544-86CB-7FFB596E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B004-7E8C-404C-8D46-D556A2C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7EFF-EA38-E442-BB57-B68A9FA8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A7094-FE80-0144-9DB6-26C881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721E5-2023-E04E-980A-58693EA8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BAB45-AADC-574B-8A85-928417B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42B31-0254-1644-95CE-F9120F4C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84CEB-4B68-784B-B8E9-E65DCDFD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7662-0D2E-0D41-B8EB-85D5F64B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7B9C-B58F-7843-A2F1-016DC5F2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AA0B-E720-EA48-83F3-BFAD0C44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17159-D521-8A4E-A747-BE32254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BBBE-10F7-9449-A65F-683B732F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16E35-16FF-314F-857B-A47910F2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5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4F5D-D94D-E84D-9CCE-F0A1338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4C079-ED41-584C-B4AC-DE8508733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5C5CE-1A74-3B4A-BAE5-D20988508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F5B1-0749-9C41-8C96-F4479807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FF84-3CAD-7B49-AD70-4B3E6475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DFC8-47F8-9046-803D-E48BD198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2E985-BCDD-9246-8E74-52F923DA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9ABA-38C1-614A-963E-969C2922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A518-55B8-5C45-BC7E-7C44BA35F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58AB-6583-3448-8894-7D74F881FCE4}" type="datetimeFigureOut">
              <a:rPr lang="en-US" smtClean="0"/>
              <a:t>9/15/21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D415-FC31-6743-8DB3-8F2A5E54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CE17-E2AA-BA42-9B66-B78F134DA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5DA7-12BD-0740-93C5-98545EC3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443ED4-7466-AB41-BF11-FBC4C4A6A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710458"/>
              </p:ext>
            </p:extLst>
          </p:nvPr>
        </p:nvGraphicFramePr>
        <p:xfrm>
          <a:off x="481913" y="1362608"/>
          <a:ext cx="108368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7663AB-37A0-5E4B-AC9A-6B0493B9DD01}"/>
              </a:ext>
            </a:extLst>
          </p:cNvPr>
          <p:cNvSpPr txBox="1"/>
          <p:nvPr/>
        </p:nvSpPr>
        <p:spPr>
          <a:xfrm>
            <a:off x="2043112" y="1778104"/>
            <a:ext cx="1828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converted by </a:t>
            </a:r>
            <a:r>
              <a:rPr lang="en-US" sz="2400" b="1" dirty="0" err="1"/>
              <a:t>transcrypt</a:t>
            </a:r>
            <a:r>
              <a:rPr lang="en-US" sz="2400" dirty="0"/>
              <a:t> to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5F862-A6C1-B640-82BE-83FAE7743C3A}"/>
              </a:ext>
            </a:extLst>
          </p:cNvPr>
          <p:cNvSpPr txBox="1"/>
          <p:nvPr/>
        </p:nvSpPr>
        <p:spPr>
          <a:xfrm>
            <a:off x="4967287" y="1778103"/>
            <a:ext cx="1828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is embedded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4AF48-7174-6840-8FDA-3D85748CE467}"/>
              </a:ext>
            </a:extLst>
          </p:cNvPr>
          <p:cNvSpPr txBox="1"/>
          <p:nvPr/>
        </p:nvSpPr>
        <p:spPr>
          <a:xfrm>
            <a:off x="7891462" y="1770263"/>
            <a:ext cx="1828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are delivered 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F4997-8948-1A49-AEE1-5615709B6120}"/>
              </a:ext>
            </a:extLst>
          </p:cNvPr>
          <p:cNvSpPr txBox="1"/>
          <p:nvPr/>
        </p:nvSpPr>
        <p:spPr>
          <a:xfrm>
            <a:off x="10404388" y="3565953"/>
            <a:ext cx="18288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through the instructions found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DA261-064B-3D49-BBFD-7CBD019F40BC}"/>
              </a:ext>
            </a:extLst>
          </p:cNvPr>
          <p:cNvSpPr txBox="1"/>
          <p:nvPr/>
        </p:nvSpPr>
        <p:spPr>
          <a:xfrm>
            <a:off x="7891462" y="5542625"/>
            <a:ext cx="18288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delivers the html files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24B99-8425-F446-8D16-A1E8EE1940D3}"/>
              </a:ext>
            </a:extLst>
          </p:cNvPr>
          <p:cNvSpPr txBox="1"/>
          <p:nvPr/>
        </p:nvSpPr>
        <p:spPr>
          <a:xfrm>
            <a:off x="4652054" y="5577973"/>
            <a:ext cx="277177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commands in </a:t>
            </a:r>
            <a:r>
              <a:rPr lang="en-US" sz="2000" b="1" dirty="0" err="1"/>
              <a:t>library.js</a:t>
            </a:r>
            <a:r>
              <a:rPr lang="en-US" sz="2000" b="1" dirty="0"/>
              <a:t> </a:t>
            </a:r>
            <a:r>
              <a:rPr lang="en-US" sz="2000" dirty="0"/>
              <a:t>are displayed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34ED5-2D27-7A40-8A3A-544B22953A67}"/>
              </a:ext>
            </a:extLst>
          </p:cNvPr>
          <p:cNvSpPr txBox="1"/>
          <p:nvPr/>
        </p:nvSpPr>
        <p:spPr>
          <a:xfrm>
            <a:off x="0" y="3565953"/>
            <a:ext cx="214312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 err="1"/>
              <a:t>console.log</a:t>
            </a:r>
            <a:r>
              <a:rPr lang="en-US" dirty="0"/>
              <a:t>() commands to check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968BA-33E3-FD49-B75C-23C1985EA2F5}"/>
              </a:ext>
            </a:extLst>
          </p:cNvPr>
          <p:cNvSpPr txBox="1"/>
          <p:nvPr/>
        </p:nvSpPr>
        <p:spPr>
          <a:xfrm>
            <a:off x="714375" y="1131772"/>
            <a:ext cx="33385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time you change </a:t>
            </a:r>
            <a:r>
              <a:rPr lang="en-US" b="1" dirty="0" err="1"/>
              <a:t>library.py</a:t>
            </a:r>
            <a:r>
              <a:rPr lang="en-US" dirty="0"/>
              <a:t>, you need to run </a:t>
            </a:r>
            <a:r>
              <a:rPr lang="en-US" b="1" dirty="0" err="1"/>
              <a:t>transcrypt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771E0-CEB8-DB4C-A7BD-66E39F4EFD06}"/>
              </a:ext>
            </a:extLst>
          </p:cNvPr>
          <p:cNvSpPr txBox="1"/>
          <p:nvPr/>
        </p:nvSpPr>
        <p:spPr>
          <a:xfrm>
            <a:off x="1599230" y="5473864"/>
            <a:ext cx="198313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may have to clear the browser cache to see your changes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7FCAF-0D59-2C4D-A172-AFD94DD7941D}"/>
              </a:ext>
            </a:extLst>
          </p:cNvPr>
          <p:cNvSpPr txBox="1"/>
          <p:nvPr/>
        </p:nvSpPr>
        <p:spPr>
          <a:xfrm>
            <a:off x="7891462" y="728810"/>
            <a:ext cx="428863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TEST EARLY AND OFTEN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499B4-831B-5E49-90C2-80BB7C028633}"/>
              </a:ext>
            </a:extLst>
          </p:cNvPr>
          <p:cNvSpPr txBox="1"/>
          <p:nvPr/>
        </p:nvSpPr>
        <p:spPr>
          <a:xfrm>
            <a:off x="125653" y="0"/>
            <a:ext cx="7951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What happens in Mini Project 1? </a:t>
            </a:r>
          </a:p>
        </p:txBody>
      </p:sp>
    </p:spTree>
    <p:extLst>
      <p:ext uri="{BB962C8B-B14F-4D97-AF65-F5344CB8AC3E}">
        <p14:creationId xmlns:p14="http://schemas.microsoft.com/office/powerpoint/2010/main" val="391291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443ED4-7466-AB41-BF11-FBC4C4A6A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79730"/>
              </p:ext>
            </p:extLst>
          </p:nvPr>
        </p:nvGraphicFramePr>
        <p:xfrm>
          <a:off x="481913" y="1362608"/>
          <a:ext cx="108368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3397F3-AA6D-2243-8BF8-8FECE1AA123B}"/>
              </a:ext>
            </a:extLst>
          </p:cNvPr>
          <p:cNvSpPr txBox="1"/>
          <p:nvPr/>
        </p:nvSpPr>
        <p:spPr>
          <a:xfrm>
            <a:off x="6749655" y="712805"/>
            <a:ext cx="311874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a button is clicked, a specific function in </a:t>
            </a:r>
            <a:r>
              <a:rPr lang="en-US" b="1" dirty="0" err="1"/>
              <a:t>library.js</a:t>
            </a:r>
            <a:r>
              <a:rPr lang="en-US" b="1" dirty="0"/>
              <a:t> </a:t>
            </a:r>
            <a:r>
              <a:rPr lang="en-US" dirty="0"/>
              <a:t>is executed. We say the function is bound to the button.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1762F4-0F19-E943-8E6D-F36824636FE7}"/>
              </a:ext>
            </a:extLst>
          </p:cNvPr>
          <p:cNvSpPr txBox="1"/>
          <p:nvPr/>
        </p:nvSpPr>
        <p:spPr>
          <a:xfrm>
            <a:off x="6389709" y="3894188"/>
            <a:ext cx="2329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Functions in </a:t>
            </a:r>
            <a:r>
              <a:rPr lang="en-US" b="1" dirty="0" err="1"/>
              <a:t>routes.py</a:t>
            </a:r>
            <a:r>
              <a:rPr lang="en-US" b="1" dirty="0"/>
              <a:t> </a:t>
            </a:r>
            <a:r>
              <a:rPr lang="en-US" dirty="0"/>
              <a:t>specify values of Jinja template parameters in the html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0D593-C093-FB42-97F1-3EF03E3A5413}"/>
              </a:ext>
            </a:extLst>
          </p:cNvPr>
          <p:cNvSpPr txBox="1"/>
          <p:nvPr/>
        </p:nvSpPr>
        <p:spPr>
          <a:xfrm>
            <a:off x="10289404" y="3318695"/>
            <a:ext cx="190259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Flask server delivers the html files with the parameters filled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C470C-0725-A94A-BE47-1A3E69E19F38}"/>
              </a:ext>
            </a:extLst>
          </p:cNvPr>
          <p:cNvSpPr txBox="1"/>
          <p:nvPr/>
        </p:nvSpPr>
        <p:spPr>
          <a:xfrm>
            <a:off x="125653" y="0"/>
            <a:ext cx="6714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How the Flask Server Works</a:t>
            </a:r>
          </a:p>
        </p:txBody>
      </p:sp>
    </p:spTree>
    <p:extLst>
      <p:ext uri="{BB962C8B-B14F-4D97-AF65-F5344CB8AC3E}">
        <p14:creationId xmlns:p14="http://schemas.microsoft.com/office/powerpoint/2010/main" val="389167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191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Lee Tiong Seng</dc:creator>
  <cp:lastModifiedBy>Norman Lee Tiong Seng</cp:lastModifiedBy>
  <cp:revision>3</cp:revision>
  <cp:lastPrinted>2021-09-15T14:41:31Z</cp:lastPrinted>
  <dcterms:created xsi:type="dcterms:W3CDTF">2021-09-15T08:36:02Z</dcterms:created>
  <dcterms:modified xsi:type="dcterms:W3CDTF">2021-09-15T14:42:51Z</dcterms:modified>
</cp:coreProperties>
</file>