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Inter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a1d131020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a1d131020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2937d05419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2937d05419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a1d1310203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2a1d131020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a2594077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a2594077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a1db892937_59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2a1db892937_59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11bc263f502_0_2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11bc263f502_0_2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11bc263f502_0_2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11bc263f502_0_2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bc263f502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1bc263f502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1bc263f502_0_2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1bc263f502_0_2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1bc263f502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1bc263f502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a1db892937_59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a1db892937_59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2937d05419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2937d05419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a1d13102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a1d13102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1bc263f502_0_2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1bc263f502_0_2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a1d131020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a1d13102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3500" y="539375"/>
            <a:ext cx="42471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3500" y="3233700"/>
            <a:ext cx="2869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2" name="Google Shape;12;p2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0400" y="824125"/>
              <a:ext cx="124750" cy="40800"/>
            </a:xfrm>
            <a:custGeom>
              <a:rect b="b" l="l" r="r" t="t"/>
              <a:pathLst>
                <a:path extrusionOk="0" h="1632" w="499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646768" y="4570307"/>
            <a:ext cx="430885" cy="203666"/>
            <a:chOff x="8703675" y="886625"/>
            <a:chExt cx="69975" cy="33075"/>
          </a:xfrm>
        </p:grpSpPr>
        <p:sp>
          <p:nvSpPr>
            <p:cNvPr id="20" name="Google Shape;20;p2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/>
          <p:nvPr/>
        </p:nvSpPr>
        <p:spPr>
          <a:xfrm>
            <a:off x="25" y="2583750"/>
            <a:ext cx="9144000" cy="255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1594500" y="928250"/>
            <a:ext cx="5955000" cy="3272400"/>
          </a:xfrm>
          <a:prstGeom prst="roundRect">
            <a:avLst>
              <a:gd fmla="val 54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 txBox="1"/>
          <p:nvPr>
            <p:ph hasCustomPrompt="1" type="title"/>
          </p:nvPr>
        </p:nvSpPr>
        <p:spPr>
          <a:xfrm>
            <a:off x="1912062" y="1359150"/>
            <a:ext cx="53199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11"/>
          <p:cNvSpPr txBox="1"/>
          <p:nvPr>
            <p:ph idx="1" type="subTitle"/>
          </p:nvPr>
        </p:nvSpPr>
        <p:spPr>
          <a:xfrm>
            <a:off x="1912038" y="3322650"/>
            <a:ext cx="5319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53" name="Google Shape;153;p11"/>
          <p:cNvGrpSpPr/>
          <p:nvPr/>
        </p:nvGrpSpPr>
        <p:grpSpPr>
          <a:xfrm>
            <a:off x="459741" y="3070012"/>
            <a:ext cx="744312" cy="221985"/>
            <a:chOff x="8652775" y="883650"/>
            <a:chExt cx="120875" cy="36050"/>
          </a:xfrm>
        </p:grpSpPr>
        <p:sp>
          <p:nvSpPr>
            <p:cNvPr id="154" name="Google Shape;154;p11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1"/>
          <p:cNvGrpSpPr/>
          <p:nvPr/>
        </p:nvGrpSpPr>
        <p:grpSpPr>
          <a:xfrm>
            <a:off x="1594491" y="4555912"/>
            <a:ext cx="234762" cy="218290"/>
            <a:chOff x="8652775" y="883650"/>
            <a:chExt cx="38125" cy="35450"/>
          </a:xfrm>
        </p:grpSpPr>
        <p:sp>
          <p:nvSpPr>
            <p:cNvPr id="161" name="Google Shape;161;p11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1"/>
          <p:cNvSpPr/>
          <p:nvPr/>
        </p:nvSpPr>
        <p:spPr>
          <a:xfrm>
            <a:off x="8215280" y="3931722"/>
            <a:ext cx="430885" cy="77125"/>
          </a:xfrm>
          <a:custGeom>
            <a:rect b="b" l="l" r="r" t="t"/>
            <a:pathLst>
              <a:path extrusionOk="0" h="501" w="2799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1"/>
          <p:cNvGrpSpPr/>
          <p:nvPr/>
        </p:nvGrpSpPr>
        <p:grpSpPr>
          <a:xfrm>
            <a:off x="6396491" y="4560915"/>
            <a:ext cx="234762" cy="86362"/>
            <a:chOff x="8652775" y="905075"/>
            <a:chExt cx="38125" cy="14025"/>
          </a:xfrm>
        </p:grpSpPr>
        <p:sp>
          <p:nvSpPr>
            <p:cNvPr id="167" name="Google Shape;167;p11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idx="2" type="title"/>
          </p:nvPr>
        </p:nvSpPr>
        <p:spPr>
          <a:xfrm>
            <a:off x="656800" y="1728213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13"/>
          <p:cNvSpPr txBox="1"/>
          <p:nvPr>
            <p:ph idx="1" type="subTitle"/>
          </p:nvPr>
        </p:nvSpPr>
        <p:spPr>
          <a:xfrm>
            <a:off x="656800" y="2157752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idx="3" type="title"/>
          </p:nvPr>
        </p:nvSpPr>
        <p:spPr>
          <a:xfrm>
            <a:off x="3369325" y="1728213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13"/>
          <p:cNvSpPr txBox="1"/>
          <p:nvPr>
            <p:ph idx="4" type="subTitle"/>
          </p:nvPr>
        </p:nvSpPr>
        <p:spPr>
          <a:xfrm>
            <a:off x="3369325" y="2157752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idx="5" type="title"/>
          </p:nvPr>
        </p:nvSpPr>
        <p:spPr>
          <a:xfrm>
            <a:off x="656800" y="3454049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3"/>
          <p:cNvSpPr txBox="1"/>
          <p:nvPr>
            <p:ph idx="6" type="subTitle"/>
          </p:nvPr>
        </p:nvSpPr>
        <p:spPr>
          <a:xfrm>
            <a:off x="656800" y="3883588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idx="7" type="title"/>
          </p:nvPr>
        </p:nvSpPr>
        <p:spPr>
          <a:xfrm>
            <a:off x="3369300" y="3454049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3"/>
          <p:cNvSpPr txBox="1"/>
          <p:nvPr>
            <p:ph idx="8" type="subTitle"/>
          </p:nvPr>
        </p:nvSpPr>
        <p:spPr>
          <a:xfrm>
            <a:off x="3369300" y="3883588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3"/>
          <p:cNvSpPr txBox="1"/>
          <p:nvPr>
            <p:ph hasCustomPrompt="1" idx="9" type="title"/>
          </p:nvPr>
        </p:nvSpPr>
        <p:spPr>
          <a:xfrm>
            <a:off x="2253625" y="1254025"/>
            <a:ext cx="752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/>
          <p:nvPr>
            <p:ph hasCustomPrompt="1" idx="13" type="title"/>
          </p:nvPr>
        </p:nvSpPr>
        <p:spPr>
          <a:xfrm>
            <a:off x="2253625" y="2979838"/>
            <a:ext cx="752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/>
          <p:nvPr>
            <p:ph hasCustomPrompt="1" idx="14" type="title"/>
          </p:nvPr>
        </p:nvSpPr>
        <p:spPr>
          <a:xfrm>
            <a:off x="4966150" y="1254025"/>
            <a:ext cx="752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hasCustomPrompt="1" idx="15" type="title"/>
          </p:nvPr>
        </p:nvSpPr>
        <p:spPr>
          <a:xfrm>
            <a:off x="4966150" y="2979838"/>
            <a:ext cx="752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/>
          <p:nvPr>
            <p:ph idx="16" type="title"/>
          </p:nvPr>
        </p:nvSpPr>
        <p:spPr>
          <a:xfrm>
            <a:off x="6081850" y="1728213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3"/>
          <p:cNvSpPr txBox="1"/>
          <p:nvPr>
            <p:ph idx="17" type="subTitle"/>
          </p:nvPr>
        </p:nvSpPr>
        <p:spPr>
          <a:xfrm>
            <a:off x="6081850" y="2157752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18" type="title"/>
          </p:nvPr>
        </p:nvSpPr>
        <p:spPr>
          <a:xfrm>
            <a:off x="6081850" y="3454049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3"/>
          <p:cNvSpPr txBox="1"/>
          <p:nvPr>
            <p:ph idx="19" type="subTitle"/>
          </p:nvPr>
        </p:nvSpPr>
        <p:spPr>
          <a:xfrm>
            <a:off x="6081850" y="3883588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hasCustomPrompt="1" idx="20" type="title"/>
          </p:nvPr>
        </p:nvSpPr>
        <p:spPr>
          <a:xfrm>
            <a:off x="7678675" y="1254025"/>
            <a:ext cx="752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/>
          <p:nvPr>
            <p:ph hasCustomPrompt="1" idx="21" type="title"/>
          </p:nvPr>
        </p:nvSpPr>
        <p:spPr>
          <a:xfrm>
            <a:off x="7678675" y="2979838"/>
            <a:ext cx="752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91" name="Google Shape;191;p13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92" name="Google Shape;192;p13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650400" y="824125"/>
              <a:ext cx="124750" cy="40800"/>
            </a:xfrm>
            <a:custGeom>
              <a:rect b="b" l="l" r="r" t="t"/>
              <a:pathLst>
                <a:path extrusionOk="0" h="1632" w="499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13"/>
          <p:cNvGrpSpPr/>
          <p:nvPr/>
        </p:nvGrpSpPr>
        <p:grpSpPr>
          <a:xfrm>
            <a:off x="317016" y="288013"/>
            <a:ext cx="234762" cy="218290"/>
            <a:chOff x="8652775" y="883650"/>
            <a:chExt cx="38125" cy="35450"/>
          </a:xfrm>
        </p:grpSpPr>
        <p:sp>
          <p:nvSpPr>
            <p:cNvPr id="200" name="Google Shape;200;p13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3"/>
          <p:cNvGrpSpPr/>
          <p:nvPr/>
        </p:nvGrpSpPr>
        <p:grpSpPr>
          <a:xfrm>
            <a:off x="4199841" y="4764663"/>
            <a:ext cx="744312" cy="221985"/>
            <a:chOff x="8652775" y="883650"/>
            <a:chExt cx="120875" cy="36050"/>
          </a:xfrm>
        </p:grpSpPr>
        <p:sp>
          <p:nvSpPr>
            <p:cNvPr id="204" name="Google Shape;204;p13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-7050" y="0"/>
            <a:ext cx="13146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713400" y="928250"/>
            <a:ext cx="5955000" cy="3272400"/>
          </a:xfrm>
          <a:prstGeom prst="roundRect">
            <a:avLst>
              <a:gd fmla="val 5431" name="adj"/>
            </a:avLst>
          </a:prstGeom>
          <a:solidFill>
            <a:srgbClr val="516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 txBox="1"/>
          <p:nvPr>
            <p:ph type="title"/>
          </p:nvPr>
        </p:nvSpPr>
        <p:spPr>
          <a:xfrm>
            <a:off x="1620450" y="3148050"/>
            <a:ext cx="4140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4" name="Google Shape;214;p14"/>
          <p:cNvSpPr txBox="1"/>
          <p:nvPr>
            <p:ph idx="1" type="subTitle"/>
          </p:nvPr>
        </p:nvSpPr>
        <p:spPr>
          <a:xfrm>
            <a:off x="1620450" y="1502850"/>
            <a:ext cx="41409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5" name="Google Shape;215;p14"/>
          <p:cNvGrpSpPr/>
          <p:nvPr/>
        </p:nvGrpSpPr>
        <p:grpSpPr>
          <a:xfrm>
            <a:off x="230416" y="1659932"/>
            <a:ext cx="234762" cy="218290"/>
            <a:chOff x="8652775" y="883650"/>
            <a:chExt cx="38125" cy="35450"/>
          </a:xfrm>
        </p:grpSpPr>
        <p:sp>
          <p:nvSpPr>
            <p:cNvPr id="216" name="Google Shape;216;p1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14"/>
          <p:cNvSpPr/>
          <p:nvPr/>
        </p:nvSpPr>
        <p:spPr>
          <a:xfrm>
            <a:off x="8507855" y="4884119"/>
            <a:ext cx="430885" cy="77125"/>
          </a:xfrm>
          <a:custGeom>
            <a:rect b="b" l="l" r="r" t="t"/>
            <a:pathLst>
              <a:path extrusionOk="0" h="501" w="2799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8697691" y="4385807"/>
            <a:ext cx="234762" cy="218290"/>
            <a:chOff x="8652775" y="883650"/>
            <a:chExt cx="38125" cy="35450"/>
          </a:xfrm>
        </p:grpSpPr>
        <p:sp>
          <p:nvSpPr>
            <p:cNvPr id="222" name="Google Shape;222;p1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4"/>
          <p:cNvGrpSpPr/>
          <p:nvPr/>
        </p:nvGrpSpPr>
        <p:grpSpPr>
          <a:xfrm>
            <a:off x="6176268" y="437544"/>
            <a:ext cx="430885" cy="203666"/>
            <a:chOff x="8703675" y="886625"/>
            <a:chExt cx="69975" cy="33075"/>
          </a:xfrm>
        </p:grpSpPr>
        <p:sp>
          <p:nvSpPr>
            <p:cNvPr id="227" name="Google Shape;227;p14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5845216" y="430225"/>
            <a:ext cx="234762" cy="218290"/>
            <a:chOff x="8652775" y="883650"/>
            <a:chExt cx="38125" cy="35450"/>
          </a:xfrm>
        </p:grpSpPr>
        <p:sp>
          <p:nvSpPr>
            <p:cNvPr id="230" name="Google Shape;230;p1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35" name="Google Shape;235;p15"/>
          <p:cNvGrpSpPr/>
          <p:nvPr/>
        </p:nvGrpSpPr>
        <p:grpSpPr>
          <a:xfrm>
            <a:off x="186480" y="169331"/>
            <a:ext cx="430885" cy="203666"/>
            <a:chOff x="8703675" y="886625"/>
            <a:chExt cx="69975" cy="33075"/>
          </a:xfrm>
        </p:grpSpPr>
        <p:sp>
          <p:nvSpPr>
            <p:cNvPr id="236" name="Google Shape;236;p15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>
            <a:off x="957716" y="4782288"/>
            <a:ext cx="234762" cy="218290"/>
            <a:chOff x="8652775" y="883650"/>
            <a:chExt cx="38125" cy="35450"/>
          </a:xfrm>
        </p:grpSpPr>
        <p:sp>
          <p:nvSpPr>
            <p:cNvPr id="239" name="Google Shape;239;p15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15"/>
          <p:cNvSpPr/>
          <p:nvPr/>
        </p:nvSpPr>
        <p:spPr>
          <a:xfrm>
            <a:off x="1311230" y="4852872"/>
            <a:ext cx="430885" cy="77125"/>
          </a:xfrm>
          <a:custGeom>
            <a:rect b="b" l="l" r="r" t="t"/>
            <a:pathLst>
              <a:path extrusionOk="0" h="501" w="2799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15"/>
          <p:cNvGrpSpPr/>
          <p:nvPr/>
        </p:nvGrpSpPr>
        <p:grpSpPr>
          <a:xfrm>
            <a:off x="8686141" y="3582182"/>
            <a:ext cx="234762" cy="218290"/>
            <a:chOff x="8652775" y="883650"/>
            <a:chExt cx="38125" cy="35450"/>
          </a:xfrm>
        </p:grpSpPr>
        <p:sp>
          <p:nvSpPr>
            <p:cNvPr id="244" name="Google Shape;244;p15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/>
          <p:nvPr/>
        </p:nvSpPr>
        <p:spPr>
          <a:xfrm>
            <a:off x="1594500" y="928250"/>
            <a:ext cx="5955000" cy="3272400"/>
          </a:xfrm>
          <a:prstGeom prst="roundRect">
            <a:avLst>
              <a:gd fmla="val 5431" name="adj"/>
            </a:avLst>
          </a:prstGeom>
          <a:solidFill>
            <a:srgbClr val="516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 txBox="1"/>
          <p:nvPr>
            <p:ph idx="1" type="subTitle"/>
          </p:nvPr>
        </p:nvSpPr>
        <p:spPr>
          <a:xfrm>
            <a:off x="2451400" y="2310150"/>
            <a:ext cx="42411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6"/>
          <p:cNvSpPr txBox="1"/>
          <p:nvPr>
            <p:ph type="title"/>
          </p:nvPr>
        </p:nvSpPr>
        <p:spPr>
          <a:xfrm>
            <a:off x="2451423" y="1571250"/>
            <a:ext cx="4241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16"/>
          <p:cNvSpPr/>
          <p:nvPr/>
        </p:nvSpPr>
        <p:spPr>
          <a:xfrm>
            <a:off x="472717" y="462701"/>
            <a:ext cx="768173" cy="251234"/>
          </a:xfrm>
          <a:custGeom>
            <a:rect b="b" l="l" r="r" t="t"/>
            <a:pathLst>
              <a:path extrusionOk="0" h="1632" w="4990">
                <a:moveTo>
                  <a:pt x="405" y="0"/>
                </a:moveTo>
                <a:cubicBezTo>
                  <a:pt x="179" y="0"/>
                  <a:pt x="0" y="191"/>
                  <a:pt x="0" y="417"/>
                </a:cubicBezTo>
                <a:lnTo>
                  <a:pt x="0" y="1227"/>
                </a:lnTo>
                <a:cubicBezTo>
                  <a:pt x="0" y="1453"/>
                  <a:pt x="179" y="1631"/>
                  <a:pt x="405" y="1631"/>
                </a:cubicBezTo>
                <a:lnTo>
                  <a:pt x="4584" y="1631"/>
                </a:lnTo>
                <a:cubicBezTo>
                  <a:pt x="4811" y="1631"/>
                  <a:pt x="4989" y="1453"/>
                  <a:pt x="4989" y="1227"/>
                </a:cubicBezTo>
                <a:lnTo>
                  <a:pt x="4989" y="417"/>
                </a:lnTo>
                <a:cubicBezTo>
                  <a:pt x="4989" y="191"/>
                  <a:pt x="4811" y="0"/>
                  <a:pt x="45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>
            <a:off x="484641" y="798287"/>
            <a:ext cx="744312" cy="221985"/>
            <a:chOff x="8652775" y="883650"/>
            <a:chExt cx="120875" cy="36050"/>
          </a:xfrm>
        </p:grpSpPr>
        <p:sp>
          <p:nvSpPr>
            <p:cNvPr id="254" name="Google Shape;254;p16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6"/>
          <p:cNvSpPr/>
          <p:nvPr/>
        </p:nvSpPr>
        <p:spPr>
          <a:xfrm>
            <a:off x="6478755" y="462707"/>
            <a:ext cx="430885" cy="77125"/>
          </a:xfrm>
          <a:custGeom>
            <a:rect b="b" l="l" r="r" t="t"/>
            <a:pathLst>
              <a:path extrusionOk="0" h="501" w="2799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16"/>
          <p:cNvGrpSpPr/>
          <p:nvPr/>
        </p:nvGrpSpPr>
        <p:grpSpPr>
          <a:xfrm>
            <a:off x="4991716" y="4596795"/>
            <a:ext cx="234762" cy="218290"/>
            <a:chOff x="8652775" y="883650"/>
            <a:chExt cx="38125" cy="35450"/>
          </a:xfrm>
        </p:grpSpPr>
        <p:sp>
          <p:nvSpPr>
            <p:cNvPr id="262" name="Google Shape;262;p16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6"/>
          <p:cNvGrpSpPr/>
          <p:nvPr/>
        </p:nvGrpSpPr>
        <p:grpSpPr>
          <a:xfrm>
            <a:off x="4472118" y="4604106"/>
            <a:ext cx="430885" cy="203666"/>
            <a:chOff x="8703675" y="886625"/>
            <a:chExt cx="69975" cy="33075"/>
          </a:xfrm>
        </p:grpSpPr>
        <p:sp>
          <p:nvSpPr>
            <p:cNvPr id="267" name="Google Shape;267;p16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idx="1" type="subTitle"/>
          </p:nvPr>
        </p:nvSpPr>
        <p:spPr>
          <a:xfrm>
            <a:off x="4825600" y="3205850"/>
            <a:ext cx="2836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7"/>
          <p:cNvSpPr txBox="1"/>
          <p:nvPr>
            <p:ph type="title"/>
          </p:nvPr>
        </p:nvSpPr>
        <p:spPr>
          <a:xfrm>
            <a:off x="4825600" y="2466950"/>
            <a:ext cx="2836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2" name="Google Shape;272;p17"/>
          <p:cNvSpPr/>
          <p:nvPr/>
        </p:nvSpPr>
        <p:spPr>
          <a:xfrm>
            <a:off x="25" y="0"/>
            <a:ext cx="9144000" cy="160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17"/>
          <p:cNvGrpSpPr/>
          <p:nvPr/>
        </p:nvGrpSpPr>
        <p:grpSpPr>
          <a:xfrm>
            <a:off x="7812766" y="428387"/>
            <a:ext cx="744312" cy="221985"/>
            <a:chOff x="8652775" y="883650"/>
            <a:chExt cx="120875" cy="36050"/>
          </a:xfrm>
        </p:grpSpPr>
        <p:sp>
          <p:nvSpPr>
            <p:cNvPr id="274" name="Google Shape;274;p17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7"/>
          <p:cNvSpPr/>
          <p:nvPr>
            <p:ph idx="2" type="pic"/>
          </p:nvPr>
        </p:nvSpPr>
        <p:spPr>
          <a:xfrm>
            <a:off x="713375" y="538175"/>
            <a:ext cx="4281000" cy="2957100"/>
          </a:xfrm>
          <a:prstGeom prst="roundRect">
            <a:avLst>
              <a:gd fmla="val 5674" name="adj"/>
            </a:avLst>
          </a:prstGeom>
          <a:noFill/>
          <a:ln>
            <a:noFill/>
          </a:ln>
        </p:spPr>
      </p:sp>
      <p:grpSp>
        <p:nvGrpSpPr>
          <p:cNvPr id="281" name="Google Shape;281;p17"/>
          <p:cNvGrpSpPr/>
          <p:nvPr/>
        </p:nvGrpSpPr>
        <p:grpSpPr>
          <a:xfrm>
            <a:off x="231541" y="236015"/>
            <a:ext cx="234762" cy="86362"/>
            <a:chOff x="8652775" y="905075"/>
            <a:chExt cx="38125" cy="14025"/>
          </a:xfrm>
        </p:grpSpPr>
        <p:sp>
          <p:nvSpPr>
            <p:cNvPr id="282" name="Google Shape;282;p17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idx="1" type="subTitle"/>
          </p:nvPr>
        </p:nvSpPr>
        <p:spPr>
          <a:xfrm>
            <a:off x="2237800" y="3443688"/>
            <a:ext cx="45888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8"/>
          <p:cNvSpPr txBox="1"/>
          <p:nvPr>
            <p:ph type="title"/>
          </p:nvPr>
        </p:nvSpPr>
        <p:spPr>
          <a:xfrm>
            <a:off x="2237750" y="2770913"/>
            <a:ext cx="4588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7" name="Google Shape;287;p18"/>
          <p:cNvSpPr/>
          <p:nvPr/>
        </p:nvSpPr>
        <p:spPr>
          <a:xfrm>
            <a:off x="0" y="3150"/>
            <a:ext cx="9144000" cy="164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6547782" y="977734"/>
            <a:ext cx="430885" cy="77125"/>
          </a:xfrm>
          <a:custGeom>
            <a:rect b="b" l="l" r="r" t="t"/>
            <a:pathLst>
              <a:path extrusionOk="0" h="501" w="2799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1278392" y="497276"/>
            <a:ext cx="768173" cy="251234"/>
          </a:xfrm>
          <a:custGeom>
            <a:rect b="b" l="l" r="r" t="t"/>
            <a:pathLst>
              <a:path extrusionOk="0" h="1632" w="4990">
                <a:moveTo>
                  <a:pt x="405" y="0"/>
                </a:moveTo>
                <a:cubicBezTo>
                  <a:pt x="179" y="0"/>
                  <a:pt x="0" y="191"/>
                  <a:pt x="0" y="417"/>
                </a:cubicBezTo>
                <a:lnTo>
                  <a:pt x="0" y="1227"/>
                </a:lnTo>
                <a:cubicBezTo>
                  <a:pt x="0" y="1453"/>
                  <a:pt x="179" y="1631"/>
                  <a:pt x="405" y="1631"/>
                </a:cubicBezTo>
                <a:lnTo>
                  <a:pt x="4584" y="1631"/>
                </a:lnTo>
                <a:cubicBezTo>
                  <a:pt x="4811" y="1631"/>
                  <a:pt x="4989" y="1453"/>
                  <a:pt x="4989" y="1227"/>
                </a:cubicBezTo>
                <a:lnTo>
                  <a:pt x="4989" y="417"/>
                </a:lnTo>
                <a:cubicBezTo>
                  <a:pt x="4989" y="191"/>
                  <a:pt x="4811" y="0"/>
                  <a:pt x="4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18"/>
          <p:cNvGrpSpPr/>
          <p:nvPr/>
        </p:nvGrpSpPr>
        <p:grpSpPr>
          <a:xfrm>
            <a:off x="1290316" y="832862"/>
            <a:ext cx="744312" cy="221985"/>
            <a:chOff x="8652775" y="883650"/>
            <a:chExt cx="120875" cy="36050"/>
          </a:xfrm>
        </p:grpSpPr>
        <p:sp>
          <p:nvSpPr>
            <p:cNvPr id="291" name="Google Shape;291;p18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8313344" y="1125675"/>
            <a:ext cx="234762" cy="218290"/>
            <a:chOff x="8652775" y="883650"/>
            <a:chExt cx="38125" cy="35450"/>
          </a:xfrm>
        </p:grpSpPr>
        <p:sp>
          <p:nvSpPr>
            <p:cNvPr id="298" name="Google Shape;298;p18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8"/>
          <p:cNvSpPr/>
          <p:nvPr/>
        </p:nvSpPr>
        <p:spPr>
          <a:xfrm>
            <a:off x="4356557" y="4565547"/>
            <a:ext cx="430885" cy="77125"/>
          </a:xfrm>
          <a:custGeom>
            <a:rect b="b" l="l" r="r" t="t"/>
            <a:pathLst>
              <a:path extrusionOk="0" h="501" w="2799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idx="1" type="subTitle"/>
          </p:nvPr>
        </p:nvSpPr>
        <p:spPr>
          <a:xfrm>
            <a:off x="1249650" y="3205850"/>
            <a:ext cx="2835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9"/>
          <p:cNvSpPr txBox="1"/>
          <p:nvPr>
            <p:ph type="title"/>
          </p:nvPr>
        </p:nvSpPr>
        <p:spPr>
          <a:xfrm>
            <a:off x="1249650" y="2466950"/>
            <a:ext cx="2835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305" name="Google Shape;305;p19"/>
          <p:cNvGrpSpPr/>
          <p:nvPr/>
        </p:nvGrpSpPr>
        <p:grpSpPr>
          <a:xfrm>
            <a:off x="399166" y="383287"/>
            <a:ext cx="234762" cy="218290"/>
            <a:chOff x="8652775" y="883650"/>
            <a:chExt cx="38125" cy="35450"/>
          </a:xfrm>
        </p:grpSpPr>
        <p:sp>
          <p:nvSpPr>
            <p:cNvPr id="306" name="Google Shape;306;p19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9"/>
          <p:cNvGrpSpPr/>
          <p:nvPr/>
        </p:nvGrpSpPr>
        <p:grpSpPr>
          <a:xfrm>
            <a:off x="8309291" y="94187"/>
            <a:ext cx="744312" cy="221985"/>
            <a:chOff x="8652775" y="883650"/>
            <a:chExt cx="120875" cy="36050"/>
          </a:xfrm>
        </p:grpSpPr>
        <p:sp>
          <p:nvSpPr>
            <p:cNvPr id="311" name="Google Shape;311;p19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idx="1" type="subTitle"/>
          </p:nvPr>
        </p:nvSpPr>
        <p:spPr>
          <a:xfrm>
            <a:off x="5188777" y="2302850"/>
            <a:ext cx="28305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0"/>
          <p:cNvSpPr txBox="1"/>
          <p:nvPr>
            <p:ph type="title"/>
          </p:nvPr>
        </p:nvSpPr>
        <p:spPr>
          <a:xfrm>
            <a:off x="5188777" y="1563950"/>
            <a:ext cx="2830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0" name="Google Shape;320;p20"/>
          <p:cNvSpPr/>
          <p:nvPr/>
        </p:nvSpPr>
        <p:spPr>
          <a:xfrm>
            <a:off x="25" y="50"/>
            <a:ext cx="9144000" cy="8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20"/>
          <p:cNvGrpSpPr/>
          <p:nvPr/>
        </p:nvGrpSpPr>
        <p:grpSpPr>
          <a:xfrm>
            <a:off x="6715279" y="4625182"/>
            <a:ext cx="744312" cy="221985"/>
            <a:chOff x="8652775" y="883650"/>
            <a:chExt cx="120875" cy="36050"/>
          </a:xfrm>
        </p:grpSpPr>
        <p:sp>
          <p:nvSpPr>
            <p:cNvPr id="322" name="Google Shape;322;p20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5348091" y="4627025"/>
            <a:ext cx="234762" cy="218290"/>
            <a:chOff x="8652775" y="883650"/>
            <a:chExt cx="38125" cy="35450"/>
          </a:xfrm>
        </p:grpSpPr>
        <p:sp>
          <p:nvSpPr>
            <p:cNvPr id="329" name="Google Shape;329;p20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20"/>
          <p:cNvSpPr/>
          <p:nvPr/>
        </p:nvSpPr>
        <p:spPr>
          <a:xfrm>
            <a:off x="434267" y="281688"/>
            <a:ext cx="768173" cy="251234"/>
          </a:xfrm>
          <a:custGeom>
            <a:rect b="b" l="l" r="r" t="t"/>
            <a:pathLst>
              <a:path extrusionOk="0" h="1632" w="4990">
                <a:moveTo>
                  <a:pt x="405" y="0"/>
                </a:moveTo>
                <a:cubicBezTo>
                  <a:pt x="179" y="0"/>
                  <a:pt x="0" y="191"/>
                  <a:pt x="0" y="417"/>
                </a:cubicBezTo>
                <a:lnTo>
                  <a:pt x="0" y="1227"/>
                </a:lnTo>
                <a:cubicBezTo>
                  <a:pt x="0" y="1453"/>
                  <a:pt x="179" y="1631"/>
                  <a:pt x="405" y="1631"/>
                </a:cubicBezTo>
                <a:lnTo>
                  <a:pt x="4584" y="1631"/>
                </a:lnTo>
                <a:cubicBezTo>
                  <a:pt x="4811" y="1631"/>
                  <a:pt x="4989" y="1453"/>
                  <a:pt x="4989" y="1227"/>
                </a:cubicBezTo>
                <a:lnTo>
                  <a:pt x="4989" y="417"/>
                </a:lnTo>
                <a:cubicBezTo>
                  <a:pt x="4989" y="191"/>
                  <a:pt x="4811" y="0"/>
                  <a:pt x="4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1539766" y="296324"/>
            <a:ext cx="744312" cy="221985"/>
            <a:chOff x="8652775" y="883650"/>
            <a:chExt cx="120875" cy="36050"/>
          </a:xfrm>
        </p:grpSpPr>
        <p:sp>
          <p:nvSpPr>
            <p:cNvPr id="334" name="Google Shape;334;p20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20"/>
          <p:cNvSpPr/>
          <p:nvPr/>
        </p:nvSpPr>
        <p:spPr>
          <a:xfrm>
            <a:off x="25" y="4328925"/>
            <a:ext cx="9144000" cy="8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20"/>
          <p:cNvGrpSpPr/>
          <p:nvPr/>
        </p:nvGrpSpPr>
        <p:grpSpPr>
          <a:xfrm>
            <a:off x="8313341" y="3800082"/>
            <a:ext cx="234762" cy="218290"/>
            <a:chOff x="8652775" y="883650"/>
            <a:chExt cx="38125" cy="35450"/>
          </a:xfrm>
        </p:grpSpPr>
        <p:sp>
          <p:nvSpPr>
            <p:cNvPr id="342" name="Google Shape;342;p20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20"/>
          <p:cNvGrpSpPr/>
          <p:nvPr/>
        </p:nvGrpSpPr>
        <p:grpSpPr>
          <a:xfrm>
            <a:off x="225018" y="1008006"/>
            <a:ext cx="430885" cy="203666"/>
            <a:chOff x="8703675" y="886625"/>
            <a:chExt cx="69975" cy="33075"/>
          </a:xfrm>
        </p:grpSpPr>
        <p:sp>
          <p:nvSpPr>
            <p:cNvPr id="347" name="Google Shape;347;p20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49150" y="354975"/>
            <a:ext cx="4795800" cy="4419000"/>
          </a:xfrm>
          <a:prstGeom prst="roundRect">
            <a:avLst>
              <a:gd fmla="val 392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800449" y="3465688"/>
            <a:ext cx="3047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8106393" y="421394"/>
            <a:ext cx="430885" cy="77125"/>
          </a:xfrm>
          <a:custGeom>
            <a:rect b="b" l="l" r="r" t="t"/>
            <a:pathLst>
              <a:path extrusionOk="0" h="501" w="2799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8212817" y="4397376"/>
            <a:ext cx="768173" cy="588522"/>
            <a:chOff x="8650400" y="824125"/>
            <a:chExt cx="124750" cy="95575"/>
          </a:xfrm>
        </p:grpSpPr>
        <p:sp>
          <p:nvSpPr>
            <p:cNvPr id="29" name="Google Shape;29;p3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50400" y="824125"/>
              <a:ext cx="124750" cy="40800"/>
            </a:xfrm>
            <a:custGeom>
              <a:rect b="b" l="l" r="r" t="t"/>
              <a:pathLst>
                <a:path extrusionOk="0" h="1632" w="499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1" name="Google Shape;351;p21"/>
          <p:cNvSpPr txBox="1"/>
          <p:nvPr>
            <p:ph idx="2" type="title"/>
          </p:nvPr>
        </p:nvSpPr>
        <p:spPr>
          <a:xfrm>
            <a:off x="2013175" y="3317975"/>
            <a:ext cx="23121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21"/>
          <p:cNvSpPr txBox="1"/>
          <p:nvPr>
            <p:ph idx="1" type="subTitle"/>
          </p:nvPr>
        </p:nvSpPr>
        <p:spPr>
          <a:xfrm>
            <a:off x="2013175" y="3601875"/>
            <a:ext cx="2312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3" type="title"/>
          </p:nvPr>
        </p:nvSpPr>
        <p:spPr>
          <a:xfrm>
            <a:off x="4818730" y="3317975"/>
            <a:ext cx="23121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4" name="Google Shape;354;p21"/>
          <p:cNvSpPr txBox="1"/>
          <p:nvPr>
            <p:ph idx="4" type="subTitle"/>
          </p:nvPr>
        </p:nvSpPr>
        <p:spPr>
          <a:xfrm>
            <a:off x="4818737" y="3601875"/>
            <a:ext cx="2312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/>
          <p:nvPr/>
        </p:nvSpPr>
        <p:spPr>
          <a:xfrm>
            <a:off x="25" y="0"/>
            <a:ext cx="9144000" cy="166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1"/>
          <p:cNvGrpSpPr/>
          <p:nvPr/>
        </p:nvGrpSpPr>
        <p:grpSpPr>
          <a:xfrm>
            <a:off x="478513" y="2931870"/>
            <a:ext cx="234762" cy="218290"/>
            <a:chOff x="8652775" y="883650"/>
            <a:chExt cx="38125" cy="35450"/>
          </a:xfrm>
        </p:grpSpPr>
        <p:sp>
          <p:nvSpPr>
            <p:cNvPr id="357" name="Google Shape;357;p21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21"/>
          <p:cNvGrpSpPr/>
          <p:nvPr/>
        </p:nvGrpSpPr>
        <p:grpSpPr>
          <a:xfrm>
            <a:off x="8374175" y="4342306"/>
            <a:ext cx="430885" cy="203666"/>
            <a:chOff x="8703675" y="886625"/>
            <a:chExt cx="69975" cy="33075"/>
          </a:xfrm>
        </p:grpSpPr>
        <p:sp>
          <p:nvSpPr>
            <p:cNvPr id="361" name="Google Shape;361;p21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4916788" y="4735720"/>
            <a:ext cx="234762" cy="218290"/>
            <a:chOff x="8652775" y="883650"/>
            <a:chExt cx="38125" cy="35450"/>
          </a:xfrm>
        </p:grpSpPr>
        <p:sp>
          <p:nvSpPr>
            <p:cNvPr id="364" name="Google Shape;364;p21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/>
          <p:nvPr/>
        </p:nvSpPr>
        <p:spPr>
          <a:xfrm>
            <a:off x="-7050" y="2843400"/>
            <a:ext cx="9144000" cy="230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1" name="Google Shape;371;p22"/>
          <p:cNvSpPr txBox="1"/>
          <p:nvPr>
            <p:ph idx="2" type="title"/>
          </p:nvPr>
        </p:nvSpPr>
        <p:spPr>
          <a:xfrm>
            <a:off x="713400" y="3059975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2" name="Google Shape;372;p22"/>
          <p:cNvSpPr txBox="1"/>
          <p:nvPr>
            <p:ph idx="1" type="subTitle"/>
          </p:nvPr>
        </p:nvSpPr>
        <p:spPr>
          <a:xfrm>
            <a:off x="713400" y="3489524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2"/>
          <p:cNvSpPr txBox="1"/>
          <p:nvPr>
            <p:ph idx="3" type="title"/>
          </p:nvPr>
        </p:nvSpPr>
        <p:spPr>
          <a:xfrm>
            <a:off x="3369386" y="3059975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4" name="Google Shape;374;p22"/>
          <p:cNvSpPr txBox="1"/>
          <p:nvPr>
            <p:ph idx="4" type="subTitle"/>
          </p:nvPr>
        </p:nvSpPr>
        <p:spPr>
          <a:xfrm>
            <a:off x="3369375" y="3489525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2"/>
          <p:cNvSpPr txBox="1"/>
          <p:nvPr>
            <p:ph idx="5" type="title"/>
          </p:nvPr>
        </p:nvSpPr>
        <p:spPr>
          <a:xfrm>
            <a:off x="6025372" y="3059975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6" name="Google Shape;376;p22"/>
          <p:cNvSpPr txBox="1"/>
          <p:nvPr>
            <p:ph idx="6" type="subTitle"/>
          </p:nvPr>
        </p:nvSpPr>
        <p:spPr>
          <a:xfrm>
            <a:off x="6025368" y="3489525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2"/>
          <p:cNvSpPr/>
          <p:nvPr/>
        </p:nvSpPr>
        <p:spPr>
          <a:xfrm>
            <a:off x="563005" y="1529594"/>
            <a:ext cx="430885" cy="77125"/>
          </a:xfrm>
          <a:custGeom>
            <a:rect b="b" l="l" r="r" t="t"/>
            <a:pathLst>
              <a:path extrusionOk="0" h="501" w="2799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22"/>
          <p:cNvGrpSpPr/>
          <p:nvPr/>
        </p:nvGrpSpPr>
        <p:grpSpPr>
          <a:xfrm>
            <a:off x="8112566" y="1529588"/>
            <a:ext cx="234762" cy="218290"/>
            <a:chOff x="8652775" y="883650"/>
            <a:chExt cx="38125" cy="35450"/>
          </a:xfrm>
        </p:grpSpPr>
        <p:sp>
          <p:nvSpPr>
            <p:cNvPr id="379" name="Google Shape;379;p22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_1_1_1_1_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/>
          <p:nvPr/>
        </p:nvSpPr>
        <p:spPr>
          <a:xfrm>
            <a:off x="25" y="3491375"/>
            <a:ext cx="9144000" cy="165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6" name="Google Shape;386;p23"/>
          <p:cNvSpPr txBox="1"/>
          <p:nvPr>
            <p:ph idx="2" type="title"/>
          </p:nvPr>
        </p:nvSpPr>
        <p:spPr>
          <a:xfrm>
            <a:off x="2189225" y="1645625"/>
            <a:ext cx="2148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7" name="Google Shape;387;p23"/>
          <p:cNvSpPr txBox="1"/>
          <p:nvPr>
            <p:ph idx="1" type="subTitle"/>
          </p:nvPr>
        </p:nvSpPr>
        <p:spPr>
          <a:xfrm>
            <a:off x="2189225" y="2064363"/>
            <a:ext cx="2151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3"/>
          <p:cNvSpPr txBox="1"/>
          <p:nvPr>
            <p:ph idx="3" type="title"/>
          </p:nvPr>
        </p:nvSpPr>
        <p:spPr>
          <a:xfrm>
            <a:off x="6105436" y="1645625"/>
            <a:ext cx="2148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23"/>
          <p:cNvSpPr txBox="1"/>
          <p:nvPr>
            <p:ph idx="4" type="subTitle"/>
          </p:nvPr>
        </p:nvSpPr>
        <p:spPr>
          <a:xfrm>
            <a:off x="6105436" y="2064374"/>
            <a:ext cx="2148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23"/>
          <p:cNvSpPr txBox="1"/>
          <p:nvPr>
            <p:ph idx="5" type="title"/>
          </p:nvPr>
        </p:nvSpPr>
        <p:spPr>
          <a:xfrm>
            <a:off x="2189225" y="3131663"/>
            <a:ext cx="2148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23"/>
          <p:cNvSpPr txBox="1"/>
          <p:nvPr>
            <p:ph idx="6" type="subTitle"/>
          </p:nvPr>
        </p:nvSpPr>
        <p:spPr>
          <a:xfrm>
            <a:off x="2189225" y="3550412"/>
            <a:ext cx="2151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23"/>
          <p:cNvSpPr txBox="1"/>
          <p:nvPr>
            <p:ph idx="7" type="title"/>
          </p:nvPr>
        </p:nvSpPr>
        <p:spPr>
          <a:xfrm>
            <a:off x="6105436" y="3131663"/>
            <a:ext cx="2148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23"/>
          <p:cNvSpPr txBox="1"/>
          <p:nvPr>
            <p:ph idx="8" type="subTitle"/>
          </p:nvPr>
        </p:nvSpPr>
        <p:spPr>
          <a:xfrm>
            <a:off x="6105436" y="3550412"/>
            <a:ext cx="2148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4" name="Google Shape;394;p23"/>
          <p:cNvGrpSpPr/>
          <p:nvPr/>
        </p:nvGrpSpPr>
        <p:grpSpPr>
          <a:xfrm>
            <a:off x="8727591" y="193200"/>
            <a:ext cx="234762" cy="218290"/>
            <a:chOff x="8652775" y="883650"/>
            <a:chExt cx="38125" cy="35450"/>
          </a:xfrm>
        </p:grpSpPr>
        <p:sp>
          <p:nvSpPr>
            <p:cNvPr id="395" name="Google Shape;395;p23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23"/>
          <p:cNvSpPr/>
          <p:nvPr/>
        </p:nvSpPr>
        <p:spPr>
          <a:xfrm>
            <a:off x="489796" y="961937"/>
            <a:ext cx="86208" cy="86362"/>
          </a:xfrm>
          <a:custGeom>
            <a:rect b="b" l="l" r="r" t="t"/>
            <a:pathLst>
              <a:path extrusionOk="0" h="561" w="560">
                <a:moveTo>
                  <a:pt x="274" y="0"/>
                </a:moveTo>
                <a:cubicBezTo>
                  <a:pt x="119" y="0"/>
                  <a:pt x="0" y="131"/>
                  <a:pt x="0" y="286"/>
                </a:cubicBezTo>
                <a:cubicBezTo>
                  <a:pt x="0" y="441"/>
                  <a:pt x="119" y="560"/>
                  <a:pt x="274" y="560"/>
                </a:cubicBezTo>
                <a:cubicBezTo>
                  <a:pt x="429" y="560"/>
                  <a:pt x="560" y="441"/>
                  <a:pt x="560" y="286"/>
                </a:cubicBezTo>
                <a:cubicBezTo>
                  <a:pt x="560" y="131"/>
                  <a:pt x="429" y="0"/>
                  <a:pt x="2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489796" y="1093865"/>
            <a:ext cx="86208" cy="86362"/>
          </a:xfrm>
          <a:custGeom>
            <a:rect b="b" l="l" r="r" t="t"/>
            <a:pathLst>
              <a:path extrusionOk="0" h="561" w="560">
                <a:moveTo>
                  <a:pt x="274" y="1"/>
                </a:moveTo>
                <a:cubicBezTo>
                  <a:pt x="119" y="1"/>
                  <a:pt x="0" y="120"/>
                  <a:pt x="0" y="275"/>
                </a:cubicBezTo>
                <a:cubicBezTo>
                  <a:pt x="0" y="429"/>
                  <a:pt x="119" y="560"/>
                  <a:pt x="274" y="560"/>
                </a:cubicBezTo>
                <a:cubicBezTo>
                  <a:pt x="429" y="560"/>
                  <a:pt x="560" y="429"/>
                  <a:pt x="560" y="275"/>
                </a:cubicBezTo>
                <a:cubicBezTo>
                  <a:pt x="560" y="120"/>
                  <a:pt x="429" y="1"/>
                  <a:pt x="2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341241" y="961937"/>
            <a:ext cx="86362" cy="86362"/>
          </a:xfrm>
          <a:custGeom>
            <a:rect b="b" l="l" r="r" t="t"/>
            <a:pathLst>
              <a:path extrusionOk="0" h="561" w="561">
                <a:moveTo>
                  <a:pt x="286" y="0"/>
                </a:moveTo>
                <a:cubicBezTo>
                  <a:pt x="132" y="0"/>
                  <a:pt x="1" y="131"/>
                  <a:pt x="1" y="286"/>
                </a:cubicBezTo>
                <a:cubicBezTo>
                  <a:pt x="1" y="441"/>
                  <a:pt x="132" y="560"/>
                  <a:pt x="286" y="560"/>
                </a:cubicBezTo>
                <a:cubicBezTo>
                  <a:pt x="441" y="560"/>
                  <a:pt x="560" y="441"/>
                  <a:pt x="560" y="286"/>
                </a:cubicBezTo>
                <a:cubicBezTo>
                  <a:pt x="560" y="131"/>
                  <a:pt x="441" y="0"/>
                  <a:pt x="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341241" y="1093865"/>
            <a:ext cx="86362" cy="86362"/>
          </a:xfrm>
          <a:custGeom>
            <a:rect b="b" l="l" r="r" t="t"/>
            <a:pathLst>
              <a:path extrusionOk="0" h="561" w="561">
                <a:moveTo>
                  <a:pt x="286" y="1"/>
                </a:moveTo>
                <a:cubicBezTo>
                  <a:pt x="132" y="1"/>
                  <a:pt x="1" y="120"/>
                  <a:pt x="1" y="275"/>
                </a:cubicBezTo>
                <a:cubicBezTo>
                  <a:pt x="1" y="429"/>
                  <a:pt x="132" y="560"/>
                  <a:pt x="286" y="560"/>
                </a:cubicBezTo>
                <a:cubicBezTo>
                  <a:pt x="441" y="560"/>
                  <a:pt x="560" y="429"/>
                  <a:pt x="560" y="275"/>
                </a:cubicBezTo>
                <a:cubicBezTo>
                  <a:pt x="560" y="120"/>
                  <a:pt x="441" y="1"/>
                  <a:pt x="2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1_1_1_1_1_1_1_1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"/>
          <p:cNvSpPr txBox="1"/>
          <p:nvPr>
            <p:ph type="title"/>
          </p:nvPr>
        </p:nvSpPr>
        <p:spPr>
          <a:xfrm>
            <a:off x="1065913" y="1339475"/>
            <a:ext cx="21930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4" name="Google Shape;404;p24"/>
          <p:cNvSpPr txBox="1"/>
          <p:nvPr>
            <p:ph idx="2" type="title"/>
          </p:nvPr>
        </p:nvSpPr>
        <p:spPr>
          <a:xfrm>
            <a:off x="3942425" y="1473740"/>
            <a:ext cx="200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24"/>
          <p:cNvSpPr txBox="1"/>
          <p:nvPr>
            <p:ph idx="1" type="subTitle"/>
          </p:nvPr>
        </p:nvSpPr>
        <p:spPr>
          <a:xfrm>
            <a:off x="3942425" y="1841887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24"/>
          <p:cNvSpPr txBox="1"/>
          <p:nvPr>
            <p:ph idx="3" type="title"/>
          </p:nvPr>
        </p:nvSpPr>
        <p:spPr>
          <a:xfrm>
            <a:off x="6352038" y="1473740"/>
            <a:ext cx="200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24"/>
          <p:cNvSpPr txBox="1"/>
          <p:nvPr>
            <p:ph idx="4" type="subTitle"/>
          </p:nvPr>
        </p:nvSpPr>
        <p:spPr>
          <a:xfrm>
            <a:off x="6352038" y="1841888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4"/>
          <p:cNvSpPr txBox="1"/>
          <p:nvPr>
            <p:ph idx="5" type="title"/>
          </p:nvPr>
        </p:nvSpPr>
        <p:spPr>
          <a:xfrm>
            <a:off x="3942425" y="3134216"/>
            <a:ext cx="200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9" name="Google Shape;409;p24"/>
          <p:cNvSpPr txBox="1"/>
          <p:nvPr>
            <p:ph idx="6" type="subTitle"/>
          </p:nvPr>
        </p:nvSpPr>
        <p:spPr>
          <a:xfrm>
            <a:off x="3942425" y="3502363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4"/>
          <p:cNvSpPr txBox="1"/>
          <p:nvPr>
            <p:ph idx="7" type="title"/>
          </p:nvPr>
        </p:nvSpPr>
        <p:spPr>
          <a:xfrm>
            <a:off x="6352038" y="3134215"/>
            <a:ext cx="200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1" name="Google Shape;411;p24"/>
          <p:cNvSpPr txBox="1"/>
          <p:nvPr>
            <p:ph idx="8" type="subTitle"/>
          </p:nvPr>
        </p:nvSpPr>
        <p:spPr>
          <a:xfrm>
            <a:off x="6352038" y="3502363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2" name="Google Shape;412;p24"/>
          <p:cNvGrpSpPr/>
          <p:nvPr/>
        </p:nvGrpSpPr>
        <p:grpSpPr>
          <a:xfrm>
            <a:off x="270516" y="255382"/>
            <a:ext cx="234762" cy="218290"/>
            <a:chOff x="8652775" y="883650"/>
            <a:chExt cx="38125" cy="35450"/>
          </a:xfrm>
        </p:grpSpPr>
        <p:sp>
          <p:nvSpPr>
            <p:cNvPr id="413" name="Google Shape;413;p2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4"/>
          <p:cNvGrpSpPr/>
          <p:nvPr/>
        </p:nvGrpSpPr>
        <p:grpSpPr>
          <a:xfrm>
            <a:off x="8141166" y="4708712"/>
            <a:ext cx="744312" cy="221985"/>
            <a:chOff x="8652775" y="883650"/>
            <a:chExt cx="120875" cy="36050"/>
          </a:xfrm>
        </p:grpSpPr>
        <p:sp>
          <p:nvSpPr>
            <p:cNvPr id="418" name="Google Shape;418;p2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/>
          <p:nvPr/>
        </p:nvSpPr>
        <p:spPr>
          <a:xfrm>
            <a:off x="25" y="3550525"/>
            <a:ext cx="9144000" cy="160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5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7" name="Google Shape;427;p25"/>
          <p:cNvSpPr txBox="1"/>
          <p:nvPr>
            <p:ph idx="2" type="title"/>
          </p:nvPr>
        </p:nvSpPr>
        <p:spPr>
          <a:xfrm>
            <a:off x="855113" y="3108125"/>
            <a:ext cx="200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25"/>
          <p:cNvSpPr txBox="1"/>
          <p:nvPr>
            <p:ph idx="1" type="subTitle"/>
          </p:nvPr>
        </p:nvSpPr>
        <p:spPr>
          <a:xfrm>
            <a:off x="855113" y="3516574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5"/>
          <p:cNvSpPr txBox="1"/>
          <p:nvPr>
            <p:ph idx="3" type="title"/>
          </p:nvPr>
        </p:nvSpPr>
        <p:spPr>
          <a:xfrm>
            <a:off x="3570782" y="3108125"/>
            <a:ext cx="200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25"/>
          <p:cNvSpPr txBox="1"/>
          <p:nvPr>
            <p:ph idx="4" type="subTitle"/>
          </p:nvPr>
        </p:nvSpPr>
        <p:spPr>
          <a:xfrm>
            <a:off x="3570782" y="3516574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5"/>
          <p:cNvSpPr txBox="1"/>
          <p:nvPr>
            <p:ph idx="5" type="title"/>
          </p:nvPr>
        </p:nvSpPr>
        <p:spPr>
          <a:xfrm>
            <a:off x="6287926" y="3108125"/>
            <a:ext cx="200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25"/>
          <p:cNvSpPr txBox="1"/>
          <p:nvPr>
            <p:ph idx="6" type="subTitle"/>
          </p:nvPr>
        </p:nvSpPr>
        <p:spPr>
          <a:xfrm>
            <a:off x="6287926" y="3516574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25"/>
          <p:cNvSpPr txBox="1"/>
          <p:nvPr>
            <p:ph idx="7" type="title"/>
          </p:nvPr>
        </p:nvSpPr>
        <p:spPr>
          <a:xfrm>
            <a:off x="855113" y="1723075"/>
            <a:ext cx="200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25"/>
          <p:cNvSpPr txBox="1"/>
          <p:nvPr>
            <p:ph idx="8" type="subTitle"/>
          </p:nvPr>
        </p:nvSpPr>
        <p:spPr>
          <a:xfrm>
            <a:off x="855113" y="2131524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25"/>
          <p:cNvSpPr txBox="1"/>
          <p:nvPr>
            <p:ph idx="9" type="title"/>
          </p:nvPr>
        </p:nvSpPr>
        <p:spPr>
          <a:xfrm>
            <a:off x="3570782" y="1694325"/>
            <a:ext cx="200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25"/>
          <p:cNvSpPr txBox="1"/>
          <p:nvPr>
            <p:ph idx="13" type="subTitle"/>
          </p:nvPr>
        </p:nvSpPr>
        <p:spPr>
          <a:xfrm>
            <a:off x="3570782" y="2102775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5"/>
          <p:cNvSpPr txBox="1"/>
          <p:nvPr>
            <p:ph idx="14" type="title"/>
          </p:nvPr>
        </p:nvSpPr>
        <p:spPr>
          <a:xfrm>
            <a:off x="6286426" y="1694325"/>
            <a:ext cx="200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25"/>
          <p:cNvSpPr txBox="1"/>
          <p:nvPr>
            <p:ph idx="15" type="subTitle"/>
          </p:nvPr>
        </p:nvSpPr>
        <p:spPr>
          <a:xfrm>
            <a:off x="6284926" y="2102775"/>
            <a:ext cx="2005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9" name="Google Shape;439;p25"/>
          <p:cNvGrpSpPr/>
          <p:nvPr/>
        </p:nvGrpSpPr>
        <p:grpSpPr>
          <a:xfrm>
            <a:off x="4567291" y="4550320"/>
            <a:ext cx="744312" cy="221985"/>
            <a:chOff x="8652775" y="883650"/>
            <a:chExt cx="120875" cy="36050"/>
          </a:xfrm>
        </p:grpSpPr>
        <p:sp>
          <p:nvSpPr>
            <p:cNvPr id="440" name="Google Shape;440;p25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173591" y="3781190"/>
            <a:ext cx="234762" cy="86362"/>
            <a:chOff x="8652775" y="905075"/>
            <a:chExt cx="38125" cy="14025"/>
          </a:xfrm>
        </p:grpSpPr>
        <p:sp>
          <p:nvSpPr>
            <p:cNvPr id="447" name="Google Shape;447;p25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8745691" y="1115124"/>
            <a:ext cx="234762" cy="218290"/>
            <a:chOff x="8652775" y="883650"/>
            <a:chExt cx="38125" cy="35450"/>
          </a:xfrm>
        </p:grpSpPr>
        <p:sp>
          <p:nvSpPr>
            <p:cNvPr id="450" name="Google Shape;450;p25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/>
          <p:nvPr/>
        </p:nvSpPr>
        <p:spPr>
          <a:xfrm>
            <a:off x="3868475" y="354975"/>
            <a:ext cx="4795800" cy="4419000"/>
          </a:xfrm>
          <a:prstGeom prst="roundRect">
            <a:avLst>
              <a:gd fmla="val 392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 txBox="1"/>
          <p:nvPr>
            <p:ph type="title"/>
          </p:nvPr>
        </p:nvSpPr>
        <p:spPr>
          <a:xfrm>
            <a:off x="4386300" y="527700"/>
            <a:ext cx="37590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56" name="Google Shape;456;p26"/>
          <p:cNvSpPr txBox="1"/>
          <p:nvPr>
            <p:ph idx="2" type="title"/>
          </p:nvPr>
        </p:nvSpPr>
        <p:spPr>
          <a:xfrm>
            <a:off x="4387449" y="1482000"/>
            <a:ext cx="37578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26"/>
          <p:cNvSpPr txBox="1"/>
          <p:nvPr/>
        </p:nvSpPr>
        <p:spPr>
          <a:xfrm>
            <a:off x="4387450" y="3655800"/>
            <a:ext cx="354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8" name="Google Shape;458;p26"/>
          <p:cNvGrpSpPr/>
          <p:nvPr/>
        </p:nvGrpSpPr>
        <p:grpSpPr>
          <a:xfrm>
            <a:off x="270291" y="1788138"/>
            <a:ext cx="234762" cy="218290"/>
            <a:chOff x="8652775" y="883650"/>
            <a:chExt cx="38125" cy="35450"/>
          </a:xfrm>
        </p:grpSpPr>
        <p:sp>
          <p:nvSpPr>
            <p:cNvPr id="459" name="Google Shape;459;p26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6"/>
          <p:cNvGrpSpPr/>
          <p:nvPr/>
        </p:nvGrpSpPr>
        <p:grpSpPr>
          <a:xfrm>
            <a:off x="2227993" y="4570307"/>
            <a:ext cx="430885" cy="203666"/>
            <a:chOff x="8703675" y="886625"/>
            <a:chExt cx="69975" cy="33075"/>
          </a:xfrm>
        </p:grpSpPr>
        <p:sp>
          <p:nvSpPr>
            <p:cNvPr id="464" name="Google Shape;464;p26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26"/>
          <p:cNvSpPr/>
          <p:nvPr/>
        </p:nvSpPr>
        <p:spPr>
          <a:xfrm>
            <a:off x="2667767" y="288026"/>
            <a:ext cx="768173" cy="251234"/>
          </a:xfrm>
          <a:custGeom>
            <a:rect b="b" l="l" r="r" t="t"/>
            <a:pathLst>
              <a:path extrusionOk="0" h="1632" w="4990">
                <a:moveTo>
                  <a:pt x="405" y="0"/>
                </a:moveTo>
                <a:cubicBezTo>
                  <a:pt x="179" y="0"/>
                  <a:pt x="0" y="191"/>
                  <a:pt x="0" y="417"/>
                </a:cubicBezTo>
                <a:lnTo>
                  <a:pt x="0" y="1227"/>
                </a:lnTo>
                <a:cubicBezTo>
                  <a:pt x="0" y="1453"/>
                  <a:pt x="179" y="1631"/>
                  <a:pt x="405" y="1631"/>
                </a:cubicBezTo>
                <a:lnTo>
                  <a:pt x="4584" y="1631"/>
                </a:lnTo>
                <a:cubicBezTo>
                  <a:pt x="4811" y="1631"/>
                  <a:pt x="4989" y="1453"/>
                  <a:pt x="4989" y="1227"/>
                </a:cubicBezTo>
                <a:lnTo>
                  <a:pt x="4989" y="417"/>
                </a:lnTo>
                <a:cubicBezTo>
                  <a:pt x="4989" y="191"/>
                  <a:pt x="4811" y="0"/>
                  <a:pt x="45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7"/>
          <p:cNvGrpSpPr/>
          <p:nvPr/>
        </p:nvGrpSpPr>
        <p:grpSpPr>
          <a:xfrm>
            <a:off x="-202058" y="151213"/>
            <a:ext cx="768173" cy="588522"/>
            <a:chOff x="8650400" y="824125"/>
            <a:chExt cx="124750" cy="95575"/>
          </a:xfrm>
        </p:grpSpPr>
        <p:sp>
          <p:nvSpPr>
            <p:cNvPr id="469" name="Google Shape;469;p27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8650400" y="824125"/>
              <a:ext cx="124750" cy="40800"/>
            </a:xfrm>
            <a:custGeom>
              <a:rect b="b" l="l" r="r" t="t"/>
              <a:pathLst>
                <a:path extrusionOk="0" h="1632" w="499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7"/>
          <p:cNvGrpSpPr/>
          <p:nvPr/>
        </p:nvGrpSpPr>
        <p:grpSpPr>
          <a:xfrm>
            <a:off x="8681129" y="818100"/>
            <a:ext cx="234762" cy="218290"/>
            <a:chOff x="8652775" y="883650"/>
            <a:chExt cx="38125" cy="35450"/>
          </a:xfrm>
        </p:grpSpPr>
        <p:sp>
          <p:nvSpPr>
            <p:cNvPr id="477" name="Google Shape;477;p27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27"/>
          <p:cNvSpPr/>
          <p:nvPr/>
        </p:nvSpPr>
        <p:spPr>
          <a:xfrm>
            <a:off x="289118" y="4832382"/>
            <a:ext cx="430885" cy="77125"/>
          </a:xfrm>
          <a:custGeom>
            <a:rect b="b" l="l" r="r" t="t"/>
            <a:pathLst>
              <a:path extrusionOk="0" h="501" w="2799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27"/>
          <p:cNvGrpSpPr/>
          <p:nvPr/>
        </p:nvGrpSpPr>
        <p:grpSpPr>
          <a:xfrm>
            <a:off x="888366" y="4691213"/>
            <a:ext cx="234762" cy="218290"/>
            <a:chOff x="8652775" y="883650"/>
            <a:chExt cx="38125" cy="35450"/>
          </a:xfrm>
        </p:grpSpPr>
        <p:sp>
          <p:nvSpPr>
            <p:cNvPr id="483" name="Google Shape;483;p27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8485018" y="238432"/>
            <a:ext cx="430885" cy="203666"/>
            <a:chOff x="8703675" y="886625"/>
            <a:chExt cx="69975" cy="33075"/>
          </a:xfrm>
        </p:grpSpPr>
        <p:sp>
          <p:nvSpPr>
            <p:cNvPr id="487" name="Google Shape;487;p27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8"/>
          <p:cNvGrpSpPr/>
          <p:nvPr/>
        </p:nvGrpSpPr>
        <p:grpSpPr>
          <a:xfrm>
            <a:off x="236504" y="2344000"/>
            <a:ext cx="234762" cy="218290"/>
            <a:chOff x="8652775" y="883650"/>
            <a:chExt cx="38125" cy="35450"/>
          </a:xfrm>
        </p:grpSpPr>
        <p:sp>
          <p:nvSpPr>
            <p:cNvPr id="491" name="Google Shape;491;p28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8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496" name="Google Shape;496;p28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8"/>
          <p:cNvGrpSpPr/>
          <p:nvPr/>
        </p:nvGrpSpPr>
        <p:grpSpPr>
          <a:xfrm>
            <a:off x="5820143" y="4734507"/>
            <a:ext cx="430885" cy="203666"/>
            <a:chOff x="8703675" y="886625"/>
            <a:chExt cx="69975" cy="33075"/>
          </a:xfrm>
        </p:grpSpPr>
        <p:sp>
          <p:nvSpPr>
            <p:cNvPr id="500" name="Google Shape;500;p28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0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>
            <a:off x="219316" y="188738"/>
            <a:ext cx="744312" cy="221985"/>
            <a:chOff x="8652775" y="883650"/>
            <a:chExt cx="120875" cy="36050"/>
          </a:xfrm>
        </p:grpSpPr>
        <p:sp>
          <p:nvSpPr>
            <p:cNvPr id="40" name="Google Shape;40;p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4"/>
          <p:cNvGrpSpPr/>
          <p:nvPr/>
        </p:nvGrpSpPr>
        <p:grpSpPr>
          <a:xfrm>
            <a:off x="236504" y="2344000"/>
            <a:ext cx="234762" cy="218290"/>
            <a:chOff x="8652775" y="883650"/>
            <a:chExt cx="38125" cy="35450"/>
          </a:xfrm>
        </p:grpSpPr>
        <p:sp>
          <p:nvSpPr>
            <p:cNvPr id="47" name="Google Shape;47;p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4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52" name="Google Shape;52;p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5820143" y="4734507"/>
            <a:ext cx="430885" cy="203666"/>
            <a:chOff x="8703675" y="886625"/>
            <a:chExt cx="69975" cy="33075"/>
          </a:xfrm>
        </p:grpSpPr>
        <p:sp>
          <p:nvSpPr>
            <p:cNvPr id="56" name="Google Shape;56;p4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4"/>
          <p:cNvGrpSpPr/>
          <p:nvPr/>
        </p:nvGrpSpPr>
        <p:grpSpPr>
          <a:xfrm>
            <a:off x="8499454" y="3238200"/>
            <a:ext cx="234762" cy="218290"/>
            <a:chOff x="8652775" y="883650"/>
            <a:chExt cx="38125" cy="35450"/>
          </a:xfrm>
        </p:grpSpPr>
        <p:sp>
          <p:nvSpPr>
            <p:cNvPr id="59" name="Google Shape;59;p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/>
          <p:nvPr/>
        </p:nvSpPr>
        <p:spPr>
          <a:xfrm>
            <a:off x="25" y="2583750"/>
            <a:ext cx="9144000" cy="255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>
            <a:off x="1312450" y="3043963"/>
            <a:ext cx="2758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" name="Google Shape;67;p5"/>
          <p:cNvSpPr txBox="1"/>
          <p:nvPr>
            <p:ph idx="1" type="subTitle"/>
          </p:nvPr>
        </p:nvSpPr>
        <p:spPr>
          <a:xfrm>
            <a:off x="1312450" y="3473511"/>
            <a:ext cx="2758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3" type="title"/>
          </p:nvPr>
        </p:nvSpPr>
        <p:spPr>
          <a:xfrm>
            <a:off x="5072863" y="3043963"/>
            <a:ext cx="2758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" name="Google Shape;69;p5"/>
          <p:cNvSpPr txBox="1"/>
          <p:nvPr>
            <p:ph idx="4" type="subTitle"/>
          </p:nvPr>
        </p:nvSpPr>
        <p:spPr>
          <a:xfrm>
            <a:off x="5072863" y="3473511"/>
            <a:ext cx="2758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" name="Google Shape;70;p5"/>
          <p:cNvGrpSpPr/>
          <p:nvPr/>
        </p:nvGrpSpPr>
        <p:grpSpPr>
          <a:xfrm>
            <a:off x="8703591" y="2184638"/>
            <a:ext cx="234762" cy="218290"/>
            <a:chOff x="8652775" y="883650"/>
            <a:chExt cx="38125" cy="35450"/>
          </a:xfrm>
        </p:grpSpPr>
        <p:sp>
          <p:nvSpPr>
            <p:cNvPr id="71" name="Google Shape;71;p5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5"/>
          <p:cNvSpPr/>
          <p:nvPr/>
        </p:nvSpPr>
        <p:spPr>
          <a:xfrm>
            <a:off x="8371993" y="3208281"/>
            <a:ext cx="430885" cy="77125"/>
          </a:xfrm>
          <a:custGeom>
            <a:rect b="b" l="l" r="r" t="t"/>
            <a:pathLst>
              <a:path extrusionOk="0" h="501" w="2799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8371993" y="3334822"/>
            <a:ext cx="430885" cy="77125"/>
          </a:xfrm>
          <a:custGeom>
            <a:rect b="b" l="l" r="r" t="t"/>
            <a:pathLst>
              <a:path extrusionOk="0" h="501" w="2799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215191" y="2780638"/>
            <a:ext cx="234762" cy="218290"/>
            <a:chOff x="8652775" y="883650"/>
            <a:chExt cx="38125" cy="35450"/>
          </a:xfrm>
        </p:grpSpPr>
        <p:sp>
          <p:nvSpPr>
            <p:cNvPr id="77" name="Google Shape;77;p5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82" name="Google Shape;82;p6"/>
          <p:cNvGrpSpPr/>
          <p:nvPr/>
        </p:nvGrpSpPr>
        <p:grpSpPr>
          <a:xfrm>
            <a:off x="-202058" y="151213"/>
            <a:ext cx="768173" cy="588522"/>
            <a:chOff x="8650400" y="824125"/>
            <a:chExt cx="124750" cy="95575"/>
          </a:xfrm>
        </p:grpSpPr>
        <p:sp>
          <p:nvSpPr>
            <p:cNvPr id="83" name="Google Shape;83;p6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8650400" y="824125"/>
              <a:ext cx="124750" cy="40800"/>
            </a:xfrm>
            <a:custGeom>
              <a:rect b="b" l="l" r="r" t="t"/>
              <a:pathLst>
                <a:path extrusionOk="0" h="1632" w="499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6"/>
          <p:cNvGrpSpPr/>
          <p:nvPr/>
        </p:nvGrpSpPr>
        <p:grpSpPr>
          <a:xfrm>
            <a:off x="8681129" y="818100"/>
            <a:ext cx="234762" cy="218290"/>
            <a:chOff x="8652775" y="883650"/>
            <a:chExt cx="38125" cy="35450"/>
          </a:xfrm>
        </p:grpSpPr>
        <p:sp>
          <p:nvSpPr>
            <p:cNvPr id="91" name="Google Shape;91;p6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6"/>
          <p:cNvSpPr/>
          <p:nvPr/>
        </p:nvSpPr>
        <p:spPr>
          <a:xfrm>
            <a:off x="289118" y="4832382"/>
            <a:ext cx="430885" cy="77125"/>
          </a:xfrm>
          <a:custGeom>
            <a:rect b="b" l="l" r="r" t="t"/>
            <a:pathLst>
              <a:path extrusionOk="0" h="501" w="2799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>
            <a:off x="888366" y="4691213"/>
            <a:ext cx="234762" cy="218290"/>
            <a:chOff x="8652775" y="883650"/>
            <a:chExt cx="38125" cy="35450"/>
          </a:xfrm>
        </p:grpSpPr>
        <p:sp>
          <p:nvSpPr>
            <p:cNvPr id="97" name="Google Shape;97;p6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>
            <a:off x="8485018" y="238432"/>
            <a:ext cx="430885" cy="203666"/>
            <a:chOff x="8703675" y="886625"/>
            <a:chExt cx="69975" cy="33075"/>
          </a:xfrm>
        </p:grpSpPr>
        <p:sp>
          <p:nvSpPr>
            <p:cNvPr id="101" name="Google Shape;101;p6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2011825" y="354975"/>
            <a:ext cx="5120400" cy="4419000"/>
          </a:xfrm>
          <a:prstGeom prst="roundRect">
            <a:avLst>
              <a:gd fmla="val 392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2733325" y="861075"/>
            <a:ext cx="37401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2733325" y="2154075"/>
            <a:ext cx="3740100" cy="21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>
                <a:solidFill>
                  <a:schemeClr val="accent6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>
                <a:solidFill>
                  <a:schemeClr val="accent6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>
                <a:solidFill>
                  <a:schemeClr val="accent6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1594500" y="928250"/>
            <a:ext cx="5955000" cy="3272400"/>
          </a:xfrm>
          <a:prstGeom prst="roundRect">
            <a:avLst>
              <a:gd fmla="val 54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 txBox="1"/>
          <p:nvPr>
            <p:ph type="title"/>
          </p:nvPr>
        </p:nvSpPr>
        <p:spPr>
          <a:xfrm>
            <a:off x="2324000" y="1555800"/>
            <a:ext cx="44961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0" name="Google Shape;110;p8"/>
          <p:cNvGrpSpPr/>
          <p:nvPr/>
        </p:nvGrpSpPr>
        <p:grpSpPr>
          <a:xfrm>
            <a:off x="1421742" y="-126724"/>
            <a:ext cx="768173" cy="588522"/>
            <a:chOff x="8650400" y="824125"/>
            <a:chExt cx="124750" cy="95575"/>
          </a:xfrm>
        </p:grpSpPr>
        <p:sp>
          <p:nvSpPr>
            <p:cNvPr id="111" name="Google Shape;111;p8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8650400" y="824125"/>
              <a:ext cx="124750" cy="40800"/>
            </a:xfrm>
            <a:custGeom>
              <a:rect b="b" l="l" r="r" t="t"/>
              <a:pathLst>
                <a:path extrusionOk="0" h="1632" w="499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8"/>
          <p:cNvGrpSpPr/>
          <p:nvPr/>
        </p:nvGrpSpPr>
        <p:grpSpPr>
          <a:xfrm>
            <a:off x="540779" y="2271575"/>
            <a:ext cx="234762" cy="218290"/>
            <a:chOff x="8652775" y="883650"/>
            <a:chExt cx="38125" cy="35450"/>
          </a:xfrm>
        </p:grpSpPr>
        <p:sp>
          <p:nvSpPr>
            <p:cNvPr id="119" name="Google Shape;119;p8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8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124" name="Google Shape;124;p8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8"/>
          <p:cNvGrpSpPr/>
          <p:nvPr/>
        </p:nvGrpSpPr>
        <p:grpSpPr>
          <a:xfrm>
            <a:off x="8499454" y="3238200"/>
            <a:ext cx="234762" cy="218290"/>
            <a:chOff x="8652775" y="883650"/>
            <a:chExt cx="38125" cy="35450"/>
          </a:xfrm>
        </p:grpSpPr>
        <p:sp>
          <p:nvSpPr>
            <p:cNvPr id="128" name="Google Shape;128;p8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8"/>
          <p:cNvGrpSpPr/>
          <p:nvPr/>
        </p:nvGrpSpPr>
        <p:grpSpPr>
          <a:xfrm>
            <a:off x="5791168" y="4604107"/>
            <a:ext cx="430885" cy="203666"/>
            <a:chOff x="8703675" y="886625"/>
            <a:chExt cx="69975" cy="33075"/>
          </a:xfrm>
        </p:grpSpPr>
        <p:sp>
          <p:nvSpPr>
            <p:cNvPr id="133" name="Google Shape;133;p8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3936275" y="354975"/>
            <a:ext cx="4795800" cy="4419000"/>
          </a:xfrm>
          <a:prstGeom prst="roundRect">
            <a:avLst>
              <a:gd fmla="val 392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 txBox="1"/>
          <p:nvPr>
            <p:ph type="title"/>
          </p:nvPr>
        </p:nvSpPr>
        <p:spPr>
          <a:xfrm>
            <a:off x="4463675" y="1158788"/>
            <a:ext cx="3741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9"/>
          <p:cNvSpPr txBox="1"/>
          <p:nvPr>
            <p:ph idx="1" type="subTitle"/>
          </p:nvPr>
        </p:nvSpPr>
        <p:spPr>
          <a:xfrm>
            <a:off x="4463675" y="2137613"/>
            <a:ext cx="37410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9" name="Google Shape;139;p9"/>
          <p:cNvGrpSpPr/>
          <p:nvPr/>
        </p:nvGrpSpPr>
        <p:grpSpPr>
          <a:xfrm>
            <a:off x="-43509" y="3921213"/>
            <a:ext cx="744312" cy="221985"/>
            <a:chOff x="8652775" y="883650"/>
            <a:chExt cx="120875" cy="36050"/>
          </a:xfrm>
        </p:grpSpPr>
        <p:sp>
          <p:nvSpPr>
            <p:cNvPr id="140" name="Google Shape;140;p9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5050475" y="3314850"/>
            <a:ext cx="30477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0"/>
          <p:cNvSpPr/>
          <p:nvPr/>
        </p:nvSpPr>
        <p:spPr>
          <a:xfrm>
            <a:off x="449150" y="354975"/>
            <a:ext cx="4795800" cy="4419000"/>
          </a:xfrm>
          <a:prstGeom prst="roundRect">
            <a:avLst>
              <a:gd fmla="val 392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0"/>
          <p:cNvSpPr txBox="1"/>
          <p:nvPr>
            <p:ph type="ctrTitle"/>
          </p:nvPr>
        </p:nvSpPr>
        <p:spPr>
          <a:xfrm>
            <a:off x="723500" y="539375"/>
            <a:ext cx="42471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Dora-rs</a:t>
            </a:r>
            <a:endParaRPr/>
          </a:p>
        </p:txBody>
      </p:sp>
      <p:grpSp>
        <p:nvGrpSpPr>
          <p:cNvPr id="510" name="Google Shape;510;p30"/>
          <p:cNvGrpSpPr/>
          <p:nvPr/>
        </p:nvGrpSpPr>
        <p:grpSpPr>
          <a:xfrm>
            <a:off x="5689066" y="1788138"/>
            <a:ext cx="234762" cy="218290"/>
            <a:chOff x="8652775" y="883650"/>
            <a:chExt cx="38125" cy="35450"/>
          </a:xfrm>
        </p:grpSpPr>
        <p:sp>
          <p:nvSpPr>
            <p:cNvPr id="511" name="Google Shape;511;p30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0"/>
          <p:cNvGrpSpPr/>
          <p:nvPr/>
        </p:nvGrpSpPr>
        <p:grpSpPr>
          <a:xfrm>
            <a:off x="6996629" y="2793700"/>
            <a:ext cx="234762" cy="218290"/>
            <a:chOff x="8652775" y="883650"/>
            <a:chExt cx="38125" cy="35450"/>
          </a:xfrm>
        </p:grpSpPr>
        <p:sp>
          <p:nvSpPr>
            <p:cNvPr id="516" name="Google Shape;516;p30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0"/>
          <p:cNvGrpSpPr/>
          <p:nvPr/>
        </p:nvGrpSpPr>
        <p:grpSpPr>
          <a:xfrm>
            <a:off x="849841" y="4161113"/>
            <a:ext cx="744312" cy="221985"/>
            <a:chOff x="8652775" y="883650"/>
            <a:chExt cx="120875" cy="36050"/>
          </a:xfrm>
        </p:grpSpPr>
        <p:sp>
          <p:nvSpPr>
            <p:cNvPr id="521" name="Google Shape;521;p30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0"/>
          <p:cNvSpPr/>
          <p:nvPr/>
        </p:nvSpPr>
        <p:spPr>
          <a:xfrm>
            <a:off x="2337118" y="3048582"/>
            <a:ext cx="430885" cy="77125"/>
          </a:xfrm>
          <a:custGeom>
            <a:rect b="b" l="l" r="r" t="t"/>
            <a:pathLst>
              <a:path extrusionOk="0" h="501" w="2799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0"/>
          <p:cNvGrpSpPr/>
          <p:nvPr/>
        </p:nvGrpSpPr>
        <p:grpSpPr>
          <a:xfrm>
            <a:off x="4140791" y="2393763"/>
            <a:ext cx="234762" cy="218290"/>
            <a:chOff x="8652775" y="883650"/>
            <a:chExt cx="38125" cy="35450"/>
          </a:xfrm>
        </p:grpSpPr>
        <p:sp>
          <p:nvSpPr>
            <p:cNvPr id="529" name="Google Shape;529;p30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2" name="Google Shape;5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513" y="204476"/>
            <a:ext cx="4123250" cy="41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9"/>
          <p:cNvSpPr txBox="1"/>
          <p:nvPr>
            <p:ph type="title"/>
          </p:nvPr>
        </p:nvSpPr>
        <p:spPr>
          <a:xfrm>
            <a:off x="800450" y="1907775"/>
            <a:ext cx="40932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APIs</a:t>
            </a:r>
            <a:endParaRPr/>
          </a:p>
        </p:txBody>
      </p:sp>
      <p:sp>
        <p:nvSpPr>
          <p:cNvPr id="1214" name="Google Shape;1214;p39"/>
          <p:cNvSpPr txBox="1"/>
          <p:nvPr>
            <p:ph idx="2" type="title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15" name="Google Shape;1215;p39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216" name="Google Shape;1216;p39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39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223" name="Google Shape;1223;p39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39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227" name="Google Shape;1227;p39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39"/>
          <p:cNvGrpSpPr/>
          <p:nvPr/>
        </p:nvGrpSpPr>
        <p:grpSpPr>
          <a:xfrm rot="-648347">
            <a:off x="7267202" y="111916"/>
            <a:ext cx="1761368" cy="2000683"/>
            <a:chOff x="532500" y="3321500"/>
            <a:chExt cx="573900" cy="651875"/>
          </a:xfrm>
        </p:grpSpPr>
        <p:sp>
          <p:nvSpPr>
            <p:cNvPr id="1232" name="Google Shape;1232;p39"/>
            <p:cNvSpPr/>
            <p:nvPr/>
          </p:nvSpPr>
          <p:spPr>
            <a:xfrm>
              <a:off x="532500" y="3321500"/>
              <a:ext cx="573900" cy="651875"/>
            </a:xfrm>
            <a:custGeom>
              <a:rect b="b" l="l" r="r" t="t"/>
              <a:pathLst>
                <a:path extrusionOk="0" h="26075" w="22956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3" name="Google Shape;1233;p39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234" name="Google Shape;1234;p39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rect b="b" l="l" r="r" t="t"/>
                <a:pathLst>
                  <a:path extrusionOk="0" h="1144" w="585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9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rect b="b" l="l" r="r" t="t"/>
                <a:pathLst>
                  <a:path extrusionOk="0" h="1537" w="3061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9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rect b="b" l="l" r="r" t="t"/>
                <a:pathLst>
                  <a:path extrusionOk="0" h="5513" w="4752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rect b="b" l="l" r="r" t="t"/>
                <a:pathLst>
                  <a:path extrusionOk="0" h="2668" w="2668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rect b="b" l="l" r="r" t="t"/>
                <a:pathLst>
                  <a:path extrusionOk="0" h="1132" w="585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9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rect b="b" l="l" r="r" t="t"/>
                <a:pathLst>
                  <a:path extrusionOk="0" h="1525" w="3061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9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rect b="b" l="l" r="r" t="t"/>
                <a:pathLst>
                  <a:path extrusionOk="0" h="5514" w="4752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rect b="b" l="l" r="r" t="t"/>
                <a:pathLst>
                  <a:path extrusionOk="0" h="2656" w="2668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rect b="b" l="l" r="r" t="t"/>
                <a:pathLst>
                  <a:path extrusionOk="0" h="1144" w="572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rect b="b" l="l" r="r" t="t"/>
                <a:pathLst>
                  <a:path extrusionOk="0" h="1537" w="3073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9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rect b="b" l="l" r="r" t="t"/>
                <a:pathLst>
                  <a:path extrusionOk="0" h="5513" w="474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rect b="b" l="l" r="r" t="t"/>
                <a:pathLst>
                  <a:path extrusionOk="0" h="2668" w="2656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rect b="b" l="l" r="r" t="t"/>
                <a:pathLst>
                  <a:path extrusionOk="0" h="1132" w="572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rect b="b" l="l" r="r" t="t"/>
                <a:pathLst>
                  <a:path extrusionOk="0" h="1525" w="3073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9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rect b="b" l="l" r="r" t="t"/>
                <a:pathLst>
                  <a:path extrusionOk="0" h="5514" w="474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rect b="b" l="l" r="r" t="t"/>
                <a:pathLst>
                  <a:path extrusionOk="0" h="2656" w="2656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rect b="b" l="l" r="r" t="t"/>
                <a:pathLst>
                  <a:path extrusionOk="0" h="5287" w="12384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rect b="b" l="l" r="r" t="t"/>
                <a:pathLst>
                  <a:path extrusionOk="0" h="4359" w="8704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9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rect b="b" l="l" r="r" t="t"/>
                <a:pathLst>
                  <a:path extrusionOk="0" h="16908" w="12384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9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rect b="b" l="l" r="r" t="t"/>
                <a:pathLst>
                  <a:path extrusionOk="0" h="1251" w="1608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rect b="b" l="l" r="r" t="t"/>
                <a:pathLst>
                  <a:path extrusionOk="0" h="1251" w="1609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rect b="b" l="l" r="r" t="t"/>
                <a:pathLst>
                  <a:path extrusionOk="0" h="1251" w="1609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9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rect b="b" l="l" r="r" t="t"/>
                <a:pathLst>
                  <a:path extrusionOk="0" h="1251" w="1608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9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rect b="b" l="l" r="r" t="t"/>
                <a:pathLst>
                  <a:path extrusionOk="0" h="1251" w="1608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9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rect b="b" l="l" r="r" t="t"/>
                <a:pathLst>
                  <a:path extrusionOk="0" h="2322" w="1144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9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rect b="b" l="l" r="r" t="t"/>
                <a:pathLst>
                  <a:path extrusionOk="0" h="2322" w="1144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9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rect b="b" l="l" r="r" t="t"/>
                <a:pathLst>
                  <a:path extrusionOk="0" h="2322" w="1144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9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rect b="b" l="l" r="r" t="t"/>
                <a:pathLst>
                  <a:path extrusionOk="0" h="2322" w="1156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9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rect b="b" l="l" r="r" t="t"/>
                <a:pathLst>
                  <a:path extrusionOk="0" h="2322" w="1144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9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rect b="b" l="l" r="r" t="t"/>
                <a:pathLst>
                  <a:path extrusionOk="0" h="501" w="11086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9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rect b="b" l="l" r="r" t="t"/>
                <a:pathLst>
                  <a:path extrusionOk="0" h="489" w="7871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9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rect b="b" l="l" r="r" t="t"/>
                <a:pathLst>
                  <a:path extrusionOk="0" h="6478" w="6478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9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rect b="b" l="l" r="r" t="t"/>
                <a:pathLst>
                  <a:path extrusionOk="0" h="954" w="942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9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rect b="b" l="l" r="r" t="t"/>
                <a:pathLst>
                  <a:path extrusionOk="0" h="1334" w="1334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9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rect b="b" l="l" r="r" t="t"/>
                <a:pathLst>
                  <a:path extrusionOk="0" h="1334" w="1335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9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rect b="b" l="l" r="r" t="t"/>
                <a:pathLst>
                  <a:path extrusionOk="0" h="1334" w="1323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9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rect b="b" l="l" r="r" t="t"/>
                <a:pathLst>
                  <a:path extrusionOk="0" h="1334" w="1334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9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rect b="b" l="l" r="r" t="t"/>
                <a:pathLst>
                  <a:path extrusionOk="0" h="10585" w="12384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9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9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9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9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rect b="b" l="l" r="r" t="t"/>
                <a:pathLst>
                  <a:path extrusionOk="0" h="490" w="489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9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9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9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rect b="b" l="l" r="r" t="t"/>
                <a:pathLst>
                  <a:path extrusionOk="0" h="822" w="823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9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9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9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9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9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rect b="b" l="l" r="r" t="t"/>
                <a:pathLst>
                  <a:path extrusionOk="0" h="822" w="823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9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9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9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9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rect b="b" l="l" r="r" t="t"/>
                <a:pathLst>
                  <a:path extrusionOk="0" h="823" w="823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9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rect b="b" l="l" r="r" t="t"/>
                <a:pathLst>
                  <a:path extrusionOk="0" h="823" w="822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9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rect b="b" l="l" r="r" t="t"/>
                <a:pathLst>
                  <a:path extrusionOk="0" h="823" w="822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rect b="b" l="l" r="r" t="t"/>
                <a:pathLst>
                  <a:path extrusionOk="0" h="823" w="822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9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rect b="b" l="l" r="r" t="t"/>
                <a:pathLst>
                  <a:path extrusionOk="0" h="823" w="822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rect b="b" l="l" r="r" t="t"/>
                <a:pathLst>
                  <a:path extrusionOk="0" h="822" w="823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9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9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299" name="Google Shape;1299;p39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39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303" name="Google Shape;1303;p39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39"/>
          <p:cNvGrpSpPr/>
          <p:nvPr/>
        </p:nvGrpSpPr>
        <p:grpSpPr>
          <a:xfrm rot="-917839">
            <a:off x="6069247" y="2360254"/>
            <a:ext cx="1491949" cy="2230792"/>
            <a:chOff x="2998275" y="3312850"/>
            <a:chExt cx="445925" cy="666775"/>
          </a:xfrm>
        </p:grpSpPr>
        <p:sp>
          <p:nvSpPr>
            <p:cNvPr id="1306" name="Google Shape;1306;p39"/>
            <p:cNvSpPr/>
            <p:nvPr/>
          </p:nvSpPr>
          <p:spPr>
            <a:xfrm>
              <a:off x="2998275" y="3313000"/>
              <a:ext cx="445925" cy="666475"/>
            </a:xfrm>
            <a:custGeom>
              <a:rect b="b" l="l" r="r" t="t"/>
              <a:pathLst>
                <a:path extrusionOk="0" h="26659" w="17837">
                  <a:moveTo>
                    <a:pt x="4426" y="6346"/>
                  </a:moveTo>
                  <a:cubicBezTo>
                    <a:pt x="4702" y="6346"/>
                    <a:pt x="4918" y="6580"/>
                    <a:pt x="4918" y="6847"/>
                  </a:cubicBezTo>
                  <a:lnTo>
                    <a:pt x="4406" y="6847"/>
                  </a:lnTo>
                  <a:cubicBezTo>
                    <a:pt x="4406" y="6799"/>
                    <a:pt x="4406" y="6752"/>
                    <a:pt x="4406" y="6704"/>
                  </a:cubicBezTo>
                  <a:lnTo>
                    <a:pt x="4406" y="6347"/>
                  </a:lnTo>
                  <a:cubicBezTo>
                    <a:pt x="4413" y="6347"/>
                    <a:pt x="4420" y="6346"/>
                    <a:pt x="4426" y="6346"/>
                  </a:cubicBezTo>
                  <a:close/>
                  <a:moveTo>
                    <a:pt x="13431" y="6335"/>
                  </a:moveTo>
                  <a:lnTo>
                    <a:pt x="13431" y="6704"/>
                  </a:lnTo>
                  <a:cubicBezTo>
                    <a:pt x="13431" y="6752"/>
                    <a:pt x="13431" y="6799"/>
                    <a:pt x="13443" y="6847"/>
                  </a:cubicBezTo>
                  <a:lnTo>
                    <a:pt x="12919" y="6847"/>
                  </a:lnTo>
                  <a:cubicBezTo>
                    <a:pt x="12919" y="6573"/>
                    <a:pt x="13145" y="6335"/>
                    <a:pt x="13431" y="6335"/>
                  </a:cubicBezTo>
                  <a:close/>
                  <a:moveTo>
                    <a:pt x="6918" y="1"/>
                  </a:moveTo>
                  <a:cubicBezTo>
                    <a:pt x="6192" y="1"/>
                    <a:pt x="5597" y="584"/>
                    <a:pt x="5597" y="1310"/>
                  </a:cubicBezTo>
                  <a:lnTo>
                    <a:pt x="5597" y="1632"/>
                  </a:lnTo>
                  <a:lnTo>
                    <a:pt x="5597" y="1918"/>
                  </a:lnTo>
                  <a:lnTo>
                    <a:pt x="5597" y="2489"/>
                  </a:lnTo>
                  <a:cubicBezTo>
                    <a:pt x="5239" y="2489"/>
                    <a:pt x="4954" y="2775"/>
                    <a:pt x="4954" y="3132"/>
                  </a:cubicBezTo>
                  <a:cubicBezTo>
                    <a:pt x="4954" y="3489"/>
                    <a:pt x="5239" y="3787"/>
                    <a:pt x="5597" y="3787"/>
                  </a:cubicBezTo>
                  <a:lnTo>
                    <a:pt x="5597" y="4954"/>
                  </a:lnTo>
                  <a:cubicBezTo>
                    <a:pt x="5597" y="5680"/>
                    <a:pt x="6192" y="6275"/>
                    <a:pt x="6918" y="6275"/>
                  </a:cubicBezTo>
                  <a:lnTo>
                    <a:pt x="7895" y="6275"/>
                  </a:lnTo>
                  <a:lnTo>
                    <a:pt x="7895" y="6847"/>
                  </a:lnTo>
                  <a:lnTo>
                    <a:pt x="5513" y="6847"/>
                  </a:lnTo>
                  <a:cubicBezTo>
                    <a:pt x="5513" y="6240"/>
                    <a:pt x="5025" y="5752"/>
                    <a:pt x="4406" y="5752"/>
                  </a:cubicBezTo>
                  <a:lnTo>
                    <a:pt x="4406" y="5668"/>
                  </a:lnTo>
                  <a:lnTo>
                    <a:pt x="4406" y="4620"/>
                  </a:lnTo>
                  <a:lnTo>
                    <a:pt x="4406" y="3918"/>
                  </a:lnTo>
                  <a:cubicBezTo>
                    <a:pt x="4406" y="3192"/>
                    <a:pt x="3823" y="2596"/>
                    <a:pt x="3084" y="2596"/>
                  </a:cubicBezTo>
                  <a:lnTo>
                    <a:pt x="1334" y="2596"/>
                  </a:lnTo>
                  <a:cubicBezTo>
                    <a:pt x="608" y="2596"/>
                    <a:pt x="13" y="3180"/>
                    <a:pt x="13" y="3918"/>
                  </a:cubicBezTo>
                  <a:lnTo>
                    <a:pt x="13" y="4620"/>
                  </a:lnTo>
                  <a:lnTo>
                    <a:pt x="13" y="5668"/>
                  </a:lnTo>
                  <a:lnTo>
                    <a:pt x="13" y="6704"/>
                  </a:lnTo>
                  <a:cubicBezTo>
                    <a:pt x="13" y="7228"/>
                    <a:pt x="322" y="7680"/>
                    <a:pt x="763" y="7895"/>
                  </a:cubicBezTo>
                  <a:lnTo>
                    <a:pt x="763" y="13419"/>
                  </a:lnTo>
                  <a:cubicBezTo>
                    <a:pt x="763" y="14038"/>
                    <a:pt x="1203" y="14574"/>
                    <a:pt x="1787" y="14705"/>
                  </a:cubicBezTo>
                  <a:lnTo>
                    <a:pt x="1787" y="16670"/>
                  </a:lnTo>
                  <a:cubicBezTo>
                    <a:pt x="775" y="16872"/>
                    <a:pt x="1" y="17765"/>
                    <a:pt x="1" y="18848"/>
                  </a:cubicBezTo>
                  <a:lnTo>
                    <a:pt x="894" y="18848"/>
                  </a:lnTo>
                  <a:cubicBezTo>
                    <a:pt x="894" y="18122"/>
                    <a:pt x="1489" y="17527"/>
                    <a:pt x="2215" y="17527"/>
                  </a:cubicBezTo>
                  <a:cubicBezTo>
                    <a:pt x="2942" y="17527"/>
                    <a:pt x="3525" y="18110"/>
                    <a:pt x="3525" y="18848"/>
                  </a:cubicBezTo>
                  <a:lnTo>
                    <a:pt x="4418" y="18848"/>
                  </a:lnTo>
                  <a:cubicBezTo>
                    <a:pt x="4418" y="17765"/>
                    <a:pt x="3644" y="16872"/>
                    <a:pt x="2632" y="16670"/>
                  </a:cubicBezTo>
                  <a:lnTo>
                    <a:pt x="2632" y="14705"/>
                  </a:lnTo>
                  <a:cubicBezTo>
                    <a:pt x="3227" y="14574"/>
                    <a:pt x="3668" y="14038"/>
                    <a:pt x="3668" y="13419"/>
                  </a:cubicBezTo>
                  <a:lnTo>
                    <a:pt x="3668" y="12490"/>
                  </a:lnTo>
                  <a:cubicBezTo>
                    <a:pt x="3894" y="12609"/>
                    <a:pt x="4156" y="12681"/>
                    <a:pt x="4418" y="12717"/>
                  </a:cubicBezTo>
                  <a:lnTo>
                    <a:pt x="4418" y="13479"/>
                  </a:lnTo>
                  <a:cubicBezTo>
                    <a:pt x="4418" y="14205"/>
                    <a:pt x="5013" y="14800"/>
                    <a:pt x="5751" y="14800"/>
                  </a:cubicBezTo>
                  <a:lnTo>
                    <a:pt x="6680" y="14800"/>
                  </a:lnTo>
                  <a:lnTo>
                    <a:pt x="6680" y="15753"/>
                  </a:lnTo>
                  <a:lnTo>
                    <a:pt x="6621" y="15753"/>
                  </a:lnTo>
                  <a:cubicBezTo>
                    <a:pt x="6156" y="15753"/>
                    <a:pt x="5751" y="15967"/>
                    <a:pt x="5489" y="16312"/>
                  </a:cubicBezTo>
                  <a:cubicBezTo>
                    <a:pt x="5489" y="16324"/>
                    <a:pt x="5489" y="16324"/>
                    <a:pt x="5478" y="16324"/>
                  </a:cubicBezTo>
                  <a:cubicBezTo>
                    <a:pt x="5442" y="16384"/>
                    <a:pt x="5394" y="16455"/>
                    <a:pt x="5358" y="16515"/>
                  </a:cubicBezTo>
                  <a:cubicBezTo>
                    <a:pt x="5299" y="16634"/>
                    <a:pt x="5263" y="16741"/>
                    <a:pt x="5228" y="16872"/>
                  </a:cubicBezTo>
                  <a:cubicBezTo>
                    <a:pt x="5228" y="16920"/>
                    <a:pt x="5216" y="16967"/>
                    <a:pt x="5204" y="17015"/>
                  </a:cubicBezTo>
                  <a:cubicBezTo>
                    <a:pt x="5204" y="17074"/>
                    <a:pt x="5204" y="17122"/>
                    <a:pt x="5204" y="17170"/>
                  </a:cubicBezTo>
                  <a:lnTo>
                    <a:pt x="5204" y="17920"/>
                  </a:lnTo>
                  <a:lnTo>
                    <a:pt x="7859" y="17920"/>
                  </a:lnTo>
                  <a:cubicBezTo>
                    <a:pt x="7859" y="18396"/>
                    <a:pt x="8180" y="18801"/>
                    <a:pt x="8621" y="18932"/>
                  </a:cubicBezTo>
                  <a:lnTo>
                    <a:pt x="8621" y="19884"/>
                  </a:lnTo>
                  <a:lnTo>
                    <a:pt x="7990" y="19884"/>
                  </a:lnTo>
                  <a:cubicBezTo>
                    <a:pt x="7716" y="19884"/>
                    <a:pt x="7490" y="20099"/>
                    <a:pt x="7490" y="20372"/>
                  </a:cubicBezTo>
                  <a:lnTo>
                    <a:pt x="7490" y="21230"/>
                  </a:lnTo>
                  <a:lnTo>
                    <a:pt x="7490" y="22492"/>
                  </a:lnTo>
                  <a:cubicBezTo>
                    <a:pt x="7490" y="22706"/>
                    <a:pt x="7633" y="22885"/>
                    <a:pt x="7811" y="22956"/>
                  </a:cubicBezTo>
                  <a:lnTo>
                    <a:pt x="7811" y="25421"/>
                  </a:lnTo>
                  <a:lnTo>
                    <a:pt x="7811" y="26171"/>
                  </a:lnTo>
                  <a:cubicBezTo>
                    <a:pt x="7811" y="26445"/>
                    <a:pt x="8025" y="26659"/>
                    <a:pt x="8299" y="26659"/>
                  </a:cubicBezTo>
                  <a:lnTo>
                    <a:pt x="9549" y="26659"/>
                  </a:lnTo>
                  <a:cubicBezTo>
                    <a:pt x="9811" y="26659"/>
                    <a:pt x="10038" y="26433"/>
                    <a:pt x="10038" y="26171"/>
                  </a:cubicBezTo>
                  <a:lnTo>
                    <a:pt x="10038" y="25421"/>
                  </a:lnTo>
                  <a:lnTo>
                    <a:pt x="10038" y="22956"/>
                  </a:lnTo>
                  <a:cubicBezTo>
                    <a:pt x="10216" y="22885"/>
                    <a:pt x="10347" y="22706"/>
                    <a:pt x="10347" y="22504"/>
                  </a:cubicBezTo>
                  <a:lnTo>
                    <a:pt x="10347" y="21230"/>
                  </a:lnTo>
                  <a:lnTo>
                    <a:pt x="10347" y="20372"/>
                  </a:lnTo>
                  <a:cubicBezTo>
                    <a:pt x="10347" y="20099"/>
                    <a:pt x="10133" y="19884"/>
                    <a:pt x="9859" y="19884"/>
                  </a:cubicBezTo>
                  <a:lnTo>
                    <a:pt x="9216" y="19884"/>
                  </a:lnTo>
                  <a:lnTo>
                    <a:pt x="9216" y="18932"/>
                  </a:lnTo>
                  <a:cubicBezTo>
                    <a:pt x="9657" y="18813"/>
                    <a:pt x="9990" y="18396"/>
                    <a:pt x="9990" y="17920"/>
                  </a:cubicBezTo>
                  <a:lnTo>
                    <a:pt x="12645" y="17920"/>
                  </a:lnTo>
                  <a:lnTo>
                    <a:pt x="12645" y="17170"/>
                  </a:lnTo>
                  <a:cubicBezTo>
                    <a:pt x="12645" y="17122"/>
                    <a:pt x="12645" y="17074"/>
                    <a:pt x="12633" y="17027"/>
                  </a:cubicBezTo>
                  <a:cubicBezTo>
                    <a:pt x="12633" y="17015"/>
                    <a:pt x="12633" y="17015"/>
                    <a:pt x="12633" y="17015"/>
                  </a:cubicBezTo>
                  <a:cubicBezTo>
                    <a:pt x="12633" y="16967"/>
                    <a:pt x="12621" y="16920"/>
                    <a:pt x="12609" y="16872"/>
                  </a:cubicBezTo>
                  <a:cubicBezTo>
                    <a:pt x="12586" y="16741"/>
                    <a:pt x="12550" y="16634"/>
                    <a:pt x="12490" y="16527"/>
                  </a:cubicBezTo>
                  <a:cubicBezTo>
                    <a:pt x="12455" y="16455"/>
                    <a:pt x="12407" y="16384"/>
                    <a:pt x="12371" y="16324"/>
                  </a:cubicBezTo>
                  <a:cubicBezTo>
                    <a:pt x="12359" y="16324"/>
                    <a:pt x="12359" y="16324"/>
                    <a:pt x="12359" y="16312"/>
                  </a:cubicBezTo>
                  <a:cubicBezTo>
                    <a:pt x="12097" y="15979"/>
                    <a:pt x="11693" y="15753"/>
                    <a:pt x="11216" y="15753"/>
                  </a:cubicBezTo>
                  <a:lnTo>
                    <a:pt x="11169" y="15753"/>
                  </a:lnTo>
                  <a:lnTo>
                    <a:pt x="11169" y="14800"/>
                  </a:lnTo>
                  <a:lnTo>
                    <a:pt x="12097" y="14800"/>
                  </a:lnTo>
                  <a:cubicBezTo>
                    <a:pt x="12836" y="14800"/>
                    <a:pt x="13431" y="14217"/>
                    <a:pt x="13431" y="13479"/>
                  </a:cubicBezTo>
                  <a:lnTo>
                    <a:pt x="13431" y="12729"/>
                  </a:lnTo>
                  <a:cubicBezTo>
                    <a:pt x="13693" y="12693"/>
                    <a:pt x="13955" y="12609"/>
                    <a:pt x="14181" y="12490"/>
                  </a:cubicBezTo>
                  <a:lnTo>
                    <a:pt x="14181" y="13419"/>
                  </a:lnTo>
                  <a:cubicBezTo>
                    <a:pt x="14181" y="14050"/>
                    <a:pt x="14622" y="14574"/>
                    <a:pt x="15217" y="14705"/>
                  </a:cubicBezTo>
                  <a:lnTo>
                    <a:pt x="15217" y="16681"/>
                  </a:lnTo>
                  <a:cubicBezTo>
                    <a:pt x="14193" y="16872"/>
                    <a:pt x="13431" y="17777"/>
                    <a:pt x="13431" y="18848"/>
                  </a:cubicBezTo>
                  <a:lnTo>
                    <a:pt x="14312" y="18848"/>
                  </a:lnTo>
                  <a:cubicBezTo>
                    <a:pt x="14312" y="18122"/>
                    <a:pt x="14907" y="17527"/>
                    <a:pt x="15634" y="17527"/>
                  </a:cubicBezTo>
                  <a:cubicBezTo>
                    <a:pt x="16360" y="17527"/>
                    <a:pt x="16955" y="18122"/>
                    <a:pt x="16955" y="18848"/>
                  </a:cubicBezTo>
                  <a:lnTo>
                    <a:pt x="17836" y="18848"/>
                  </a:lnTo>
                  <a:cubicBezTo>
                    <a:pt x="17836" y="17765"/>
                    <a:pt x="17074" y="16872"/>
                    <a:pt x="16050" y="16670"/>
                  </a:cubicBezTo>
                  <a:lnTo>
                    <a:pt x="16050" y="14705"/>
                  </a:lnTo>
                  <a:cubicBezTo>
                    <a:pt x="16634" y="14574"/>
                    <a:pt x="17074" y="14038"/>
                    <a:pt x="17074" y="13419"/>
                  </a:cubicBezTo>
                  <a:lnTo>
                    <a:pt x="17074" y="7895"/>
                  </a:lnTo>
                  <a:cubicBezTo>
                    <a:pt x="17527" y="7680"/>
                    <a:pt x="17824" y="7228"/>
                    <a:pt x="17824" y="6704"/>
                  </a:cubicBezTo>
                  <a:lnTo>
                    <a:pt x="17824" y="5668"/>
                  </a:lnTo>
                  <a:lnTo>
                    <a:pt x="17824" y="4620"/>
                  </a:lnTo>
                  <a:lnTo>
                    <a:pt x="17824" y="3918"/>
                  </a:lnTo>
                  <a:cubicBezTo>
                    <a:pt x="17824" y="3192"/>
                    <a:pt x="17241" y="2596"/>
                    <a:pt x="16515" y="2596"/>
                  </a:cubicBezTo>
                  <a:lnTo>
                    <a:pt x="14753" y="2596"/>
                  </a:lnTo>
                  <a:cubicBezTo>
                    <a:pt x="14026" y="2596"/>
                    <a:pt x="13431" y="3180"/>
                    <a:pt x="13431" y="3918"/>
                  </a:cubicBezTo>
                  <a:lnTo>
                    <a:pt x="13431" y="4620"/>
                  </a:lnTo>
                  <a:lnTo>
                    <a:pt x="13431" y="5668"/>
                  </a:lnTo>
                  <a:lnTo>
                    <a:pt x="13431" y="5752"/>
                  </a:lnTo>
                  <a:cubicBezTo>
                    <a:pt x="12824" y="5752"/>
                    <a:pt x="12324" y="6240"/>
                    <a:pt x="12324" y="6847"/>
                  </a:cubicBezTo>
                  <a:lnTo>
                    <a:pt x="9954" y="6847"/>
                  </a:lnTo>
                  <a:lnTo>
                    <a:pt x="9954" y="6275"/>
                  </a:lnTo>
                  <a:lnTo>
                    <a:pt x="10931" y="6275"/>
                  </a:lnTo>
                  <a:cubicBezTo>
                    <a:pt x="11657" y="6275"/>
                    <a:pt x="12252" y="5680"/>
                    <a:pt x="12252" y="4954"/>
                  </a:cubicBezTo>
                  <a:lnTo>
                    <a:pt x="12252" y="3787"/>
                  </a:lnTo>
                  <a:cubicBezTo>
                    <a:pt x="12609" y="3787"/>
                    <a:pt x="12895" y="3489"/>
                    <a:pt x="12895" y="3132"/>
                  </a:cubicBezTo>
                  <a:cubicBezTo>
                    <a:pt x="12895" y="2775"/>
                    <a:pt x="12609" y="2489"/>
                    <a:pt x="12252" y="2489"/>
                  </a:cubicBezTo>
                  <a:lnTo>
                    <a:pt x="12252" y="1918"/>
                  </a:lnTo>
                  <a:lnTo>
                    <a:pt x="12252" y="1632"/>
                  </a:lnTo>
                  <a:lnTo>
                    <a:pt x="12252" y="1310"/>
                  </a:lnTo>
                  <a:cubicBezTo>
                    <a:pt x="12252" y="584"/>
                    <a:pt x="11657" y="1"/>
                    <a:pt x="1093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dk1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7" name="Google Shape;1307;p39"/>
            <p:cNvGrpSpPr/>
            <p:nvPr/>
          </p:nvGrpSpPr>
          <p:grpSpPr>
            <a:xfrm>
              <a:off x="2998275" y="3312850"/>
              <a:ext cx="445925" cy="666775"/>
              <a:chOff x="2998275" y="2808800"/>
              <a:chExt cx="445925" cy="666775"/>
            </a:xfrm>
          </p:grpSpPr>
          <p:sp>
            <p:nvSpPr>
              <p:cNvPr id="1308" name="Google Shape;1308;p39"/>
              <p:cNvSpPr/>
              <p:nvPr/>
            </p:nvSpPr>
            <p:spPr>
              <a:xfrm>
                <a:off x="3213775" y="3237725"/>
                <a:ext cx="14925" cy="90525"/>
              </a:xfrm>
              <a:custGeom>
                <a:rect b="b" l="l" r="r" t="t"/>
                <a:pathLst>
                  <a:path extrusionOk="0" h="3621" w="597">
                    <a:moveTo>
                      <a:pt x="298" y="1"/>
                    </a:moveTo>
                    <a:cubicBezTo>
                      <a:pt x="144" y="1"/>
                      <a:pt x="1" y="132"/>
                      <a:pt x="1" y="298"/>
                    </a:cubicBezTo>
                    <a:lnTo>
                      <a:pt x="1" y="3323"/>
                    </a:lnTo>
                    <a:cubicBezTo>
                      <a:pt x="1" y="3489"/>
                      <a:pt x="144" y="3620"/>
                      <a:pt x="298" y="3620"/>
                    </a:cubicBezTo>
                    <a:cubicBezTo>
                      <a:pt x="465" y="3620"/>
                      <a:pt x="596" y="3489"/>
                      <a:pt x="596" y="3323"/>
                    </a:cubicBezTo>
                    <a:lnTo>
                      <a:pt x="596" y="298"/>
                    </a:ln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9"/>
              <p:cNvSpPr/>
              <p:nvPr/>
            </p:nvSpPr>
            <p:spPr>
              <a:xfrm>
                <a:off x="3194725" y="3230300"/>
                <a:ext cx="53025" cy="53300"/>
              </a:xfrm>
              <a:custGeom>
                <a:rect b="b" l="l" r="r" t="t"/>
                <a:pathLst>
                  <a:path extrusionOk="0" h="2132" w="2121">
                    <a:moveTo>
                      <a:pt x="1060" y="0"/>
                    </a:moveTo>
                    <a:cubicBezTo>
                      <a:pt x="477" y="0"/>
                      <a:pt x="1" y="476"/>
                      <a:pt x="1" y="1072"/>
                    </a:cubicBezTo>
                    <a:cubicBezTo>
                      <a:pt x="1" y="1655"/>
                      <a:pt x="477" y="2131"/>
                      <a:pt x="1060" y="2131"/>
                    </a:cubicBezTo>
                    <a:cubicBezTo>
                      <a:pt x="1644" y="2131"/>
                      <a:pt x="2120" y="1655"/>
                      <a:pt x="2120" y="1072"/>
                    </a:cubicBezTo>
                    <a:cubicBezTo>
                      <a:pt x="2120" y="476"/>
                      <a:pt x="1644" y="0"/>
                      <a:pt x="10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9"/>
              <p:cNvSpPr/>
              <p:nvPr/>
            </p:nvSpPr>
            <p:spPr>
              <a:xfrm>
                <a:off x="3193550" y="3320775"/>
                <a:ext cx="55675" cy="154800"/>
              </a:xfrm>
              <a:custGeom>
                <a:rect b="b" l="l" r="r" t="t"/>
                <a:pathLst>
                  <a:path extrusionOk="0" h="6192" w="2227">
                    <a:moveTo>
                      <a:pt x="488" y="1"/>
                    </a:moveTo>
                    <a:cubicBezTo>
                      <a:pt x="214" y="1"/>
                      <a:pt x="0" y="227"/>
                      <a:pt x="0" y="489"/>
                    </a:cubicBezTo>
                    <a:lnTo>
                      <a:pt x="0" y="5704"/>
                    </a:lnTo>
                    <a:cubicBezTo>
                      <a:pt x="0" y="5966"/>
                      <a:pt x="214" y="6192"/>
                      <a:pt x="488" y="6192"/>
                    </a:cubicBezTo>
                    <a:lnTo>
                      <a:pt x="1727" y="6192"/>
                    </a:lnTo>
                    <a:cubicBezTo>
                      <a:pt x="2000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0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9"/>
              <p:cNvSpPr/>
              <p:nvPr/>
            </p:nvSpPr>
            <p:spPr>
              <a:xfrm>
                <a:off x="3185500" y="3306200"/>
                <a:ext cx="71475" cy="77700"/>
              </a:xfrm>
              <a:custGeom>
                <a:rect b="b" l="l" r="r" t="t"/>
                <a:pathLst>
                  <a:path extrusionOk="0" h="3108" w="2859">
                    <a:moveTo>
                      <a:pt x="489" y="0"/>
                    </a:moveTo>
                    <a:cubicBezTo>
                      <a:pt x="227" y="0"/>
                      <a:pt x="1" y="214"/>
                      <a:pt x="1" y="488"/>
                    </a:cubicBezTo>
                    <a:lnTo>
                      <a:pt x="1" y="2608"/>
                    </a:lnTo>
                    <a:cubicBezTo>
                      <a:pt x="1" y="2881"/>
                      <a:pt x="227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9"/>
              <p:cNvSpPr/>
              <p:nvPr/>
            </p:nvSpPr>
            <p:spPr>
              <a:xfrm>
                <a:off x="3185500" y="3339825"/>
                <a:ext cx="71475" cy="44075"/>
              </a:xfrm>
              <a:custGeom>
                <a:rect b="b" l="l" r="r" t="t"/>
                <a:pathLst>
                  <a:path extrusionOk="0" h="1763" w="2859">
                    <a:moveTo>
                      <a:pt x="1" y="1"/>
                    </a:moveTo>
                    <a:lnTo>
                      <a:pt x="1" y="1275"/>
                    </a:lnTo>
                    <a:cubicBezTo>
                      <a:pt x="1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1" y="27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9"/>
              <p:cNvSpPr/>
              <p:nvPr/>
            </p:nvSpPr>
            <p:spPr>
              <a:xfrm>
                <a:off x="3193550" y="3391325"/>
                <a:ext cx="55675" cy="84250"/>
              </a:xfrm>
              <a:custGeom>
                <a:rect b="b" l="l" r="r" t="t"/>
                <a:pathLst>
                  <a:path extrusionOk="0" h="3370" w="2227">
                    <a:moveTo>
                      <a:pt x="857" y="0"/>
                    </a:moveTo>
                    <a:cubicBezTo>
                      <a:pt x="798" y="0"/>
                      <a:pt x="738" y="60"/>
                      <a:pt x="738" y="119"/>
                    </a:cubicBezTo>
                    <a:lnTo>
                      <a:pt x="738" y="2620"/>
                    </a:lnTo>
                    <a:lnTo>
                      <a:pt x="488" y="2620"/>
                    </a:lnTo>
                    <a:cubicBezTo>
                      <a:pt x="476" y="2620"/>
                      <a:pt x="476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7" y="298"/>
                      <a:pt x="357" y="298"/>
                    </a:cubicBezTo>
                    <a:cubicBezTo>
                      <a:pt x="286" y="298"/>
                      <a:pt x="238" y="346"/>
                      <a:pt x="238" y="417"/>
                    </a:cubicBezTo>
                    <a:lnTo>
                      <a:pt x="238" y="2548"/>
                    </a:lnTo>
                    <a:cubicBezTo>
                      <a:pt x="95" y="2453"/>
                      <a:pt x="0" y="2298"/>
                      <a:pt x="0" y="2132"/>
                    </a:cubicBezTo>
                    <a:lnTo>
                      <a:pt x="0" y="2882"/>
                    </a:lnTo>
                    <a:cubicBezTo>
                      <a:pt x="0" y="3144"/>
                      <a:pt x="214" y="3370"/>
                      <a:pt x="488" y="3370"/>
                    </a:cubicBezTo>
                    <a:lnTo>
                      <a:pt x="1738" y="3370"/>
                    </a:lnTo>
                    <a:cubicBezTo>
                      <a:pt x="2000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1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41" y="298"/>
                      <a:pt x="1869" y="298"/>
                    </a:cubicBezTo>
                    <a:cubicBezTo>
                      <a:pt x="1810" y="298"/>
                      <a:pt x="1762" y="346"/>
                      <a:pt x="1762" y="417"/>
                    </a:cubicBezTo>
                    <a:lnTo>
                      <a:pt x="1762" y="2608"/>
                    </a:lnTo>
                    <a:cubicBezTo>
                      <a:pt x="1750" y="2608"/>
                      <a:pt x="1738" y="2620"/>
                      <a:pt x="1738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29" y="0"/>
                      <a:pt x="1369" y="0"/>
                    </a:cubicBezTo>
                    <a:cubicBezTo>
                      <a:pt x="1298" y="0"/>
                      <a:pt x="1250" y="60"/>
                      <a:pt x="1250" y="119"/>
                    </a:cubicBezTo>
                    <a:lnTo>
                      <a:pt x="1250" y="2620"/>
                    </a:lnTo>
                    <a:lnTo>
                      <a:pt x="976" y="2620"/>
                    </a:lnTo>
                    <a:lnTo>
                      <a:pt x="976" y="119"/>
                    </a:lnTo>
                    <a:cubicBezTo>
                      <a:pt x="976" y="60"/>
                      <a:pt x="917" y="0"/>
                      <a:pt x="8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9"/>
              <p:cNvSpPr/>
              <p:nvPr/>
            </p:nvSpPr>
            <p:spPr>
              <a:xfrm>
                <a:off x="3122100" y="28713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4" y="0"/>
                    </a:moveTo>
                    <a:cubicBezTo>
                      <a:pt x="286" y="0"/>
                      <a:pt x="1" y="286"/>
                      <a:pt x="1" y="643"/>
                    </a:cubicBezTo>
                    <a:cubicBezTo>
                      <a:pt x="1" y="1000"/>
                      <a:pt x="286" y="1298"/>
                      <a:pt x="644" y="1298"/>
                    </a:cubicBezTo>
                    <a:cubicBezTo>
                      <a:pt x="1001" y="1298"/>
                      <a:pt x="1298" y="1000"/>
                      <a:pt x="1298" y="643"/>
                    </a:cubicBezTo>
                    <a:cubicBezTo>
                      <a:pt x="1298" y="286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9"/>
              <p:cNvSpPr/>
              <p:nvPr/>
            </p:nvSpPr>
            <p:spPr>
              <a:xfrm>
                <a:off x="3288200" y="28713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9"/>
              <p:cNvSpPr/>
              <p:nvPr/>
            </p:nvSpPr>
            <p:spPr>
              <a:xfrm>
                <a:off x="3043225" y="3073125"/>
                <a:ext cx="20850" cy="172075"/>
              </a:xfrm>
              <a:custGeom>
                <a:rect b="b" l="l" r="r" t="t"/>
                <a:pathLst>
                  <a:path extrusionOk="0" h="6883" w="834">
                    <a:moveTo>
                      <a:pt x="417" y="1"/>
                    </a:moveTo>
                    <a:cubicBezTo>
                      <a:pt x="179" y="1"/>
                      <a:pt x="1" y="191"/>
                      <a:pt x="1" y="417"/>
                    </a:cubicBezTo>
                    <a:lnTo>
                      <a:pt x="1" y="6466"/>
                    </a:lnTo>
                    <a:cubicBezTo>
                      <a:pt x="1" y="6692"/>
                      <a:pt x="179" y="6882"/>
                      <a:pt x="417" y="6882"/>
                    </a:cubicBezTo>
                    <a:cubicBezTo>
                      <a:pt x="643" y="6882"/>
                      <a:pt x="834" y="6692"/>
                      <a:pt x="834" y="6466"/>
                    </a:cubicBezTo>
                    <a:lnTo>
                      <a:pt x="834" y="417"/>
                    </a:lnTo>
                    <a:cubicBezTo>
                      <a:pt x="834" y="191"/>
                      <a:pt x="643" y="1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9"/>
              <p:cNvSpPr/>
              <p:nvPr/>
            </p:nvSpPr>
            <p:spPr>
              <a:xfrm>
                <a:off x="3378675" y="3073125"/>
                <a:ext cx="20875" cy="172075"/>
              </a:xfrm>
              <a:custGeom>
                <a:rect b="b" l="l" r="r" t="t"/>
                <a:pathLst>
                  <a:path extrusionOk="0" h="6883" w="835">
                    <a:moveTo>
                      <a:pt x="418" y="1"/>
                    </a:moveTo>
                    <a:cubicBezTo>
                      <a:pt x="179" y="1"/>
                      <a:pt x="1" y="191"/>
                      <a:pt x="1" y="417"/>
                    </a:cubicBezTo>
                    <a:lnTo>
                      <a:pt x="1" y="6466"/>
                    </a:lnTo>
                    <a:cubicBezTo>
                      <a:pt x="1" y="6692"/>
                      <a:pt x="179" y="6882"/>
                      <a:pt x="418" y="6882"/>
                    </a:cubicBezTo>
                    <a:cubicBezTo>
                      <a:pt x="644" y="6882"/>
                      <a:pt x="834" y="6692"/>
                      <a:pt x="834" y="6466"/>
                    </a:cubicBezTo>
                    <a:lnTo>
                      <a:pt x="834" y="417"/>
                    </a:lnTo>
                    <a:cubicBezTo>
                      <a:pt x="834" y="191"/>
                      <a:pt x="644" y="1"/>
                      <a:pt x="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9"/>
              <p:cNvSpPr/>
              <p:nvPr/>
            </p:nvSpPr>
            <p:spPr>
              <a:xfrm>
                <a:off x="3081025" y="2952575"/>
                <a:ext cx="55100" cy="55400"/>
              </a:xfrm>
              <a:custGeom>
                <a:rect b="b" l="l" r="r" t="t"/>
                <a:pathLst>
                  <a:path extrusionOk="0" h="2216" w="2204">
                    <a:moveTo>
                      <a:pt x="1108" y="596"/>
                    </a:moveTo>
                    <a:cubicBezTo>
                      <a:pt x="1382" y="596"/>
                      <a:pt x="1608" y="834"/>
                      <a:pt x="1608" y="1108"/>
                    </a:cubicBezTo>
                    <a:cubicBezTo>
                      <a:pt x="1608" y="1394"/>
                      <a:pt x="1382" y="1620"/>
                      <a:pt x="1108" y="1620"/>
                    </a:cubicBezTo>
                    <a:cubicBezTo>
                      <a:pt x="822" y="1620"/>
                      <a:pt x="596" y="1394"/>
                      <a:pt x="596" y="1108"/>
                    </a:cubicBezTo>
                    <a:cubicBezTo>
                      <a:pt x="596" y="834"/>
                      <a:pt x="822" y="596"/>
                      <a:pt x="1108" y="596"/>
                    </a:cubicBezTo>
                    <a:close/>
                    <a:moveTo>
                      <a:pt x="1108" y="1"/>
                    </a:moveTo>
                    <a:cubicBezTo>
                      <a:pt x="489" y="1"/>
                      <a:pt x="1" y="501"/>
                      <a:pt x="1" y="1108"/>
                    </a:cubicBezTo>
                    <a:cubicBezTo>
                      <a:pt x="1" y="1715"/>
                      <a:pt x="489" y="2215"/>
                      <a:pt x="1108" y="2215"/>
                    </a:cubicBezTo>
                    <a:cubicBezTo>
                      <a:pt x="1715" y="2215"/>
                      <a:pt x="2203" y="1715"/>
                      <a:pt x="2203" y="1108"/>
                    </a:cubicBezTo>
                    <a:cubicBezTo>
                      <a:pt x="2203" y="501"/>
                      <a:pt x="1715" y="1"/>
                      <a:pt x="1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9"/>
              <p:cNvSpPr/>
              <p:nvPr/>
            </p:nvSpPr>
            <p:spPr>
              <a:xfrm>
                <a:off x="3306350" y="2952575"/>
                <a:ext cx="55400" cy="55400"/>
              </a:xfrm>
              <a:custGeom>
                <a:rect b="b" l="l" r="r" t="t"/>
                <a:pathLst>
                  <a:path extrusionOk="0" h="2216" w="2216">
                    <a:moveTo>
                      <a:pt x="1108" y="596"/>
                    </a:moveTo>
                    <a:cubicBezTo>
                      <a:pt x="1394" y="596"/>
                      <a:pt x="1620" y="834"/>
                      <a:pt x="1620" y="1108"/>
                    </a:cubicBezTo>
                    <a:cubicBezTo>
                      <a:pt x="1620" y="1394"/>
                      <a:pt x="1394" y="1620"/>
                      <a:pt x="1108" y="1620"/>
                    </a:cubicBezTo>
                    <a:cubicBezTo>
                      <a:pt x="822" y="1620"/>
                      <a:pt x="596" y="1394"/>
                      <a:pt x="596" y="1108"/>
                    </a:cubicBezTo>
                    <a:cubicBezTo>
                      <a:pt x="596" y="834"/>
                      <a:pt x="822" y="596"/>
                      <a:pt x="1108" y="596"/>
                    </a:cubicBezTo>
                    <a:close/>
                    <a:moveTo>
                      <a:pt x="1108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15"/>
                      <a:pt x="501" y="2215"/>
                      <a:pt x="1108" y="2215"/>
                    </a:cubicBezTo>
                    <a:cubicBezTo>
                      <a:pt x="1715" y="2215"/>
                      <a:pt x="2215" y="1715"/>
                      <a:pt x="2215" y="1108"/>
                    </a:cubicBezTo>
                    <a:cubicBezTo>
                      <a:pt x="2215" y="501"/>
                      <a:pt x="1715" y="1"/>
                      <a:pt x="1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9"/>
              <p:cNvSpPr/>
              <p:nvPr/>
            </p:nvSpPr>
            <p:spPr>
              <a:xfrm>
                <a:off x="3017325" y="2933225"/>
                <a:ext cx="72650" cy="244100"/>
              </a:xfrm>
              <a:custGeom>
                <a:rect b="b" l="l" r="r" t="t"/>
                <a:pathLst>
                  <a:path extrusionOk="0" h="9764" w="2906">
                    <a:moveTo>
                      <a:pt x="1322" y="1"/>
                    </a:moveTo>
                    <a:cubicBezTo>
                      <a:pt x="596" y="1"/>
                      <a:pt x="1" y="596"/>
                      <a:pt x="1" y="1322"/>
                    </a:cubicBezTo>
                    <a:lnTo>
                      <a:pt x="1" y="8442"/>
                    </a:lnTo>
                    <a:cubicBezTo>
                      <a:pt x="1" y="9180"/>
                      <a:pt x="596" y="9764"/>
                      <a:pt x="1322" y="9764"/>
                    </a:cubicBezTo>
                    <a:lnTo>
                      <a:pt x="1584" y="9764"/>
                    </a:lnTo>
                    <a:cubicBezTo>
                      <a:pt x="2310" y="9764"/>
                      <a:pt x="2906" y="9180"/>
                      <a:pt x="2906" y="8442"/>
                    </a:cubicBezTo>
                    <a:lnTo>
                      <a:pt x="2906" y="1322"/>
                    </a:lnTo>
                    <a:cubicBezTo>
                      <a:pt x="2906" y="584"/>
                      <a:pt x="2310" y="1"/>
                      <a:pt x="1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9"/>
              <p:cNvSpPr/>
              <p:nvPr/>
            </p:nvSpPr>
            <p:spPr>
              <a:xfrm>
                <a:off x="3352800" y="2933225"/>
                <a:ext cx="72650" cy="244100"/>
              </a:xfrm>
              <a:custGeom>
                <a:rect b="b" l="l" r="r" t="t"/>
                <a:pathLst>
                  <a:path extrusionOk="0" h="9764" w="2906">
                    <a:moveTo>
                      <a:pt x="1322" y="1"/>
                    </a:moveTo>
                    <a:cubicBezTo>
                      <a:pt x="595" y="1"/>
                      <a:pt x="0" y="596"/>
                      <a:pt x="0" y="1322"/>
                    </a:cubicBezTo>
                    <a:lnTo>
                      <a:pt x="0" y="8442"/>
                    </a:lnTo>
                    <a:cubicBezTo>
                      <a:pt x="0" y="9180"/>
                      <a:pt x="595" y="9764"/>
                      <a:pt x="1322" y="9764"/>
                    </a:cubicBezTo>
                    <a:lnTo>
                      <a:pt x="1584" y="9764"/>
                    </a:lnTo>
                    <a:cubicBezTo>
                      <a:pt x="2310" y="9764"/>
                      <a:pt x="2905" y="9180"/>
                      <a:pt x="2905" y="8442"/>
                    </a:cubicBezTo>
                    <a:lnTo>
                      <a:pt x="2905" y="1322"/>
                    </a:lnTo>
                    <a:cubicBezTo>
                      <a:pt x="2905" y="584"/>
                      <a:pt x="2310" y="1"/>
                      <a:pt x="1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9"/>
              <p:cNvSpPr/>
              <p:nvPr/>
            </p:nvSpPr>
            <p:spPr>
              <a:xfrm>
                <a:off x="3053650" y="2980250"/>
                <a:ext cx="335475" cy="99450"/>
              </a:xfrm>
              <a:custGeom>
                <a:rect b="b" l="l" r="r" t="t"/>
                <a:pathLst>
                  <a:path extrusionOk="0" h="3978" w="13419"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lnTo>
                      <a:pt x="0" y="2656"/>
                    </a:lnTo>
                    <a:cubicBezTo>
                      <a:pt x="0" y="3382"/>
                      <a:pt x="596" y="3978"/>
                      <a:pt x="1322" y="3978"/>
                    </a:cubicBezTo>
                    <a:lnTo>
                      <a:pt x="12085" y="3978"/>
                    </a:lnTo>
                    <a:cubicBezTo>
                      <a:pt x="12823" y="3978"/>
                      <a:pt x="13419" y="3382"/>
                      <a:pt x="13419" y="2656"/>
                    </a:cubicBezTo>
                    <a:lnTo>
                      <a:pt x="13419" y="1322"/>
                    </a:lnTo>
                    <a:cubicBezTo>
                      <a:pt x="13419" y="596"/>
                      <a:pt x="12823" y="1"/>
                      <a:pt x="12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9"/>
              <p:cNvSpPr/>
              <p:nvPr/>
            </p:nvSpPr>
            <p:spPr>
              <a:xfrm>
                <a:off x="3108700" y="3079675"/>
                <a:ext cx="225350" cy="99450"/>
              </a:xfrm>
              <a:custGeom>
                <a:rect b="b" l="l" r="r" t="t"/>
                <a:pathLst>
                  <a:path extrusionOk="0" h="3978" w="9014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lnTo>
                      <a:pt x="1" y="2656"/>
                    </a:lnTo>
                    <a:cubicBezTo>
                      <a:pt x="1" y="3382"/>
                      <a:pt x="596" y="3977"/>
                      <a:pt x="1334" y="3977"/>
                    </a:cubicBezTo>
                    <a:lnTo>
                      <a:pt x="7680" y="3977"/>
                    </a:lnTo>
                    <a:cubicBezTo>
                      <a:pt x="8407" y="3977"/>
                      <a:pt x="9014" y="3382"/>
                      <a:pt x="9014" y="2656"/>
                    </a:cubicBezTo>
                    <a:lnTo>
                      <a:pt x="9014" y="1322"/>
                    </a:lnTo>
                    <a:cubicBezTo>
                      <a:pt x="9014" y="596"/>
                      <a:pt x="8407" y="1"/>
                      <a:pt x="7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9"/>
              <p:cNvSpPr/>
              <p:nvPr/>
            </p:nvSpPr>
            <p:spPr>
              <a:xfrm>
                <a:off x="3053650" y="3030275"/>
                <a:ext cx="335475" cy="97650"/>
              </a:xfrm>
              <a:custGeom>
                <a:rect b="b" l="l" r="r" t="t"/>
                <a:pathLst>
                  <a:path extrusionOk="0" h="3906" w="13419">
                    <a:moveTo>
                      <a:pt x="0" y="0"/>
                    </a:moveTo>
                    <a:lnTo>
                      <a:pt x="0" y="1334"/>
                    </a:lnTo>
                    <a:cubicBezTo>
                      <a:pt x="0" y="2750"/>
                      <a:pt x="1143" y="3905"/>
                      <a:pt x="2560" y="3905"/>
                    </a:cubicBezTo>
                    <a:lnTo>
                      <a:pt x="10847" y="3905"/>
                    </a:lnTo>
                    <a:cubicBezTo>
                      <a:pt x="12264" y="3905"/>
                      <a:pt x="13419" y="2750"/>
                      <a:pt x="13419" y="1334"/>
                    </a:cubicBezTo>
                    <a:lnTo>
                      <a:pt x="13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9"/>
              <p:cNvSpPr/>
              <p:nvPr/>
            </p:nvSpPr>
            <p:spPr>
              <a:xfrm>
                <a:off x="3181050" y="2980250"/>
                <a:ext cx="80675" cy="37525"/>
              </a:xfrm>
              <a:custGeom>
                <a:rect b="b" l="l" r="r" t="t"/>
                <a:pathLst>
                  <a:path extrusionOk="0" h="1501" w="3227">
                    <a:moveTo>
                      <a:pt x="0" y="1"/>
                    </a:moveTo>
                    <a:lnTo>
                      <a:pt x="0" y="179"/>
                    </a:lnTo>
                    <a:cubicBezTo>
                      <a:pt x="0" y="906"/>
                      <a:pt x="584" y="1501"/>
                      <a:pt x="1322" y="1501"/>
                    </a:cubicBezTo>
                    <a:lnTo>
                      <a:pt x="1905" y="1501"/>
                    </a:lnTo>
                    <a:cubicBezTo>
                      <a:pt x="2631" y="1501"/>
                      <a:pt x="3227" y="906"/>
                      <a:pt x="3227" y="179"/>
                    </a:cubicBezTo>
                    <a:lnTo>
                      <a:pt x="32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9"/>
              <p:cNvSpPr/>
              <p:nvPr/>
            </p:nvSpPr>
            <p:spPr>
              <a:xfrm>
                <a:off x="3195625" y="2924600"/>
                <a:ext cx="51525" cy="83375"/>
              </a:xfrm>
              <a:custGeom>
                <a:rect b="b" l="l" r="r" t="t"/>
                <a:pathLst>
                  <a:path extrusionOk="0" h="3335" w="2061">
                    <a:moveTo>
                      <a:pt x="1024" y="0"/>
                    </a:moveTo>
                    <a:cubicBezTo>
                      <a:pt x="453" y="0"/>
                      <a:pt x="1" y="465"/>
                      <a:pt x="1" y="1036"/>
                    </a:cubicBezTo>
                    <a:lnTo>
                      <a:pt x="1" y="2310"/>
                    </a:lnTo>
                    <a:cubicBezTo>
                      <a:pt x="1" y="2882"/>
                      <a:pt x="453" y="3334"/>
                      <a:pt x="1024" y="3334"/>
                    </a:cubicBezTo>
                    <a:cubicBezTo>
                      <a:pt x="1596" y="3334"/>
                      <a:pt x="2060" y="2882"/>
                      <a:pt x="2060" y="2310"/>
                    </a:cubicBezTo>
                    <a:lnTo>
                      <a:pt x="2060" y="1036"/>
                    </a:lnTo>
                    <a:cubicBezTo>
                      <a:pt x="2060" y="465"/>
                      <a:pt x="1596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9"/>
              <p:cNvSpPr/>
              <p:nvPr/>
            </p:nvSpPr>
            <p:spPr>
              <a:xfrm>
                <a:off x="3138175" y="2809100"/>
                <a:ext cx="166125" cy="156900"/>
              </a:xfrm>
              <a:custGeom>
                <a:rect b="b" l="l" r="r" t="t"/>
                <a:pathLst>
                  <a:path extrusionOk="0" h="6276" w="6645">
                    <a:moveTo>
                      <a:pt x="1322" y="1"/>
                    </a:moveTo>
                    <a:cubicBezTo>
                      <a:pt x="596" y="1"/>
                      <a:pt x="1" y="584"/>
                      <a:pt x="1" y="1310"/>
                    </a:cubicBezTo>
                    <a:lnTo>
                      <a:pt x="1" y="4954"/>
                    </a:lnTo>
                    <a:cubicBezTo>
                      <a:pt x="1" y="5680"/>
                      <a:pt x="596" y="6275"/>
                      <a:pt x="1322" y="6275"/>
                    </a:cubicBezTo>
                    <a:lnTo>
                      <a:pt x="5323" y="6275"/>
                    </a:lnTo>
                    <a:cubicBezTo>
                      <a:pt x="6061" y="6275"/>
                      <a:pt x="6644" y="5680"/>
                      <a:pt x="6644" y="4954"/>
                    </a:cubicBezTo>
                    <a:lnTo>
                      <a:pt x="6644" y="1310"/>
                    </a:lnTo>
                    <a:cubicBezTo>
                      <a:pt x="6644" y="584"/>
                      <a:pt x="6061" y="1"/>
                      <a:pt x="5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9"/>
              <p:cNvSpPr/>
              <p:nvPr/>
            </p:nvSpPr>
            <p:spPr>
              <a:xfrm>
                <a:off x="2998575" y="2874000"/>
                <a:ext cx="110150" cy="135750"/>
              </a:xfrm>
              <a:custGeom>
                <a:rect b="b" l="l" r="r" t="t"/>
                <a:pathLst>
                  <a:path extrusionOk="0" h="5430" w="4406">
                    <a:moveTo>
                      <a:pt x="1322" y="0"/>
                    </a:moveTo>
                    <a:cubicBezTo>
                      <a:pt x="596" y="0"/>
                      <a:pt x="1" y="596"/>
                      <a:pt x="1" y="1322"/>
                    </a:cubicBezTo>
                    <a:lnTo>
                      <a:pt x="1" y="4108"/>
                    </a:lnTo>
                    <a:cubicBezTo>
                      <a:pt x="1" y="4846"/>
                      <a:pt x="596" y="5430"/>
                      <a:pt x="1322" y="5430"/>
                    </a:cubicBezTo>
                    <a:lnTo>
                      <a:pt x="3084" y="5430"/>
                    </a:lnTo>
                    <a:cubicBezTo>
                      <a:pt x="3811" y="5430"/>
                      <a:pt x="4406" y="4846"/>
                      <a:pt x="4406" y="4108"/>
                    </a:cubicBezTo>
                    <a:lnTo>
                      <a:pt x="4406" y="1322"/>
                    </a:lnTo>
                    <a:cubicBezTo>
                      <a:pt x="4406" y="584"/>
                      <a:pt x="3811" y="0"/>
                      <a:pt x="3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9"/>
              <p:cNvSpPr/>
              <p:nvPr/>
            </p:nvSpPr>
            <p:spPr>
              <a:xfrm>
                <a:off x="3334025" y="2874000"/>
                <a:ext cx="110175" cy="135750"/>
              </a:xfrm>
              <a:custGeom>
                <a:rect b="b" l="l" r="r" t="t"/>
                <a:pathLst>
                  <a:path extrusionOk="0" h="5430" w="4407">
                    <a:moveTo>
                      <a:pt x="1323" y="0"/>
                    </a:moveTo>
                    <a:cubicBezTo>
                      <a:pt x="596" y="0"/>
                      <a:pt x="1" y="596"/>
                      <a:pt x="1" y="1322"/>
                    </a:cubicBezTo>
                    <a:lnTo>
                      <a:pt x="1" y="4108"/>
                    </a:lnTo>
                    <a:cubicBezTo>
                      <a:pt x="1" y="4846"/>
                      <a:pt x="596" y="5430"/>
                      <a:pt x="1323" y="5430"/>
                    </a:cubicBezTo>
                    <a:lnTo>
                      <a:pt x="3085" y="5430"/>
                    </a:lnTo>
                    <a:cubicBezTo>
                      <a:pt x="3811" y="5430"/>
                      <a:pt x="4406" y="4846"/>
                      <a:pt x="4406" y="4108"/>
                    </a:cubicBezTo>
                    <a:lnTo>
                      <a:pt x="4406" y="1322"/>
                    </a:lnTo>
                    <a:cubicBezTo>
                      <a:pt x="4406" y="584"/>
                      <a:pt x="3811" y="0"/>
                      <a:pt x="30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9"/>
              <p:cNvSpPr/>
              <p:nvPr/>
            </p:nvSpPr>
            <p:spPr>
              <a:xfrm>
                <a:off x="3334025" y="2924600"/>
                <a:ext cx="110175" cy="26225"/>
              </a:xfrm>
              <a:custGeom>
                <a:rect b="b" l="l" r="r" t="t"/>
                <a:pathLst>
                  <a:path extrusionOk="0" h="1049" w="4407">
                    <a:moveTo>
                      <a:pt x="1" y="0"/>
                    </a:moveTo>
                    <a:lnTo>
                      <a:pt x="1" y="1048"/>
                    </a:lnTo>
                    <a:lnTo>
                      <a:pt x="4406" y="1048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9"/>
              <p:cNvSpPr/>
              <p:nvPr/>
            </p:nvSpPr>
            <p:spPr>
              <a:xfrm>
                <a:off x="2998575" y="2924600"/>
                <a:ext cx="109850" cy="26225"/>
              </a:xfrm>
              <a:custGeom>
                <a:rect b="b" l="l" r="r" t="t"/>
                <a:pathLst>
                  <a:path extrusionOk="0" h="1049" w="4394">
                    <a:moveTo>
                      <a:pt x="1" y="0"/>
                    </a:moveTo>
                    <a:lnTo>
                      <a:pt x="1" y="1048"/>
                    </a:lnTo>
                    <a:lnTo>
                      <a:pt x="4394" y="1048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9"/>
              <p:cNvSpPr/>
              <p:nvPr/>
            </p:nvSpPr>
            <p:spPr>
              <a:xfrm>
                <a:off x="2998275" y="3224925"/>
                <a:ext cx="110450" cy="55400"/>
              </a:xfrm>
              <a:custGeom>
                <a:rect b="b" l="l" r="r" t="t"/>
                <a:pathLst>
                  <a:path extrusionOk="0" h="2216" w="4418">
                    <a:moveTo>
                      <a:pt x="2215" y="1"/>
                    </a:moveTo>
                    <a:cubicBezTo>
                      <a:pt x="989" y="1"/>
                      <a:pt x="1" y="989"/>
                      <a:pt x="1" y="2215"/>
                    </a:cubicBezTo>
                    <a:lnTo>
                      <a:pt x="894" y="2215"/>
                    </a:lnTo>
                    <a:cubicBezTo>
                      <a:pt x="894" y="1489"/>
                      <a:pt x="1489" y="894"/>
                      <a:pt x="2215" y="894"/>
                    </a:cubicBezTo>
                    <a:cubicBezTo>
                      <a:pt x="2942" y="894"/>
                      <a:pt x="3537" y="1477"/>
                      <a:pt x="3537" y="2215"/>
                    </a:cubicBezTo>
                    <a:lnTo>
                      <a:pt x="4418" y="2215"/>
                    </a:lnTo>
                    <a:cubicBezTo>
                      <a:pt x="4418" y="989"/>
                      <a:pt x="3430" y="1"/>
                      <a:pt x="22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9"/>
              <p:cNvSpPr/>
              <p:nvPr/>
            </p:nvSpPr>
            <p:spPr>
              <a:xfrm>
                <a:off x="3333750" y="3224925"/>
                <a:ext cx="110450" cy="55400"/>
              </a:xfrm>
              <a:custGeom>
                <a:rect b="b" l="l" r="r" t="t"/>
                <a:pathLst>
                  <a:path extrusionOk="0" h="2216" w="4418">
                    <a:moveTo>
                      <a:pt x="2215" y="1"/>
                    </a:moveTo>
                    <a:cubicBezTo>
                      <a:pt x="988" y="1"/>
                      <a:pt x="0" y="989"/>
                      <a:pt x="0" y="2215"/>
                    </a:cubicBezTo>
                    <a:lnTo>
                      <a:pt x="893" y="2215"/>
                    </a:lnTo>
                    <a:cubicBezTo>
                      <a:pt x="893" y="1489"/>
                      <a:pt x="1488" y="894"/>
                      <a:pt x="2215" y="894"/>
                    </a:cubicBezTo>
                    <a:cubicBezTo>
                      <a:pt x="2941" y="894"/>
                      <a:pt x="3536" y="1477"/>
                      <a:pt x="3536" y="2215"/>
                    </a:cubicBezTo>
                    <a:lnTo>
                      <a:pt x="4417" y="2215"/>
                    </a:lnTo>
                    <a:cubicBezTo>
                      <a:pt x="4417" y="989"/>
                      <a:pt x="3429" y="1"/>
                      <a:pt x="22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9"/>
              <p:cNvSpPr/>
              <p:nvPr/>
            </p:nvSpPr>
            <p:spPr>
              <a:xfrm>
                <a:off x="3165275" y="3140400"/>
                <a:ext cx="112225" cy="103600"/>
              </a:xfrm>
              <a:custGeom>
                <a:rect b="b" l="l" r="r" t="t"/>
                <a:pathLst>
                  <a:path extrusionOk="0" h="4144" w="4489">
                    <a:moveTo>
                      <a:pt x="1322" y="0"/>
                    </a:moveTo>
                    <a:cubicBezTo>
                      <a:pt x="583" y="0"/>
                      <a:pt x="0" y="584"/>
                      <a:pt x="0" y="1322"/>
                    </a:cubicBezTo>
                    <a:lnTo>
                      <a:pt x="0" y="2822"/>
                    </a:lnTo>
                    <a:cubicBezTo>
                      <a:pt x="0" y="3548"/>
                      <a:pt x="583" y="4144"/>
                      <a:pt x="1322" y="4144"/>
                    </a:cubicBezTo>
                    <a:lnTo>
                      <a:pt x="3167" y="4144"/>
                    </a:lnTo>
                    <a:cubicBezTo>
                      <a:pt x="3893" y="4144"/>
                      <a:pt x="4489" y="3548"/>
                      <a:pt x="4489" y="2822"/>
                    </a:cubicBezTo>
                    <a:lnTo>
                      <a:pt x="4489" y="1322"/>
                    </a:lnTo>
                    <a:cubicBezTo>
                      <a:pt x="4489" y="584"/>
                      <a:pt x="3893" y="0"/>
                      <a:pt x="31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9"/>
              <p:cNvSpPr/>
              <p:nvPr/>
            </p:nvSpPr>
            <p:spPr>
              <a:xfrm>
                <a:off x="3128050" y="3202900"/>
                <a:ext cx="186375" cy="54200"/>
              </a:xfrm>
              <a:custGeom>
                <a:rect b="b" l="l" r="r" t="t"/>
                <a:pathLst>
                  <a:path extrusionOk="0" h="2168" w="7455">
                    <a:moveTo>
                      <a:pt x="1430" y="1"/>
                    </a:moveTo>
                    <a:cubicBezTo>
                      <a:pt x="644" y="1"/>
                      <a:pt x="1" y="632"/>
                      <a:pt x="1" y="1418"/>
                    </a:cubicBezTo>
                    <a:lnTo>
                      <a:pt x="1" y="2168"/>
                    </a:lnTo>
                    <a:lnTo>
                      <a:pt x="7454" y="2168"/>
                    </a:lnTo>
                    <a:lnTo>
                      <a:pt x="7454" y="1418"/>
                    </a:lnTo>
                    <a:cubicBezTo>
                      <a:pt x="7454" y="632"/>
                      <a:pt x="6811" y="1"/>
                      <a:pt x="60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9"/>
              <p:cNvSpPr/>
              <p:nvPr/>
            </p:nvSpPr>
            <p:spPr>
              <a:xfrm>
                <a:off x="3128350" y="3230875"/>
                <a:ext cx="186075" cy="26225"/>
              </a:xfrm>
              <a:custGeom>
                <a:rect b="b" l="l" r="r" t="t"/>
                <a:pathLst>
                  <a:path extrusionOk="0" h="1049" w="7443">
                    <a:moveTo>
                      <a:pt x="25" y="1"/>
                    </a:moveTo>
                    <a:cubicBezTo>
                      <a:pt x="13" y="96"/>
                      <a:pt x="1" y="203"/>
                      <a:pt x="1" y="299"/>
                    </a:cubicBezTo>
                    <a:lnTo>
                      <a:pt x="1" y="1049"/>
                    </a:lnTo>
                    <a:lnTo>
                      <a:pt x="7442" y="1049"/>
                    </a:lnTo>
                    <a:lnTo>
                      <a:pt x="7442" y="299"/>
                    </a:lnTo>
                    <a:cubicBezTo>
                      <a:pt x="7442" y="203"/>
                      <a:pt x="7430" y="96"/>
                      <a:pt x="74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9"/>
              <p:cNvSpPr/>
              <p:nvPr/>
            </p:nvSpPr>
            <p:spPr>
              <a:xfrm>
                <a:off x="3132225" y="3212725"/>
                <a:ext cx="178325" cy="9250"/>
              </a:xfrm>
              <a:custGeom>
                <a:rect b="b" l="l" r="r" t="t"/>
                <a:pathLst>
                  <a:path extrusionOk="0" h="370" w="7133">
                    <a:moveTo>
                      <a:pt x="286" y="1"/>
                    </a:moveTo>
                    <a:cubicBezTo>
                      <a:pt x="167" y="108"/>
                      <a:pt x="72" y="239"/>
                      <a:pt x="0" y="370"/>
                    </a:cubicBezTo>
                    <a:lnTo>
                      <a:pt x="7132" y="370"/>
                    </a:lnTo>
                    <a:cubicBezTo>
                      <a:pt x="7049" y="239"/>
                      <a:pt x="6954" y="108"/>
                      <a:pt x="68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9"/>
              <p:cNvSpPr/>
              <p:nvPr/>
            </p:nvSpPr>
            <p:spPr>
              <a:xfrm>
                <a:off x="3088775" y="3042775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500" y="0"/>
                    </a:moveTo>
                    <a:cubicBezTo>
                      <a:pt x="214" y="0"/>
                      <a:pt x="0" y="226"/>
                      <a:pt x="0" y="500"/>
                    </a:cubicBezTo>
                    <a:cubicBezTo>
                      <a:pt x="0" y="774"/>
                      <a:pt x="214" y="1000"/>
                      <a:pt x="500" y="1000"/>
                    </a:cubicBezTo>
                    <a:cubicBezTo>
                      <a:pt x="774" y="1000"/>
                      <a:pt x="1000" y="774"/>
                      <a:pt x="1000" y="500"/>
                    </a:cubicBezTo>
                    <a:cubicBezTo>
                      <a:pt x="1000" y="226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9"/>
              <p:cNvSpPr/>
              <p:nvPr/>
            </p:nvSpPr>
            <p:spPr>
              <a:xfrm>
                <a:off x="3136700" y="3042775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500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74"/>
                      <a:pt x="226" y="1000"/>
                      <a:pt x="500" y="1000"/>
                    </a:cubicBezTo>
                    <a:cubicBezTo>
                      <a:pt x="774" y="1000"/>
                      <a:pt x="1000" y="774"/>
                      <a:pt x="1000" y="500"/>
                    </a:cubicBezTo>
                    <a:cubicBezTo>
                      <a:pt x="1000" y="226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9"/>
              <p:cNvSpPr/>
              <p:nvPr/>
            </p:nvSpPr>
            <p:spPr>
              <a:xfrm>
                <a:off x="3184600" y="3042775"/>
                <a:ext cx="25325" cy="25025"/>
              </a:xfrm>
              <a:custGeom>
                <a:rect b="b" l="l" r="r" t="t"/>
                <a:pathLst>
                  <a:path extrusionOk="0" h="1001" w="1013">
                    <a:moveTo>
                      <a:pt x="513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13" y="1000"/>
                    </a:cubicBezTo>
                    <a:cubicBezTo>
                      <a:pt x="787" y="1000"/>
                      <a:pt x="1013" y="774"/>
                      <a:pt x="1013" y="500"/>
                    </a:cubicBezTo>
                    <a:cubicBezTo>
                      <a:pt x="1013" y="226"/>
                      <a:pt x="787" y="0"/>
                      <a:pt x="5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9"/>
              <p:cNvSpPr/>
              <p:nvPr/>
            </p:nvSpPr>
            <p:spPr>
              <a:xfrm>
                <a:off x="3232825" y="3042775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501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01" y="1000"/>
                    </a:cubicBezTo>
                    <a:cubicBezTo>
                      <a:pt x="775" y="1000"/>
                      <a:pt x="1001" y="774"/>
                      <a:pt x="1001" y="500"/>
                    </a:cubicBezTo>
                    <a:cubicBezTo>
                      <a:pt x="1001" y="226"/>
                      <a:pt x="775" y="0"/>
                      <a:pt x="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9"/>
              <p:cNvSpPr/>
              <p:nvPr/>
            </p:nvSpPr>
            <p:spPr>
              <a:xfrm>
                <a:off x="3281050" y="3042775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501" y="0"/>
                    </a:moveTo>
                    <a:cubicBezTo>
                      <a:pt x="215" y="0"/>
                      <a:pt x="1" y="226"/>
                      <a:pt x="1" y="500"/>
                    </a:cubicBezTo>
                    <a:cubicBezTo>
                      <a:pt x="1" y="774"/>
                      <a:pt x="215" y="1000"/>
                      <a:pt x="501" y="1000"/>
                    </a:cubicBezTo>
                    <a:cubicBezTo>
                      <a:pt x="775" y="1000"/>
                      <a:pt x="1001" y="774"/>
                      <a:pt x="1001" y="500"/>
                    </a:cubicBezTo>
                    <a:cubicBezTo>
                      <a:pt x="1001" y="226"/>
                      <a:pt x="775" y="0"/>
                      <a:pt x="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9"/>
              <p:cNvSpPr/>
              <p:nvPr/>
            </p:nvSpPr>
            <p:spPr>
              <a:xfrm>
                <a:off x="3328975" y="3042775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501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01" y="1000"/>
                    </a:cubicBezTo>
                    <a:cubicBezTo>
                      <a:pt x="774" y="1000"/>
                      <a:pt x="1001" y="774"/>
                      <a:pt x="1001" y="500"/>
                    </a:cubicBezTo>
                    <a:cubicBezTo>
                      <a:pt x="1001" y="226"/>
                      <a:pt x="774" y="0"/>
                      <a:pt x="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9"/>
              <p:cNvSpPr/>
              <p:nvPr/>
            </p:nvSpPr>
            <p:spPr>
              <a:xfrm>
                <a:off x="3153050" y="2868625"/>
                <a:ext cx="37550" cy="37550"/>
              </a:xfrm>
              <a:custGeom>
                <a:rect b="b" l="l" r="r" t="t"/>
                <a:pathLst>
                  <a:path extrusionOk="0" h="1502" w="1502">
                    <a:moveTo>
                      <a:pt x="751" y="1"/>
                    </a:moveTo>
                    <a:cubicBezTo>
                      <a:pt x="334" y="1"/>
                      <a:pt x="1" y="334"/>
                      <a:pt x="1" y="751"/>
                    </a:cubicBezTo>
                    <a:cubicBezTo>
                      <a:pt x="1" y="1168"/>
                      <a:pt x="334" y="1501"/>
                      <a:pt x="751" y="1501"/>
                    </a:cubicBezTo>
                    <a:cubicBezTo>
                      <a:pt x="1168" y="1501"/>
                      <a:pt x="1501" y="1168"/>
                      <a:pt x="1501" y="751"/>
                    </a:cubicBezTo>
                    <a:cubicBezTo>
                      <a:pt x="1501" y="334"/>
                      <a:pt x="1168" y="1"/>
                      <a:pt x="7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9"/>
              <p:cNvSpPr/>
              <p:nvPr/>
            </p:nvSpPr>
            <p:spPr>
              <a:xfrm>
                <a:off x="3252175" y="2868625"/>
                <a:ext cx="37525" cy="37550"/>
              </a:xfrm>
              <a:custGeom>
                <a:rect b="b" l="l" r="r" t="t"/>
                <a:pathLst>
                  <a:path extrusionOk="0" h="1502" w="1501">
                    <a:moveTo>
                      <a:pt x="751" y="1"/>
                    </a:moveTo>
                    <a:cubicBezTo>
                      <a:pt x="334" y="1"/>
                      <a:pt x="1" y="334"/>
                      <a:pt x="1" y="751"/>
                    </a:cubicBezTo>
                    <a:cubicBezTo>
                      <a:pt x="1" y="1168"/>
                      <a:pt x="334" y="1501"/>
                      <a:pt x="751" y="1501"/>
                    </a:cubicBezTo>
                    <a:cubicBezTo>
                      <a:pt x="1156" y="1501"/>
                      <a:pt x="1501" y="1168"/>
                      <a:pt x="1501" y="751"/>
                    </a:cubicBezTo>
                    <a:cubicBezTo>
                      <a:pt x="1501" y="334"/>
                      <a:pt x="1156" y="1"/>
                      <a:pt x="7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9"/>
              <p:cNvSpPr/>
              <p:nvPr/>
            </p:nvSpPr>
            <p:spPr>
              <a:xfrm>
                <a:off x="3186700" y="2917450"/>
                <a:ext cx="69375" cy="24425"/>
              </a:xfrm>
              <a:custGeom>
                <a:rect b="b" l="l" r="r" t="t"/>
                <a:pathLst>
                  <a:path extrusionOk="0" h="977" w="2775">
                    <a:moveTo>
                      <a:pt x="488" y="1"/>
                    </a:moveTo>
                    <a:cubicBezTo>
                      <a:pt x="215" y="1"/>
                      <a:pt x="0" y="215"/>
                      <a:pt x="0" y="489"/>
                    </a:cubicBezTo>
                    <a:cubicBezTo>
                      <a:pt x="0" y="763"/>
                      <a:pt x="215" y="977"/>
                      <a:pt x="488" y="977"/>
                    </a:cubicBezTo>
                    <a:lnTo>
                      <a:pt x="2286" y="977"/>
                    </a:lnTo>
                    <a:cubicBezTo>
                      <a:pt x="2548" y="977"/>
                      <a:pt x="2774" y="763"/>
                      <a:pt x="2774" y="489"/>
                    </a:cubicBezTo>
                    <a:cubicBezTo>
                      <a:pt x="2774" y="215"/>
                      <a:pt x="2548" y="1"/>
                      <a:pt x="2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9"/>
              <p:cNvSpPr/>
              <p:nvPr/>
            </p:nvSpPr>
            <p:spPr>
              <a:xfrm>
                <a:off x="3181050" y="2911800"/>
                <a:ext cx="80675" cy="35750"/>
              </a:xfrm>
              <a:custGeom>
                <a:rect b="b" l="l" r="r" t="t"/>
                <a:pathLst>
                  <a:path extrusionOk="0" h="1430" w="3227">
                    <a:moveTo>
                      <a:pt x="2512" y="453"/>
                    </a:moveTo>
                    <a:cubicBezTo>
                      <a:pt x="2655" y="453"/>
                      <a:pt x="2774" y="572"/>
                      <a:pt x="2774" y="715"/>
                    </a:cubicBezTo>
                    <a:cubicBezTo>
                      <a:pt x="2774" y="858"/>
                      <a:pt x="2655" y="977"/>
                      <a:pt x="2512" y="977"/>
                    </a:cubicBezTo>
                    <a:lnTo>
                      <a:pt x="714" y="977"/>
                    </a:lnTo>
                    <a:cubicBezTo>
                      <a:pt x="560" y="977"/>
                      <a:pt x="441" y="858"/>
                      <a:pt x="441" y="715"/>
                    </a:cubicBezTo>
                    <a:cubicBezTo>
                      <a:pt x="441" y="572"/>
                      <a:pt x="560" y="453"/>
                      <a:pt x="714" y="453"/>
                    </a:cubicBezTo>
                    <a:close/>
                    <a:moveTo>
                      <a:pt x="714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4" y="1429"/>
                    </a:cubicBezTo>
                    <a:lnTo>
                      <a:pt x="2512" y="1429"/>
                    </a:lnTo>
                    <a:cubicBezTo>
                      <a:pt x="2905" y="1429"/>
                      <a:pt x="3227" y="1108"/>
                      <a:pt x="3227" y="715"/>
                    </a:cubicBezTo>
                    <a:cubicBezTo>
                      <a:pt x="3227" y="322"/>
                      <a:pt x="2905" y="0"/>
                      <a:pt x="25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9"/>
              <p:cNvSpPr/>
              <p:nvPr/>
            </p:nvSpPr>
            <p:spPr>
              <a:xfrm>
                <a:off x="3138175" y="2808800"/>
                <a:ext cx="166125" cy="48250"/>
              </a:xfrm>
              <a:custGeom>
                <a:rect b="b" l="l" r="r" t="t"/>
                <a:pathLst>
                  <a:path extrusionOk="0" h="1930" w="6645">
                    <a:moveTo>
                      <a:pt x="3191" y="1"/>
                    </a:moveTo>
                    <a:lnTo>
                      <a:pt x="3191" y="1644"/>
                    </a:lnTo>
                    <a:lnTo>
                      <a:pt x="1" y="1644"/>
                    </a:lnTo>
                    <a:lnTo>
                      <a:pt x="1" y="1930"/>
                    </a:lnTo>
                    <a:lnTo>
                      <a:pt x="6644" y="1930"/>
                    </a:lnTo>
                    <a:lnTo>
                      <a:pt x="6644" y="1644"/>
                    </a:lnTo>
                    <a:lnTo>
                      <a:pt x="3465" y="1644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9"/>
              <p:cNvSpPr/>
              <p:nvPr/>
            </p:nvSpPr>
            <p:spPr>
              <a:xfrm>
                <a:off x="3149775" y="2835900"/>
                <a:ext cx="8075" cy="8050"/>
              </a:xfrm>
              <a:custGeom>
                <a:rect b="b" l="l" r="r" t="t"/>
                <a:pathLst>
                  <a:path extrusionOk="0" h="322" w="323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67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9"/>
              <p:cNvSpPr/>
              <p:nvPr/>
            </p:nvSpPr>
            <p:spPr>
              <a:xfrm>
                <a:off x="3172400" y="2835900"/>
                <a:ext cx="8075" cy="8050"/>
              </a:xfrm>
              <a:custGeom>
                <a:rect b="b" l="l" r="r" t="t"/>
                <a:pathLst>
                  <a:path extrusionOk="0" h="322" w="323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67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9"/>
              <p:cNvSpPr/>
              <p:nvPr/>
            </p:nvSpPr>
            <p:spPr>
              <a:xfrm>
                <a:off x="3195025" y="2835900"/>
                <a:ext cx="8075" cy="8050"/>
              </a:xfrm>
              <a:custGeom>
                <a:rect b="b" l="l" r="r" t="t"/>
                <a:pathLst>
                  <a:path extrusionOk="0" h="322" w="323">
                    <a:moveTo>
                      <a:pt x="155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5" y="322"/>
                    </a:cubicBezTo>
                    <a:cubicBezTo>
                      <a:pt x="251" y="322"/>
                      <a:pt x="322" y="250"/>
                      <a:pt x="322" y="167"/>
                    </a:cubicBezTo>
                    <a:cubicBezTo>
                      <a:pt x="322" y="72"/>
                      <a:pt x="251" y="0"/>
                      <a:pt x="1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9"/>
              <p:cNvSpPr/>
              <p:nvPr/>
            </p:nvSpPr>
            <p:spPr>
              <a:xfrm>
                <a:off x="3239675" y="2835900"/>
                <a:ext cx="8075" cy="8050"/>
              </a:xfrm>
              <a:custGeom>
                <a:rect b="b" l="l" r="r" t="t"/>
                <a:pathLst>
                  <a:path extrusionOk="0" h="322" w="323">
                    <a:moveTo>
                      <a:pt x="155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5" y="322"/>
                    </a:cubicBezTo>
                    <a:cubicBezTo>
                      <a:pt x="251" y="322"/>
                      <a:pt x="322" y="250"/>
                      <a:pt x="322" y="167"/>
                    </a:cubicBezTo>
                    <a:cubicBezTo>
                      <a:pt x="322" y="72"/>
                      <a:pt x="251" y="0"/>
                      <a:pt x="1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9"/>
              <p:cNvSpPr/>
              <p:nvPr/>
            </p:nvSpPr>
            <p:spPr>
              <a:xfrm>
                <a:off x="3262300" y="2835900"/>
                <a:ext cx="8050" cy="8050"/>
              </a:xfrm>
              <a:custGeom>
                <a:rect b="b" l="l" r="r" t="t"/>
                <a:pathLst>
                  <a:path extrusionOk="0" h="322" w="322">
                    <a:moveTo>
                      <a:pt x="155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5" y="322"/>
                    </a:cubicBezTo>
                    <a:cubicBezTo>
                      <a:pt x="251" y="322"/>
                      <a:pt x="322" y="250"/>
                      <a:pt x="322" y="167"/>
                    </a:cubicBezTo>
                    <a:cubicBezTo>
                      <a:pt x="322" y="72"/>
                      <a:pt x="251" y="0"/>
                      <a:pt x="1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9"/>
              <p:cNvSpPr/>
              <p:nvPr/>
            </p:nvSpPr>
            <p:spPr>
              <a:xfrm>
                <a:off x="3284925" y="2835900"/>
                <a:ext cx="8050" cy="8050"/>
              </a:xfrm>
              <a:custGeom>
                <a:rect b="b" l="l" r="r" t="t"/>
                <a:pathLst>
                  <a:path extrusionOk="0" h="322" w="322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55" y="322"/>
                    </a:cubicBezTo>
                    <a:cubicBezTo>
                      <a:pt x="250" y="322"/>
                      <a:pt x="322" y="250"/>
                      <a:pt x="322" y="167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5" name="Google Shape;1355;p39"/>
          <p:cNvGrpSpPr/>
          <p:nvPr/>
        </p:nvGrpSpPr>
        <p:grpSpPr>
          <a:xfrm rot="830319">
            <a:off x="828061" y="3298381"/>
            <a:ext cx="1080044" cy="1016628"/>
            <a:chOff x="3685713" y="4288888"/>
            <a:chExt cx="329550" cy="310200"/>
          </a:xfrm>
        </p:grpSpPr>
        <p:sp>
          <p:nvSpPr>
            <p:cNvPr id="1356" name="Google Shape;1356;p39"/>
            <p:cNvSpPr/>
            <p:nvPr/>
          </p:nvSpPr>
          <p:spPr>
            <a:xfrm>
              <a:off x="3685713" y="4288888"/>
              <a:ext cx="329550" cy="310200"/>
            </a:xfrm>
            <a:custGeom>
              <a:rect b="b" l="l" r="r" t="t"/>
              <a:pathLst>
                <a:path extrusionOk="0" h="12408" w="13182">
                  <a:moveTo>
                    <a:pt x="6740" y="1"/>
                  </a:moveTo>
                  <a:cubicBezTo>
                    <a:pt x="6430" y="1"/>
                    <a:pt x="6168" y="263"/>
                    <a:pt x="6168" y="572"/>
                  </a:cubicBezTo>
                  <a:cubicBezTo>
                    <a:pt x="6168" y="834"/>
                    <a:pt x="6347" y="1049"/>
                    <a:pt x="6597" y="1120"/>
                  </a:cubicBezTo>
                  <a:lnTo>
                    <a:pt x="6585" y="1120"/>
                  </a:lnTo>
                  <a:lnTo>
                    <a:pt x="6585" y="2787"/>
                  </a:lnTo>
                  <a:cubicBezTo>
                    <a:pt x="5704" y="2846"/>
                    <a:pt x="4990" y="3430"/>
                    <a:pt x="4763" y="4192"/>
                  </a:cubicBezTo>
                  <a:lnTo>
                    <a:pt x="2692" y="4192"/>
                  </a:lnTo>
                  <a:cubicBezTo>
                    <a:pt x="1858" y="4192"/>
                    <a:pt x="1180" y="4930"/>
                    <a:pt x="1180" y="5847"/>
                  </a:cubicBezTo>
                  <a:lnTo>
                    <a:pt x="1180" y="6561"/>
                  </a:lnTo>
                  <a:cubicBezTo>
                    <a:pt x="1144" y="6549"/>
                    <a:pt x="1108" y="6549"/>
                    <a:pt x="1061" y="6549"/>
                  </a:cubicBezTo>
                  <a:cubicBezTo>
                    <a:pt x="799" y="6549"/>
                    <a:pt x="584" y="6764"/>
                    <a:pt x="584" y="7025"/>
                  </a:cubicBezTo>
                  <a:lnTo>
                    <a:pt x="584" y="7156"/>
                  </a:lnTo>
                  <a:lnTo>
                    <a:pt x="572" y="7156"/>
                  </a:lnTo>
                  <a:cubicBezTo>
                    <a:pt x="251" y="7156"/>
                    <a:pt x="1" y="7406"/>
                    <a:pt x="1" y="7728"/>
                  </a:cubicBezTo>
                  <a:cubicBezTo>
                    <a:pt x="1" y="8049"/>
                    <a:pt x="251" y="8299"/>
                    <a:pt x="572" y="8299"/>
                  </a:cubicBezTo>
                  <a:lnTo>
                    <a:pt x="584" y="8299"/>
                  </a:lnTo>
                  <a:lnTo>
                    <a:pt x="584" y="8418"/>
                  </a:lnTo>
                  <a:cubicBezTo>
                    <a:pt x="584" y="8692"/>
                    <a:pt x="799" y="8907"/>
                    <a:pt x="1061" y="8907"/>
                  </a:cubicBezTo>
                  <a:cubicBezTo>
                    <a:pt x="1108" y="8907"/>
                    <a:pt x="1144" y="8895"/>
                    <a:pt x="1180" y="8895"/>
                  </a:cubicBezTo>
                  <a:lnTo>
                    <a:pt x="1180" y="10038"/>
                  </a:lnTo>
                  <a:cubicBezTo>
                    <a:pt x="1180" y="10157"/>
                    <a:pt x="1191" y="10276"/>
                    <a:pt x="1215" y="10383"/>
                  </a:cubicBezTo>
                  <a:cubicBezTo>
                    <a:pt x="668" y="10395"/>
                    <a:pt x="227" y="10847"/>
                    <a:pt x="227" y="11395"/>
                  </a:cubicBezTo>
                  <a:cubicBezTo>
                    <a:pt x="227" y="11955"/>
                    <a:pt x="680" y="12407"/>
                    <a:pt x="1227" y="12407"/>
                  </a:cubicBezTo>
                  <a:lnTo>
                    <a:pt x="11943" y="12407"/>
                  </a:lnTo>
                  <a:cubicBezTo>
                    <a:pt x="12502" y="12407"/>
                    <a:pt x="12955" y="11955"/>
                    <a:pt x="12955" y="11395"/>
                  </a:cubicBezTo>
                  <a:cubicBezTo>
                    <a:pt x="12955" y="10847"/>
                    <a:pt x="12502" y="10395"/>
                    <a:pt x="11955" y="10383"/>
                  </a:cubicBezTo>
                  <a:cubicBezTo>
                    <a:pt x="11979" y="10276"/>
                    <a:pt x="11990" y="10157"/>
                    <a:pt x="11990" y="10038"/>
                  </a:cubicBezTo>
                  <a:lnTo>
                    <a:pt x="11990" y="8883"/>
                  </a:lnTo>
                  <a:cubicBezTo>
                    <a:pt x="12026" y="8895"/>
                    <a:pt x="12074" y="8907"/>
                    <a:pt x="12110" y="8907"/>
                  </a:cubicBezTo>
                  <a:cubicBezTo>
                    <a:pt x="12383" y="8907"/>
                    <a:pt x="12598" y="8692"/>
                    <a:pt x="12598" y="8418"/>
                  </a:cubicBezTo>
                  <a:lnTo>
                    <a:pt x="12598" y="8299"/>
                  </a:lnTo>
                  <a:lnTo>
                    <a:pt x="12610" y="8299"/>
                  </a:lnTo>
                  <a:cubicBezTo>
                    <a:pt x="12919" y="8299"/>
                    <a:pt x="13181" y="8037"/>
                    <a:pt x="13181" y="7728"/>
                  </a:cubicBezTo>
                  <a:cubicBezTo>
                    <a:pt x="13181" y="7406"/>
                    <a:pt x="12919" y="7156"/>
                    <a:pt x="12610" y="7156"/>
                  </a:cubicBezTo>
                  <a:lnTo>
                    <a:pt x="12598" y="7156"/>
                  </a:lnTo>
                  <a:lnTo>
                    <a:pt x="12598" y="7025"/>
                  </a:lnTo>
                  <a:cubicBezTo>
                    <a:pt x="12598" y="6764"/>
                    <a:pt x="12371" y="6549"/>
                    <a:pt x="12110" y="6549"/>
                  </a:cubicBezTo>
                  <a:cubicBezTo>
                    <a:pt x="12062" y="6549"/>
                    <a:pt x="12026" y="6549"/>
                    <a:pt x="11990" y="6561"/>
                  </a:cubicBezTo>
                  <a:lnTo>
                    <a:pt x="11990" y="5847"/>
                  </a:lnTo>
                  <a:cubicBezTo>
                    <a:pt x="11990" y="4930"/>
                    <a:pt x="11312" y="4192"/>
                    <a:pt x="10490" y="4192"/>
                  </a:cubicBezTo>
                  <a:lnTo>
                    <a:pt x="8716" y="4192"/>
                  </a:lnTo>
                  <a:cubicBezTo>
                    <a:pt x="8490" y="3430"/>
                    <a:pt x="7776" y="2846"/>
                    <a:pt x="6895" y="2787"/>
                  </a:cubicBezTo>
                  <a:lnTo>
                    <a:pt x="6895" y="1120"/>
                  </a:lnTo>
                  <a:lnTo>
                    <a:pt x="6883" y="1120"/>
                  </a:lnTo>
                  <a:cubicBezTo>
                    <a:pt x="7133" y="1060"/>
                    <a:pt x="7311" y="834"/>
                    <a:pt x="7311" y="572"/>
                  </a:cubicBezTo>
                  <a:cubicBezTo>
                    <a:pt x="7311" y="263"/>
                    <a:pt x="7049" y="1"/>
                    <a:pt x="674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7" name="Google Shape;1357;p39"/>
            <p:cNvGrpSpPr/>
            <p:nvPr/>
          </p:nvGrpSpPr>
          <p:grpSpPr>
            <a:xfrm>
              <a:off x="3685713" y="4289050"/>
              <a:ext cx="329550" cy="309875"/>
              <a:chOff x="3816825" y="4572725"/>
              <a:chExt cx="329550" cy="309875"/>
            </a:xfrm>
          </p:grpSpPr>
          <p:sp>
            <p:nvSpPr>
              <p:cNvPr id="1358" name="Google Shape;1358;p39"/>
              <p:cNvSpPr/>
              <p:nvPr/>
            </p:nvSpPr>
            <p:spPr>
              <a:xfrm>
                <a:off x="3816825" y="4751300"/>
                <a:ext cx="28600" cy="28600"/>
              </a:xfrm>
              <a:custGeom>
                <a:rect b="b" l="l" r="r" t="t"/>
                <a:pathLst>
                  <a:path extrusionOk="0" h="1144" w="1144">
                    <a:moveTo>
                      <a:pt x="572" y="1"/>
                    </a:moveTo>
                    <a:cubicBezTo>
                      <a:pt x="251" y="1"/>
                      <a:pt x="1" y="263"/>
                      <a:pt x="1" y="572"/>
                    </a:cubicBezTo>
                    <a:cubicBezTo>
                      <a:pt x="1" y="894"/>
                      <a:pt x="251" y="1144"/>
                      <a:pt x="572" y="1144"/>
                    </a:cubicBezTo>
                    <a:cubicBezTo>
                      <a:pt x="882" y="1144"/>
                      <a:pt x="1144" y="894"/>
                      <a:pt x="1144" y="572"/>
                    </a:cubicBezTo>
                    <a:cubicBezTo>
                      <a:pt x="1144" y="263"/>
                      <a:pt x="882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9"/>
              <p:cNvSpPr/>
              <p:nvPr/>
            </p:nvSpPr>
            <p:spPr>
              <a:xfrm>
                <a:off x="3981450" y="4600400"/>
                <a:ext cx="7750" cy="113125"/>
              </a:xfrm>
              <a:custGeom>
                <a:rect b="b" l="l" r="r" t="t"/>
                <a:pathLst>
                  <a:path extrusionOk="0" h="4525" w="310">
                    <a:moveTo>
                      <a:pt x="0" y="0"/>
                    </a:moveTo>
                    <a:lnTo>
                      <a:pt x="0" y="4525"/>
                    </a:lnTo>
                    <a:lnTo>
                      <a:pt x="310" y="4525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9"/>
              <p:cNvSpPr/>
              <p:nvPr/>
            </p:nvSpPr>
            <p:spPr>
              <a:xfrm>
                <a:off x="3933825" y="4642075"/>
                <a:ext cx="103000" cy="48525"/>
              </a:xfrm>
              <a:custGeom>
                <a:rect b="b" l="l" r="r" t="t"/>
                <a:pathLst>
                  <a:path extrusionOk="0" h="1941" w="4120">
                    <a:moveTo>
                      <a:pt x="2060" y="0"/>
                    </a:moveTo>
                    <a:cubicBezTo>
                      <a:pt x="917" y="0"/>
                      <a:pt x="0" y="869"/>
                      <a:pt x="0" y="1941"/>
                    </a:cubicBezTo>
                    <a:lnTo>
                      <a:pt x="4120" y="1941"/>
                    </a:lnTo>
                    <a:cubicBezTo>
                      <a:pt x="4120" y="869"/>
                      <a:pt x="3191" y="0"/>
                      <a:pt x="2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9"/>
              <p:cNvSpPr/>
              <p:nvPr/>
            </p:nvSpPr>
            <p:spPr>
              <a:xfrm>
                <a:off x="3831425" y="4736125"/>
                <a:ext cx="24125" cy="59250"/>
              </a:xfrm>
              <a:custGeom>
                <a:rect b="b" l="l" r="r" t="t"/>
                <a:pathLst>
                  <a:path extrusionOk="0" h="2370" w="965">
                    <a:moveTo>
                      <a:pt x="477" y="1"/>
                    </a:moveTo>
                    <a:cubicBezTo>
                      <a:pt x="215" y="1"/>
                      <a:pt x="0" y="227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77" y="2370"/>
                    </a:cubicBezTo>
                    <a:cubicBezTo>
                      <a:pt x="750" y="2370"/>
                      <a:pt x="965" y="2144"/>
                      <a:pt x="965" y="1882"/>
                    </a:cubicBezTo>
                    <a:lnTo>
                      <a:pt x="965" y="489"/>
                    </a:lnTo>
                    <a:cubicBezTo>
                      <a:pt x="965" y="215"/>
                      <a:pt x="750" y="1"/>
                      <a:pt x="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9"/>
              <p:cNvSpPr/>
              <p:nvPr/>
            </p:nvSpPr>
            <p:spPr>
              <a:xfrm>
                <a:off x="4117475" y="4751300"/>
                <a:ext cx="28900" cy="28600"/>
              </a:xfrm>
              <a:custGeom>
                <a:rect b="b" l="l" r="r" t="t"/>
                <a:pathLst>
                  <a:path extrusionOk="0" h="1144" w="1156">
                    <a:moveTo>
                      <a:pt x="584" y="1"/>
                    </a:moveTo>
                    <a:cubicBezTo>
                      <a:pt x="262" y="1"/>
                      <a:pt x="0" y="263"/>
                      <a:pt x="0" y="572"/>
                    </a:cubicBezTo>
                    <a:cubicBezTo>
                      <a:pt x="0" y="894"/>
                      <a:pt x="262" y="1144"/>
                      <a:pt x="584" y="1144"/>
                    </a:cubicBezTo>
                    <a:cubicBezTo>
                      <a:pt x="893" y="1144"/>
                      <a:pt x="1155" y="894"/>
                      <a:pt x="1155" y="572"/>
                    </a:cubicBezTo>
                    <a:cubicBezTo>
                      <a:pt x="1155" y="263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9"/>
              <p:cNvSpPr/>
              <p:nvPr/>
            </p:nvSpPr>
            <p:spPr>
              <a:xfrm>
                <a:off x="4107350" y="4736125"/>
                <a:ext cx="24425" cy="59250"/>
              </a:xfrm>
              <a:custGeom>
                <a:rect b="b" l="l" r="r" t="t"/>
                <a:pathLst>
                  <a:path extrusionOk="0" h="2370" w="977">
                    <a:moveTo>
                      <a:pt x="489" y="1"/>
                    </a:moveTo>
                    <a:cubicBezTo>
                      <a:pt x="227" y="1"/>
                      <a:pt x="0" y="215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89" y="2370"/>
                    </a:cubicBezTo>
                    <a:cubicBezTo>
                      <a:pt x="750" y="2370"/>
                      <a:pt x="977" y="2144"/>
                      <a:pt x="977" y="1882"/>
                    </a:cubicBezTo>
                    <a:lnTo>
                      <a:pt x="977" y="489"/>
                    </a:lnTo>
                    <a:cubicBezTo>
                      <a:pt x="977" y="227"/>
                      <a:pt x="750" y="1"/>
                      <a:pt x="4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9"/>
              <p:cNvSpPr/>
              <p:nvPr/>
            </p:nvSpPr>
            <p:spPr>
              <a:xfrm>
                <a:off x="3846300" y="4677500"/>
                <a:ext cx="270300" cy="187550"/>
              </a:xfrm>
              <a:custGeom>
                <a:rect b="b" l="l" r="r" t="t"/>
                <a:pathLst>
                  <a:path extrusionOk="0" h="7502" w="10812">
                    <a:moveTo>
                      <a:pt x="1513" y="0"/>
                    </a:moveTo>
                    <a:cubicBezTo>
                      <a:pt x="679" y="0"/>
                      <a:pt x="1" y="738"/>
                      <a:pt x="1" y="1655"/>
                    </a:cubicBezTo>
                    <a:lnTo>
                      <a:pt x="1" y="5846"/>
                    </a:lnTo>
                    <a:cubicBezTo>
                      <a:pt x="1" y="6763"/>
                      <a:pt x="679" y="7501"/>
                      <a:pt x="1513" y="7501"/>
                    </a:cubicBezTo>
                    <a:lnTo>
                      <a:pt x="9311" y="7501"/>
                    </a:lnTo>
                    <a:cubicBezTo>
                      <a:pt x="10133" y="7501"/>
                      <a:pt x="10811" y="6763"/>
                      <a:pt x="10811" y="5846"/>
                    </a:cubicBezTo>
                    <a:lnTo>
                      <a:pt x="10811" y="1655"/>
                    </a:lnTo>
                    <a:cubicBezTo>
                      <a:pt x="10811" y="738"/>
                      <a:pt x="10133" y="0"/>
                      <a:pt x="93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9"/>
              <p:cNvSpPr/>
              <p:nvPr/>
            </p:nvSpPr>
            <p:spPr>
              <a:xfrm>
                <a:off x="3822500" y="4832275"/>
                <a:ext cx="317900" cy="50325"/>
              </a:xfrm>
              <a:custGeom>
                <a:rect b="b" l="l" r="r" t="t"/>
                <a:pathLst>
                  <a:path extrusionOk="0" h="2013" w="12716">
                    <a:moveTo>
                      <a:pt x="1000" y="0"/>
                    </a:moveTo>
                    <a:cubicBezTo>
                      <a:pt x="453" y="0"/>
                      <a:pt x="0" y="453"/>
                      <a:pt x="0" y="1012"/>
                    </a:cubicBezTo>
                    <a:cubicBezTo>
                      <a:pt x="0" y="1560"/>
                      <a:pt x="453" y="2013"/>
                      <a:pt x="1000" y="2013"/>
                    </a:cubicBezTo>
                    <a:lnTo>
                      <a:pt x="11716" y="2013"/>
                    </a:lnTo>
                    <a:cubicBezTo>
                      <a:pt x="12275" y="2013"/>
                      <a:pt x="12716" y="1560"/>
                      <a:pt x="12716" y="1012"/>
                    </a:cubicBezTo>
                    <a:cubicBezTo>
                      <a:pt x="12716" y="453"/>
                      <a:pt x="12264" y="0"/>
                      <a:pt x="117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9"/>
              <p:cNvSpPr/>
              <p:nvPr/>
            </p:nvSpPr>
            <p:spPr>
              <a:xfrm>
                <a:off x="3912975" y="4719325"/>
                <a:ext cx="42600" cy="38100"/>
              </a:xfrm>
              <a:custGeom>
                <a:rect b="b" l="l" r="r" t="t"/>
                <a:pathLst>
                  <a:path extrusionOk="0" h="1524" w="1704">
                    <a:moveTo>
                      <a:pt x="848" y="1"/>
                    </a:moveTo>
                    <a:cubicBezTo>
                      <a:pt x="673" y="1"/>
                      <a:pt x="497" y="61"/>
                      <a:pt x="358" y="184"/>
                    </a:cubicBezTo>
                    <a:cubicBezTo>
                      <a:pt x="36" y="458"/>
                      <a:pt x="1" y="946"/>
                      <a:pt x="274" y="1256"/>
                    </a:cubicBezTo>
                    <a:cubicBezTo>
                      <a:pt x="425" y="1433"/>
                      <a:pt x="640" y="1523"/>
                      <a:pt x="855" y="1523"/>
                    </a:cubicBezTo>
                    <a:cubicBezTo>
                      <a:pt x="1031" y="1523"/>
                      <a:pt x="1207" y="1463"/>
                      <a:pt x="1346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3" y="1"/>
                      <a:pt x="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9"/>
              <p:cNvSpPr/>
              <p:nvPr/>
            </p:nvSpPr>
            <p:spPr>
              <a:xfrm>
                <a:off x="4005250" y="4719325"/>
                <a:ext cx="42600" cy="38100"/>
              </a:xfrm>
              <a:custGeom>
                <a:rect b="b" l="l" r="r" t="t"/>
                <a:pathLst>
                  <a:path extrusionOk="0" h="1524" w="1704">
                    <a:moveTo>
                      <a:pt x="853" y="1"/>
                    </a:moveTo>
                    <a:cubicBezTo>
                      <a:pt x="678" y="1"/>
                      <a:pt x="502" y="61"/>
                      <a:pt x="358" y="184"/>
                    </a:cubicBezTo>
                    <a:cubicBezTo>
                      <a:pt x="36" y="458"/>
                      <a:pt x="1" y="946"/>
                      <a:pt x="286" y="1256"/>
                    </a:cubicBezTo>
                    <a:cubicBezTo>
                      <a:pt x="437" y="1433"/>
                      <a:pt x="649" y="1523"/>
                      <a:pt x="862" y="1523"/>
                    </a:cubicBezTo>
                    <a:cubicBezTo>
                      <a:pt x="1037" y="1523"/>
                      <a:pt x="1213" y="1463"/>
                      <a:pt x="1358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7" y="1"/>
                      <a:pt x="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9"/>
              <p:cNvSpPr/>
              <p:nvPr/>
            </p:nvSpPr>
            <p:spPr>
              <a:xfrm>
                <a:off x="3971025" y="4572725"/>
                <a:ext cx="28600" cy="28300"/>
              </a:xfrm>
              <a:custGeom>
                <a:rect b="b" l="l" r="r" t="t"/>
                <a:pathLst>
                  <a:path extrusionOk="0" h="1132" w="1144">
                    <a:moveTo>
                      <a:pt x="572" y="0"/>
                    </a:moveTo>
                    <a:cubicBezTo>
                      <a:pt x="250" y="0"/>
                      <a:pt x="0" y="250"/>
                      <a:pt x="0" y="560"/>
                    </a:cubicBezTo>
                    <a:cubicBezTo>
                      <a:pt x="0" y="881"/>
                      <a:pt x="250" y="1131"/>
                      <a:pt x="572" y="1131"/>
                    </a:cubicBezTo>
                    <a:cubicBezTo>
                      <a:pt x="881" y="1131"/>
                      <a:pt x="1143" y="881"/>
                      <a:pt x="1143" y="560"/>
                    </a:cubicBezTo>
                    <a:cubicBezTo>
                      <a:pt x="1143" y="250"/>
                      <a:pt x="881" y="0"/>
                      <a:pt x="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9"/>
              <p:cNvSpPr/>
              <p:nvPr/>
            </p:nvSpPr>
            <p:spPr>
              <a:xfrm>
                <a:off x="3932325" y="4776025"/>
                <a:ext cx="96175" cy="25900"/>
              </a:xfrm>
              <a:custGeom>
                <a:rect b="b" l="l" r="r" t="t"/>
                <a:pathLst>
                  <a:path extrusionOk="0" h="1036" w="3847">
                    <a:moveTo>
                      <a:pt x="489" y="0"/>
                    </a:moveTo>
                    <a:cubicBezTo>
                      <a:pt x="215" y="0"/>
                      <a:pt x="0" y="226"/>
                      <a:pt x="0" y="488"/>
                    </a:cubicBezTo>
                    <a:lnTo>
                      <a:pt x="0" y="560"/>
                    </a:lnTo>
                    <a:cubicBezTo>
                      <a:pt x="0" y="822"/>
                      <a:pt x="215" y="1036"/>
                      <a:pt x="489" y="1036"/>
                    </a:cubicBezTo>
                    <a:lnTo>
                      <a:pt x="3370" y="1036"/>
                    </a:lnTo>
                    <a:cubicBezTo>
                      <a:pt x="3632" y="1036"/>
                      <a:pt x="3846" y="822"/>
                      <a:pt x="3846" y="560"/>
                    </a:cubicBezTo>
                    <a:lnTo>
                      <a:pt x="3846" y="488"/>
                    </a:lnTo>
                    <a:cubicBezTo>
                      <a:pt x="3846" y="214"/>
                      <a:pt x="3632" y="0"/>
                      <a:pt x="3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9"/>
              <p:cNvSpPr/>
              <p:nvPr/>
            </p:nvSpPr>
            <p:spPr>
              <a:xfrm>
                <a:off x="3941250" y="4785825"/>
                <a:ext cx="78300" cy="6275"/>
              </a:xfrm>
              <a:custGeom>
                <a:rect b="b" l="l" r="r" t="t"/>
                <a:pathLst>
                  <a:path extrusionOk="0" h="251" w="3132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51"/>
                      <a:pt x="132" y="251"/>
                    </a:cubicBezTo>
                    <a:lnTo>
                      <a:pt x="3001" y="251"/>
                    </a:lnTo>
                    <a:cubicBezTo>
                      <a:pt x="3072" y="251"/>
                      <a:pt x="3132" y="203"/>
                      <a:pt x="3132" y="132"/>
                    </a:cubicBezTo>
                    <a:cubicBezTo>
                      <a:pt x="3132" y="61"/>
                      <a:pt x="3072" y="1"/>
                      <a:pt x="30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9"/>
              <p:cNvSpPr/>
              <p:nvPr/>
            </p:nvSpPr>
            <p:spPr>
              <a:xfrm>
                <a:off x="3868625" y="4851925"/>
                <a:ext cx="13725" cy="14000"/>
              </a:xfrm>
              <a:custGeom>
                <a:rect b="b" l="l" r="r" t="t"/>
                <a:pathLst>
                  <a:path extrusionOk="0" h="560" w="549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9"/>
              <p:cNvSpPr/>
              <p:nvPr/>
            </p:nvSpPr>
            <p:spPr>
              <a:xfrm>
                <a:off x="3898700" y="4851925"/>
                <a:ext cx="14000" cy="14000"/>
              </a:xfrm>
              <a:custGeom>
                <a:rect b="b" l="l" r="r" t="t"/>
                <a:pathLst>
                  <a:path extrusionOk="0" h="560" w="56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9"/>
              <p:cNvSpPr/>
              <p:nvPr/>
            </p:nvSpPr>
            <p:spPr>
              <a:xfrm>
                <a:off x="3929050" y="4851925"/>
                <a:ext cx="13725" cy="14000"/>
              </a:xfrm>
              <a:custGeom>
                <a:rect b="b" l="l" r="r" t="t"/>
                <a:pathLst>
                  <a:path extrusionOk="0" h="560" w="549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9"/>
              <p:cNvSpPr/>
              <p:nvPr/>
            </p:nvSpPr>
            <p:spPr>
              <a:xfrm>
                <a:off x="3959125" y="4851925"/>
                <a:ext cx="14000" cy="14000"/>
              </a:xfrm>
              <a:custGeom>
                <a:rect b="b" l="l" r="r" t="t"/>
                <a:pathLst>
                  <a:path extrusionOk="0" h="560" w="56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9"/>
              <p:cNvSpPr/>
              <p:nvPr/>
            </p:nvSpPr>
            <p:spPr>
              <a:xfrm>
                <a:off x="3989475" y="4851925"/>
                <a:ext cx="13725" cy="14000"/>
              </a:xfrm>
              <a:custGeom>
                <a:rect b="b" l="l" r="r" t="t"/>
                <a:pathLst>
                  <a:path extrusionOk="0" h="560" w="549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9"/>
              <p:cNvSpPr/>
              <p:nvPr/>
            </p:nvSpPr>
            <p:spPr>
              <a:xfrm>
                <a:off x="4019550" y="4851925"/>
                <a:ext cx="14000" cy="14000"/>
              </a:xfrm>
              <a:custGeom>
                <a:rect b="b" l="l" r="r" t="t"/>
                <a:pathLst>
                  <a:path extrusionOk="0" h="560" w="56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9"/>
              <p:cNvSpPr/>
              <p:nvPr/>
            </p:nvSpPr>
            <p:spPr>
              <a:xfrm>
                <a:off x="4049900" y="4851925"/>
                <a:ext cx="13725" cy="14000"/>
              </a:xfrm>
              <a:custGeom>
                <a:rect b="b" l="l" r="r" t="t"/>
                <a:pathLst>
                  <a:path extrusionOk="0" h="560" w="549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9"/>
              <p:cNvSpPr/>
              <p:nvPr/>
            </p:nvSpPr>
            <p:spPr>
              <a:xfrm>
                <a:off x="4079950" y="4851925"/>
                <a:ext cx="14025" cy="14000"/>
              </a:xfrm>
              <a:custGeom>
                <a:rect b="b" l="l" r="r" t="t"/>
                <a:pathLst>
                  <a:path extrusionOk="0" h="560" w="561">
                    <a:moveTo>
                      <a:pt x="287" y="0"/>
                    </a:moveTo>
                    <a:cubicBezTo>
                      <a:pt x="132" y="0"/>
                      <a:pt x="1" y="131"/>
                      <a:pt x="1" y="274"/>
                    </a:cubicBezTo>
                    <a:cubicBezTo>
                      <a:pt x="1" y="429"/>
                      <a:pt x="132" y="560"/>
                      <a:pt x="287" y="560"/>
                    </a:cubicBezTo>
                    <a:cubicBezTo>
                      <a:pt x="442" y="560"/>
                      <a:pt x="561" y="429"/>
                      <a:pt x="561" y="274"/>
                    </a:cubicBezTo>
                    <a:cubicBezTo>
                      <a:pt x="561" y="131"/>
                      <a:pt x="442" y="0"/>
                      <a:pt x="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3" name="Google Shape;13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075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4" name="Google Shape;1384;p40"/>
          <p:cNvCxnSpPr/>
          <p:nvPr/>
        </p:nvCxnSpPr>
        <p:spPr>
          <a:xfrm flipH="1">
            <a:off x="4693475" y="2139075"/>
            <a:ext cx="1176900" cy="27900"/>
          </a:xfrm>
          <a:prstGeom prst="straightConnector1">
            <a:avLst/>
          </a:prstGeom>
          <a:noFill/>
          <a:ln cap="flat" cmpd="sng" w="19050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5" name="Google Shape;1385;p40"/>
          <p:cNvCxnSpPr/>
          <p:nvPr/>
        </p:nvCxnSpPr>
        <p:spPr>
          <a:xfrm flipH="1" rot="10800000">
            <a:off x="3489000" y="3786475"/>
            <a:ext cx="983100" cy="678600"/>
          </a:xfrm>
          <a:prstGeom prst="straightConnector1">
            <a:avLst/>
          </a:prstGeom>
          <a:noFill/>
          <a:ln cap="flat" cmpd="sng" w="19050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6" name="Google Shape;1386;p40"/>
          <p:cNvCxnSpPr/>
          <p:nvPr/>
        </p:nvCxnSpPr>
        <p:spPr>
          <a:xfrm>
            <a:off x="3869750" y="837625"/>
            <a:ext cx="810000" cy="415500"/>
          </a:xfrm>
          <a:prstGeom prst="straightConnector1">
            <a:avLst/>
          </a:prstGeom>
          <a:noFill/>
          <a:ln cap="flat" cmpd="sng" w="19050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40"/>
          <p:cNvCxnSpPr/>
          <p:nvPr/>
        </p:nvCxnSpPr>
        <p:spPr>
          <a:xfrm>
            <a:off x="2360600" y="1917575"/>
            <a:ext cx="920700" cy="76200"/>
          </a:xfrm>
          <a:prstGeom prst="straightConnector1">
            <a:avLst/>
          </a:prstGeom>
          <a:noFill/>
          <a:ln cap="flat" cmpd="sng" w="19050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8" name="Google Shape;1388;p40"/>
          <p:cNvCxnSpPr/>
          <p:nvPr/>
        </p:nvCxnSpPr>
        <p:spPr>
          <a:xfrm flipH="1">
            <a:off x="4707550" y="2782900"/>
            <a:ext cx="1335900" cy="34500"/>
          </a:xfrm>
          <a:prstGeom prst="straightConnector1">
            <a:avLst/>
          </a:prstGeom>
          <a:noFill/>
          <a:ln cap="flat" cmpd="sng" w="19050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9" name="Google Shape;1389;p40"/>
          <p:cNvSpPr txBox="1"/>
          <p:nvPr/>
        </p:nvSpPr>
        <p:spPr>
          <a:xfrm>
            <a:off x="3156725" y="498450"/>
            <a:ext cx="19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Wireless connection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40"/>
          <p:cNvSpPr txBox="1"/>
          <p:nvPr/>
        </p:nvSpPr>
        <p:spPr>
          <a:xfrm>
            <a:off x="1654600" y="1755575"/>
            <a:ext cx="8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Blaster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40"/>
          <p:cNvSpPr txBox="1"/>
          <p:nvPr/>
        </p:nvSpPr>
        <p:spPr>
          <a:xfrm>
            <a:off x="5870375" y="1917575"/>
            <a:ext cx="5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40"/>
          <p:cNvSpPr txBox="1"/>
          <p:nvPr/>
        </p:nvSpPr>
        <p:spPr>
          <a:xfrm>
            <a:off x="2824500" y="4305775"/>
            <a:ext cx="8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Wheels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40"/>
          <p:cNvSpPr txBox="1"/>
          <p:nvPr/>
        </p:nvSpPr>
        <p:spPr>
          <a:xfrm>
            <a:off x="6043450" y="2600050"/>
            <a:ext cx="32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Gimbal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4" name="Google Shape;1394;p40"/>
          <p:cNvCxnSpPr/>
          <p:nvPr/>
        </p:nvCxnSpPr>
        <p:spPr>
          <a:xfrm>
            <a:off x="2928275" y="1446825"/>
            <a:ext cx="830700" cy="201000"/>
          </a:xfrm>
          <a:prstGeom prst="straightConnector1">
            <a:avLst/>
          </a:prstGeom>
          <a:noFill/>
          <a:ln cap="flat" cmpd="sng" w="19050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5" name="Google Shape;1395;p40"/>
          <p:cNvSpPr txBox="1"/>
          <p:nvPr/>
        </p:nvSpPr>
        <p:spPr>
          <a:xfrm>
            <a:off x="2152925" y="1208025"/>
            <a:ext cx="9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Camera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6" name="Google Shape;1396;p40"/>
          <p:cNvSpPr txBox="1"/>
          <p:nvPr/>
        </p:nvSpPr>
        <p:spPr>
          <a:xfrm>
            <a:off x="3191325" y="1468175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7" name="Google Shape;1397;p40"/>
          <p:cNvCxnSpPr>
            <a:stCxn id="1398" idx="1"/>
          </p:cNvCxnSpPr>
          <p:nvPr/>
        </p:nvCxnSpPr>
        <p:spPr>
          <a:xfrm flipH="1">
            <a:off x="4679800" y="1320275"/>
            <a:ext cx="900000" cy="264900"/>
          </a:xfrm>
          <a:prstGeom prst="straightConnector1">
            <a:avLst/>
          </a:prstGeom>
          <a:noFill/>
          <a:ln cap="flat" cmpd="sng" w="19050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40"/>
          <p:cNvSpPr txBox="1"/>
          <p:nvPr/>
        </p:nvSpPr>
        <p:spPr>
          <a:xfrm>
            <a:off x="5579800" y="1120175"/>
            <a:ext cx="9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Speaker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9" name="Google Shape;1399;p40"/>
          <p:cNvCxnSpPr/>
          <p:nvPr/>
        </p:nvCxnSpPr>
        <p:spPr>
          <a:xfrm>
            <a:off x="2332900" y="3048975"/>
            <a:ext cx="920700" cy="76200"/>
          </a:xfrm>
          <a:prstGeom prst="straightConnector1">
            <a:avLst/>
          </a:prstGeom>
          <a:noFill/>
          <a:ln cap="flat" cmpd="sng" w="19050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40"/>
          <p:cNvSpPr txBox="1"/>
          <p:nvPr/>
        </p:nvSpPr>
        <p:spPr>
          <a:xfrm>
            <a:off x="1654600" y="2817400"/>
            <a:ext cx="8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Armor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1"/>
          <p:cNvSpPr txBox="1"/>
          <p:nvPr>
            <p:ph type="title"/>
          </p:nvPr>
        </p:nvSpPr>
        <p:spPr>
          <a:xfrm>
            <a:off x="800450" y="2123200"/>
            <a:ext cx="40932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Performance`	</a:t>
            </a:r>
            <a:endParaRPr/>
          </a:p>
        </p:txBody>
      </p:sp>
      <p:sp>
        <p:nvSpPr>
          <p:cNvPr id="1406" name="Google Shape;1406;p41"/>
          <p:cNvSpPr txBox="1"/>
          <p:nvPr>
            <p:ph idx="2" type="title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407" name="Google Shape;1407;p41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408" name="Google Shape;1408;p41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41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415" name="Google Shape;1415;p41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8" name="Google Shape;1418;p41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419" name="Google Shape;1419;p41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3" name="Google Shape;1423;p41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4" name="Google Shape;1424;p41"/>
            <p:cNvSpPr/>
            <p:nvPr/>
          </p:nvSpPr>
          <p:spPr>
            <a:xfrm>
              <a:off x="532500" y="3321500"/>
              <a:ext cx="573900" cy="651875"/>
            </a:xfrm>
            <a:custGeom>
              <a:rect b="b" l="l" r="r" t="t"/>
              <a:pathLst>
                <a:path extrusionOk="0" h="26075" w="22956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5" name="Google Shape;1425;p41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6" name="Google Shape;1426;p41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rect b="b" l="l" r="r" t="t"/>
                <a:pathLst>
                  <a:path extrusionOk="0" h="1144" w="585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41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rect b="b" l="l" r="r" t="t"/>
                <a:pathLst>
                  <a:path extrusionOk="0" h="1537" w="3061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1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rect b="b" l="l" r="r" t="t"/>
                <a:pathLst>
                  <a:path extrusionOk="0" h="5513" w="4752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1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rect b="b" l="l" r="r" t="t"/>
                <a:pathLst>
                  <a:path extrusionOk="0" h="2668" w="2668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1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rect b="b" l="l" r="r" t="t"/>
                <a:pathLst>
                  <a:path extrusionOk="0" h="1132" w="585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1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rect b="b" l="l" r="r" t="t"/>
                <a:pathLst>
                  <a:path extrusionOk="0" h="1525" w="3061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1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rect b="b" l="l" r="r" t="t"/>
                <a:pathLst>
                  <a:path extrusionOk="0" h="5514" w="4752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1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rect b="b" l="l" r="r" t="t"/>
                <a:pathLst>
                  <a:path extrusionOk="0" h="2656" w="2668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1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rect b="b" l="l" r="r" t="t"/>
                <a:pathLst>
                  <a:path extrusionOk="0" h="1144" w="572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1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rect b="b" l="l" r="r" t="t"/>
                <a:pathLst>
                  <a:path extrusionOk="0" h="1537" w="3073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1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rect b="b" l="l" r="r" t="t"/>
                <a:pathLst>
                  <a:path extrusionOk="0" h="5513" w="474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1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rect b="b" l="l" r="r" t="t"/>
                <a:pathLst>
                  <a:path extrusionOk="0" h="2668" w="2656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1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rect b="b" l="l" r="r" t="t"/>
                <a:pathLst>
                  <a:path extrusionOk="0" h="1132" w="572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1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rect b="b" l="l" r="r" t="t"/>
                <a:pathLst>
                  <a:path extrusionOk="0" h="1525" w="3073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1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rect b="b" l="l" r="r" t="t"/>
                <a:pathLst>
                  <a:path extrusionOk="0" h="5514" w="474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1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rect b="b" l="l" r="r" t="t"/>
                <a:pathLst>
                  <a:path extrusionOk="0" h="2656" w="2656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1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rect b="b" l="l" r="r" t="t"/>
                <a:pathLst>
                  <a:path extrusionOk="0" h="5287" w="12384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1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rect b="b" l="l" r="r" t="t"/>
                <a:pathLst>
                  <a:path extrusionOk="0" h="4359" w="8704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1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rect b="b" l="l" r="r" t="t"/>
                <a:pathLst>
                  <a:path extrusionOk="0" h="16908" w="12384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1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rect b="b" l="l" r="r" t="t"/>
                <a:pathLst>
                  <a:path extrusionOk="0" h="1251" w="1608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1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rect b="b" l="l" r="r" t="t"/>
                <a:pathLst>
                  <a:path extrusionOk="0" h="1251" w="1609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1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rect b="b" l="l" r="r" t="t"/>
                <a:pathLst>
                  <a:path extrusionOk="0" h="1251" w="1609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1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rect b="b" l="l" r="r" t="t"/>
                <a:pathLst>
                  <a:path extrusionOk="0" h="1251" w="1608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1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rect b="b" l="l" r="r" t="t"/>
                <a:pathLst>
                  <a:path extrusionOk="0" h="1251" w="1608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1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rect b="b" l="l" r="r" t="t"/>
                <a:pathLst>
                  <a:path extrusionOk="0" h="2322" w="1144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1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rect b="b" l="l" r="r" t="t"/>
                <a:pathLst>
                  <a:path extrusionOk="0" h="2322" w="1144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1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rect b="b" l="l" r="r" t="t"/>
                <a:pathLst>
                  <a:path extrusionOk="0" h="2322" w="1144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1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rect b="b" l="l" r="r" t="t"/>
                <a:pathLst>
                  <a:path extrusionOk="0" h="2322" w="1156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1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rect b="b" l="l" r="r" t="t"/>
                <a:pathLst>
                  <a:path extrusionOk="0" h="2322" w="1144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1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rect b="b" l="l" r="r" t="t"/>
                <a:pathLst>
                  <a:path extrusionOk="0" h="501" w="11086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1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rect b="b" l="l" r="r" t="t"/>
                <a:pathLst>
                  <a:path extrusionOk="0" h="489" w="7871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1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rect b="b" l="l" r="r" t="t"/>
                <a:pathLst>
                  <a:path extrusionOk="0" h="6478" w="6478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1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rect b="b" l="l" r="r" t="t"/>
                <a:pathLst>
                  <a:path extrusionOk="0" h="954" w="942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1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rect b="b" l="l" r="r" t="t"/>
                <a:pathLst>
                  <a:path extrusionOk="0" h="1334" w="1334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1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rect b="b" l="l" r="r" t="t"/>
                <a:pathLst>
                  <a:path extrusionOk="0" h="1334" w="1335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1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rect b="b" l="l" r="r" t="t"/>
                <a:pathLst>
                  <a:path extrusionOk="0" h="1334" w="1323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1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rect b="b" l="l" r="r" t="t"/>
                <a:pathLst>
                  <a:path extrusionOk="0" h="1334" w="1334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1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rect b="b" l="l" r="r" t="t"/>
                <a:pathLst>
                  <a:path extrusionOk="0" h="10585" w="12384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1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1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1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1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rect b="b" l="l" r="r" t="t"/>
                <a:pathLst>
                  <a:path extrusionOk="0" h="490" w="489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1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41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1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rect b="b" l="l" r="r" t="t"/>
                <a:pathLst>
                  <a:path extrusionOk="0" h="822" w="823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1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1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1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1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1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rect b="b" l="l" r="r" t="t"/>
                <a:pathLst>
                  <a:path extrusionOk="0" h="822" w="823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1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1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1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1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1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rect b="b" l="l" r="r" t="t"/>
                <a:pathLst>
                  <a:path extrusionOk="0" h="823" w="823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41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rect b="b" l="l" r="r" t="t"/>
                <a:pathLst>
                  <a:path extrusionOk="0" h="823" w="822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41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rect b="b" l="l" r="r" t="t"/>
                <a:pathLst>
                  <a:path extrusionOk="0" h="823" w="822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1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rect b="b" l="l" r="r" t="t"/>
                <a:pathLst>
                  <a:path extrusionOk="0" h="823" w="822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1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rect b="b" l="l" r="r" t="t"/>
                <a:pathLst>
                  <a:path extrusionOk="0" h="823" w="822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1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rect b="b" l="l" r="r" t="t"/>
                <a:pathLst>
                  <a:path extrusionOk="0" h="822" w="823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1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1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41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1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0" name="Google Shape;1490;p41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91" name="Google Shape;1491;p41"/>
            <p:cNvSpPr/>
            <p:nvPr/>
          </p:nvSpPr>
          <p:spPr>
            <a:xfrm>
              <a:off x="4041575" y="1574875"/>
              <a:ext cx="296475" cy="254225"/>
            </a:xfrm>
            <a:custGeom>
              <a:rect b="b" l="l" r="r" t="t"/>
              <a:pathLst>
                <a:path extrusionOk="0" h="10169" w="11859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2" name="Google Shape;1492;p41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93" name="Google Shape;1493;p41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rect b="b" l="l" r="r" t="t"/>
                <a:pathLst>
                  <a:path extrusionOk="0" h="5037" w="442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41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rect b="b" l="l" r="r" t="t"/>
                <a:pathLst>
                  <a:path extrusionOk="0" h="1311" w="131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41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rect b="b" l="l" r="r" t="t"/>
                <a:pathLst>
                  <a:path extrusionOk="0" h="5037" w="442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41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rect b="b" l="l" r="r" t="t"/>
                <a:pathLst>
                  <a:path extrusionOk="0" h="1311" w="1322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41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rect b="b" l="l" r="r" t="t"/>
                <a:pathLst>
                  <a:path extrusionOk="0" h="1941" w="193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41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rect b="b" l="l" r="r" t="t"/>
                <a:pathLst>
                  <a:path extrusionOk="0" h="1941" w="1941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41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rect b="b" l="l" r="r" t="t"/>
                <a:pathLst>
                  <a:path extrusionOk="0" h="9776" w="9776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41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rect b="b" l="l" r="r" t="t"/>
                <a:pathLst>
                  <a:path extrusionOk="0" h="2799" w="7943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41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41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rect b="b" l="l" r="r" t="t"/>
                <a:pathLst>
                  <a:path extrusionOk="0" h="989" w="1001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3" name="Google Shape;1503;p41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4" name="Google Shape;1504;p41"/>
            <p:cNvSpPr/>
            <p:nvPr/>
          </p:nvSpPr>
          <p:spPr>
            <a:xfrm>
              <a:off x="1550475" y="1522350"/>
              <a:ext cx="307200" cy="358975"/>
            </a:xfrm>
            <a:custGeom>
              <a:rect b="b" l="l" r="r" t="t"/>
              <a:pathLst>
                <a:path extrusionOk="0" h="14359" w="12288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5" name="Google Shape;1505;p41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6" name="Google Shape;1506;p41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rect b="b" l="l" r="r" t="t"/>
                <a:pathLst>
                  <a:path extrusionOk="0" h="2823" w="3858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1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rect b="b" l="l" r="r" t="t"/>
                <a:pathLst>
                  <a:path extrusionOk="0" h="2585" w="6108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1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rect b="b" l="l" r="r" t="t"/>
                <a:pathLst>
                  <a:path extrusionOk="0" h="13" w="501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1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rect b="b" l="l" r="r" t="t"/>
                <a:pathLst>
                  <a:path extrusionOk="0" h="10" w="501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1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rect b="b" l="l" r="r" t="t"/>
                <a:pathLst>
                  <a:path extrusionOk="0" h="2574" w="6097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1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rect b="b" l="l" r="r" t="t"/>
                <a:pathLst>
                  <a:path extrusionOk="0" h="1072" w="2168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41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rect b="b" l="l" r="r" t="t"/>
                <a:pathLst>
                  <a:path extrusionOk="0" h="3918" w="2073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1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rect b="b" l="l" r="r" t="t"/>
                <a:pathLst>
                  <a:path extrusionOk="0" h="3918" w="2072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1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rect b="b" l="l" r="r" t="t"/>
                <a:pathLst>
                  <a:path extrusionOk="0" h="12312" w="10943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1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rect b="b" l="l" r="r" t="t"/>
                <a:pathLst>
                  <a:path extrusionOk="0" h="1025" w="43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1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rect b="b" l="l" r="r" t="t"/>
                <a:pathLst>
                  <a:path extrusionOk="0" h="1025" w="489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41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rect b="b" l="l" r="r" t="t"/>
                <a:pathLst>
                  <a:path extrusionOk="0" h="1025" w="10955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41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41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rect b="b" l="l" r="r" t="t"/>
                <a:pathLst>
                  <a:path extrusionOk="0" h="1001" w="1013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1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41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rect b="b" l="l" r="r" t="t"/>
                <a:pathLst>
                  <a:path extrusionOk="0" h="1001" w="1013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1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1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rect b="b" l="l" r="r" t="t"/>
                <a:pathLst>
                  <a:path extrusionOk="0" h="3287" w="3287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41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rect b="b" l="l" r="r" t="t"/>
                <a:pathLst>
                  <a:path extrusionOk="0" h="775" w="763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41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rect b="b" l="l" r="r" t="t"/>
                <a:pathLst>
                  <a:path extrusionOk="0" h="3287" w="3287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41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rect b="b" l="l" r="r" t="t"/>
                <a:pathLst>
                  <a:path extrusionOk="0" h="775" w="763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7" name="Google Shape;1527;p41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8" name="Google Shape;1528;p41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41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32" name="Google Shape;1532;p41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4" name="Google Shape;1534;p41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5" name="Google Shape;1535;p41"/>
            <p:cNvSpPr/>
            <p:nvPr/>
          </p:nvSpPr>
          <p:spPr>
            <a:xfrm>
              <a:off x="6630575" y="1482750"/>
              <a:ext cx="292025" cy="438175"/>
            </a:xfrm>
            <a:custGeom>
              <a:rect b="b" l="l" r="r" t="t"/>
              <a:pathLst>
                <a:path extrusionOk="0" h="17527" w="11681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6" name="Google Shape;1536;p41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7" name="Google Shape;1537;p41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rect b="b" l="l" r="r" t="t"/>
                <a:pathLst>
                  <a:path extrusionOk="0" h="17539" w="11681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41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rect b="b" l="l" r="r" t="t"/>
                <a:pathLst>
                  <a:path extrusionOk="0" h="2549" w="11681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41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rect b="b" l="l" r="r" t="t"/>
                <a:pathLst>
                  <a:path extrusionOk="0" h="2692" w="8573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41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rect b="b" l="l" r="r" t="t"/>
                <a:pathLst>
                  <a:path extrusionOk="0" h="3192" w="9085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41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41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41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rect b="b" l="l" r="r" t="t"/>
                <a:pathLst>
                  <a:path extrusionOk="0" h="2728" w="513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1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41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41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rect b="b" l="l" r="r" t="t"/>
                <a:pathLst>
                  <a:path extrusionOk="0" h="810" w="11681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41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rect b="b" l="l" r="r" t="t"/>
                <a:pathLst>
                  <a:path extrusionOk="0" h="5513" w="5513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41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rect b="b" l="l" r="r" t="t"/>
                <a:pathLst>
                  <a:path extrusionOk="0" h="4251" w="4251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1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rect b="b" l="l" r="r" t="t"/>
                <a:pathLst>
                  <a:path extrusionOk="0" h="2727" w="4251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1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rect b="b" l="l" r="r" t="t"/>
                <a:pathLst>
                  <a:path extrusionOk="0" h="2490" w="2704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41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rect b="b" l="l" r="r" t="t"/>
                <a:pathLst>
                  <a:path extrusionOk="0" h="2537" w="3585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41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rect b="b" l="l" r="r" t="t"/>
                <a:pathLst>
                  <a:path extrusionOk="0" h="2537" w="3584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41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rect b="b" l="l" r="r" t="t"/>
                <a:pathLst>
                  <a:path extrusionOk="0" h="2537" w="2573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41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rect b="b" l="l" r="r" t="t"/>
                <a:pathLst>
                  <a:path extrusionOk="0" h="2537" w="3585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41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rect b="b" l="l" r="r" t="t"/>
                <a:pathLst>
                  <a:path extrusionOk="0" h="2537" w="3597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75" y="554075"/>
            <a:ext cx="8839201" cy="3464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3"/>
          <p:cNvSpPr txBox="1"/>
          <p:nvPr>
            <p:ph type="title"/>
          </p:nvPr>
        </p:nvSpPr>
        <p:spPr>
          <a:xfrm>
            <a:off x="800450" y="2123200"/>
            <a:ext cx="40932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66" name="Google Shape;1566;p43"/>
          <p:cNvSpPr txBox="1"/>
          <p:nvPr>
            <p:ph idx="2" type="title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567" name="Google Shape;1567;p43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568" name="Google Shape;1568;p43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4" name="Google Shape;1574;p43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575" name="Google Shape;1575;p43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8" name="Google Shape;1578;p43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579" name="Google Shape;1579;p43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43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84" name="Google Shape;1584;p43"/>
            <p:cNvSpPr/>
            <p:nvPr/>
          </p:nvSpPr>
          <p:spPr>
            <a:xfrm>
              <a:off x="1550475" y="1522350"/>
              <a:ext cx="307200" cy="358975"/>
            </a:xfrm>
            <a:custGeom>
              <a:rect b="b" l="l" r="r" t="t"/>
              <a:pathLst>
                <a:path extrusionOk="0" h="14359" w="12288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5" name="Google Shape;1585;p43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86" name="Google Shape;1586;p43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rect b="b" l="l" r="r" t="t"/>
                <a:pathLst>
                  <a:path extrusionOk="0" h="2823" w="3858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43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rect b="b" l="l" r="r" t="t"/>
                <a:pathLst>
                  <a:path extrusionOk="0" h="2585" w="6108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43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rect b="b" l="l" r="r" t="t"/>
                <a:pathLst>
                  <a:path extrusionOk="0" h="13" w="501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43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rect b="b" l="l" r="r" t="t"/>
                <a:pathLst>
                  <a:path extrusionOk="0" h="10" w="501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3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rect b="b" l="l" r="r" t="t"/>
                <a:pathLst>
                  <a:path extrusionOk="0" h="2574" w="6097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3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rect b="b" l="l" r="r" t="t"/>
                <a:pathLst>
                  <a:path extrusionOk="0" h="1072" w="2168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43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rect b="b" l="l" r="r" t="t"/>
                <a:pathLst>
                  <a:path extrusionOk="0" h="3918" w="2073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3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rect b="b" l="l" r="r" t="t"/>
                <a:pathLst>
                  <a:path extrusionOk="0" h="3918" w="2072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3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rect b="b" l="l" r="r" t="t"/>
                <a:pathLst>
                  <a:path extrusionOk="0" h="12312" w="10943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3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rect b="b" l="l" r="r" t="t"/>
                <a:pathLst>
                  <a:path extrusionOk="0" h="1025" w="43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3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rect b="b" l="l" r="r" t="t"/>
                <a:pathLst>
                  <a:path extrusionOk="0" h="1025" w="489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43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rect b="b" l="l" r="r" t="t"/>
                <a:pathLst>
                  <a:path extrusionOk="0" h="1025" w="10955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3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3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rect b="b" l="l" r="r" t="t"/>
                <a:pathLst>
                  <a:path extrusionOk="0" h="1001" w="1013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3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3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rect b="b" l="l" r="r" t="t"/>
                <a:pathLst>
                  <a:path extrusionOk="0" h="1001" w="1013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43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43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rect b="b" l="l" r="r" t="t"/>
                <a:pathLst>
                  <a:path extrusionOk="0" h="3287" w="3287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43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rect b="b" l="l" r="r" t="t"/>
                <a:pathLst>
                  <a:path extrusionOk="0" h="775" w="763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43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rect b="b" l="l" r="r" t="t"/>
                <a:pathLst>
                  <a:path extrusionOk="0" h="3287" w="3287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43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rect b="b" l="l" r="r" t="t"/>
                <a:pathLst>
                  <a:path extrusionOk="0" h="775" w="763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7" name="Google Shape;1607;p43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608" name="Google Shape;1608;p43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1" name="Google Shape;1611;p43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612" name="Google Shape;1612;p43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4" name="Google Shape;1614;p43"/>
          <p:cNvGrpSpPr/>
          <p:nvPr/>
        </p:nvGrpSpPr>
        <p:grpSpPr>
          <a:xfrm rot="-263441">
            <a:off x="5286084" y="312137"/>
            <a:ext cx="1374880" cy="2436444"/>
            <a:chOff x="2225575" y="3305850"/>
            <a:chExt cx="380125" cy="673625"/>
          </a:xfrm>
        </p:grpSpPr>
        <p:sp>
          <p:nvSpPr>
            <p:cNvPr id="1615" name="Google Shape;1615;p43"/>
            <p:cNvSpPr/>
            <p:nvPr/>
          </p:nvSpPr>
          <p:spPr>
            <a:xfrm>
              <a:off x="2225850" y="3306013"/>
              <a:ext cx="379850" cy="673300"/>
            </a:xfrm>
            <a:custGeom>
              <a:rect b="b" l="l" r="r" t="t"/>
              <a:pathLst>
                <a:path extrusionOk="0" h="26932" w="15194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6" name="Google Shape;1616;p43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1617" name="Google Shape;1617;p43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rect b="b" l="l" r="r" t="t"/>
                <a:pathLst>
                  <a:path extrusionOk="0" h="2180" w="977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43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rect b="b" l="l" r="r" t="t"/>
                <a:pathLst>
                  <a:path extrusionOk="0" h="2180" w="977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43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rect b="b" l="l" r="r" t="t"/>
                <a:pathLst>
                  <a:path extrusionOk="0" h="5894" w="2192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3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rect b="b" l="l" r="r" t="t"/>
                <a:pathLst>
                  <a:path extrusionOk="0" h="1596" w="1596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3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rect b="b" l="l" r="r" t="t"/>
                <a:pathLst>
                  <a:path extrusionOk="0" h="489" w="293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3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rect b="b" l="l" r="r" t="t"/>
                <a:pathLst>
                  <a:path extrusionOk="0" h="501" w="293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3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rect b="b" l="l" r="r" t="t"/>
                <a:pathLst>
                  <a:path extrusionOk="0" h="2180" w="989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3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rect b="b" l="l" r="r" t="t"/>
                <a:pathLst>
                  <a:path extrusionOk="0" h="2180" w="989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43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rect b="b" l="l" r="r" t="t"/>
                <a:pathLst>
                  <a:path extrusionOk="0" h="5894" w="2203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43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rect b="b" l="l" r="r" t="t"/>
                <a:pathLst>
                  <a:path extrusionOk="0" h="1596" w="1609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3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rect b="b" l="l" r="r" t="t"/>
                <a:pathLst>
                  <a:path extrusionOk="0" h="489" w="293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3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rect b="b" l="l" r="r" t="t"/>
                <a:pathLst>
                  <a:path extrusionOk="0" h="501" w="293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3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rect b="b" l="l" r="r" t="t"/>
                <a:pathLst>
                  <a:path extrusionOk="0" h="1096" w="6038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3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rect b="b" l="l" r="r" t="t"/>
                <a:pathLst>
                  <a:path extrusionOk="0" h="275" w="9276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3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rect b="b" l="l" r="r" t="t"/>
                <a:pathLst>
                  <a:path extrusionOk="0" h="1691" w="5597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3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rect b="b" l="l" r="r" t="t"/>
                <a:pathLst>
                  <a:path extrusionOk="0" h="1442" w="537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43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rect b="b" l="l" r="r" t="t"/>
                <a:pathLst>
                  <a:path extrusionOk="0" h="1430" w="537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3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rect b="b" l="l" r="r" t="t"/>
                <a:pathLst>
                  <a:path extrusionOk="0" h="1179" w="237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3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rect b="b" l="l" r="r" t="t"/>
                <a:pathLst>
                  <a:path extrusionOk="0" h="620" w="1501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43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rect b="b" l="l" r="r" t="t"/>
                <a:pathLst>
                  <a:path extrusionOk="0" h="5073" w="3621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43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rect b="b" l="l" r="r" t="t"/>
                <a:pathLst>
                  <a:path extrusionOk="0" h="1299" w="1656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43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rect b="b" l="l" r="r" t="t"/>
                <a:pathLst>
                  <a:path extrusionOk="0" h="1644" w="263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43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rect b="b" l="l" r="r" t="t"/>
                <a:pathLst>
                  <a:path extrusionOk="0" h="1644" w="274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43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rect b="b" l="l" r="r" t="t"/>
                <a:pathLst>
                  <a:path extrusionOk="0" h="287" w="1513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43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rect b="b" l="l" r="r" t="t"/>
                <a:pathLst>
                  <a:path extrusionOk="0" h="287" w="1513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43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rect b="b" l="l" r="r" t="t"/>
                <a:pathLst>
                  <a:path extrusionOk="0" h="286" w="1513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43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rect b="b" l="l" r="r" t="t"/>
                <a:pathLst>
                  <a:path extrusionOk="0" h="287" w="1513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43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rect b="b" l="l" r="r" t="t"/>
                <a:pathLst>
                  <a:path extrusionOk="0" h="1442" w="525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43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rect b="b" l="l" r="r" t="t"/>
                <a:pathLst>
                  <a:path extrusionOk="0" h="1430" w="525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43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rect b="b" l="l" r="r" t="t"/>
                <a:pathLst>
                  <a:path extrusionOk="0" h="1179" w="2359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43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rect b="b" l="l" r="r" t="t"/>
                <a:pathLst>
                  <a:path extrusionOk="0" h="620" w="1501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43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rect b="b" l="l" r="r" t="t"/>
                <a:pathLst>
                  <a:path extrusionOk="0" h="5073" w="3621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43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rect b="b" l="l" r="r" t="t"/>
                <a:pathLst>
                  <a:path extrusionOk="0" h="1299" w="1656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43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rect b="b" l="l" r="r" t="t"/>
                <a:pathLst>
                  <a:path extrusionOk="0" h="1644" w="275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43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rect b="b" l="l" r="r" t="t"/>
                <a:pathLst>
                  <a:path extrusionOk="0" h="1644" w="263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43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rect b="b" l="l" r="r" t="t"/>
                <a:pathLst>
                  <a:path extrusionOk="0" h="287" w="1501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43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rect b="b" l="l" r="r" t="t"/>
                <a:pathLst>
                  <a:path extrusionOk="0" h="287" w="1501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43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rect b="b" l="l" r="r" t="t"/>
                <a:pathLst>
                  <a:path extrusionOk="0" h="286" w="1501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43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rect b="b" l="l" r="r" t="t"/>
                <a:pathLst>
                  <a:path extrusionOk="0" h="287" w="1501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43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rect b="b" l="l" r="r" t="t"/>
                <a:pathLst>
                  <a:path extrusionOk="0" h="1216" w="1966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43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rect b="b" l="l" r="r" t="t"/>
                <a:pathLst>
                  <a:path extrusionOk="0" h="1406" w="1406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43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rect b="b" l="l" r="r" t="t"/>
                <a:pathLst>
                  <a:path extrusionOk="0" h="1549" w="1561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43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rect b="b" l="l" r="r" t="t"/>
                <a:pathLst>
                  <a:path extrusionOk="0" h="1549" w="1561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43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rect b="b" l="l" r="r" t="t"/>
                <a:pathLst>
                  <a:path extrusionOk="0" h="6668" w="6478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43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rect b="b" l="l" r="r" t="t"/>
                <a:pathLst>
                  <a:path extrusionOk="0" h="1978" w="31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43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rect b="b" l="l" r="r" t="t"/>
                <a:pathLst>
                  <a:path extrusionOk="0" h="1978" w="311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43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rect b="b" l="l" r="r" t="t"/>
                <a:pathLst>
                  <a:path extrusionOk="0" h="1406" w="4835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43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rect b="b" l="l" r="r" t="t"/>
                <a:pathLst>
                  <a:path extrusionOk="0" h="1704" w="5132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43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rect b="b" l="l" r="r" t="t"/>
                <a:pathLst>
                  <a:path extrusionOk="0" h="1549" w="1549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43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rect b="b" l="l" r="r" t="t"/>
                <a:pathLst>
                  <a:path extrusionOk="0" h="1858" w="1858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43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rect b="b" l="l" r="r" t="t"/>
                <a:pathLst>
                  <a:path extrusionOk="0" h="1549" w="1561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3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rect b="b" l="l" r="r" t="t"/>
                <a:pathLst>
                  <a:path extrusionOk="0" h="1858" w="1847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43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rect b="b" l="l" r="r" t="t"/>
                <a:pathLst>
                  <a:path extrusionOk="0" h="322" w="322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43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rect b="b" l="l" r="r" t="t"/>
                <a:pathLst>
                  <a:path extrusionOk="0" h="322" w="323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43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rect b="b" l="l" r="r" t="t"/>
                <a:pathLst>
                  <a:path extrusionOk="0" h="6883" w="6906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3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rect b="b" l="l" r="r" t="t"/>
                <a:pathLst>
                  <a:path extrusionOk="0" h="286" w="224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3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rect b="b" l="l" r="r" t="t"/>
                <a:pathLst>
                  <a:path extrusionOk="0" h="275" w="224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3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rect b="b" l="l" r="r" t="t"/>
                <a:pathLst>
                  <a:path extrusionOk="0" h="489" w="6906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3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rect b="b" l="l" r="r" t="t"/>
                <a:pathLst>
                  <a:path extrusionOk="0" h="490" w="6906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3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rect b="b" l="l" r="r" t="t"/>
                <a:pathLst>
                  <a:path extrusionOk="0" h="2513" w="2513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3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rect b="b" l="l" r="r" t="t"/>
                <a:pathLst>
                  <a:path extrusionOk="0" h="2811" w="2811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3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rect b="b" l="l" r="r" t="t"/>
                <a:pathLst>
                  <a:path extrusionOk="0" h="667" w="705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3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rect b="b" l="l" r="r" t="t"/>
                <a:pathLst>
                  <a:path extrusionOk="0" h="6192" w="2216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3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rect b="b" l="l" r="r" t="t"/>
                <a:pathLst>
                  <a:path extrusionOk="0" h="1239" w="2216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3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rect b="b" l="l" r="r" t="t"/>
                <a:pathLst>
                  <a:path extrusionOk="0" h="3108" w="2858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3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rect b="b" l="l" r="r" t="t"/>
                <a:pathLst>
                  <a:path extrusionOk="0" h="1763" w="2858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3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rect b="b" l="l" r="r" t="t"/>
                <a:pathLst>
                  <a:path extrusionOk="0" h="2930" w="227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3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rect b="b" l="l" r="r" t="t"/>
                <a:pathLst>
                  <a:path extrusionOk="0" h="2930" w="227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3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rect b="b" l="l" r="r" t="t"/>
                <a:pathLst>
                  <a:path extrusionOk="0" h="2930" w="227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3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rect b="b" l="l" r="r" t="t"/>
                <a:pathLst>
                  <a:path extrusionOk="0" h="2930" w="239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43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rect b="b" l="l" r="r" t="t"/>
                <a:pathLst>
                  <a:path extrusionOk="0" h="6192" w="2228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3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rect b="b" l="l" r="r" t="t"/>
                <a:pathLst>
                  <a:path extrusionOk="0" h="3108" w="287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rect b="b" l="l" r="r" t="t"/>
                <a:pathLst>
                  <a:path extrusionOk="0" h="1763" w="2859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3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rect b="b" l="l" r="r" t="t"/>
                <a:pathLst>
                  <a:path extrusionOk="0" h="3370" w="2228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3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rect b="b" l="l" r="r" t="t"/>
                <a:pathLst>
                  <a:path extrusionOk="0" h="1406" w="298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rect b="b" l="l" r="r" t="t"/>
                <a:pathLst>
                  <a:path extrusionOk="0" h="1406" w="299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43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rect b="b" l="l" r="r" t="t"/>
                <a:pathLst>
                  <a:path extrusionOk="0" h="1406" w="298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43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rect b="b" l="l" r="r" t="t"/>
                <a:pathLst>
                  <a:path extrusionOk="0" h="1406" w="298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rect b="b" l="l" r="r" t="t"/>
                <a:pathLst>
                  <a:path extrusionOk="0" h="1406" w="298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6" name="Google Shape;1696;p43"/>
          <p:cNvGrpSpPr/>
          <p:nvPr/>
        </p:nvGrpSpPr>
        <p:grpSpPr>
          <a:xfrm>
            <a:off x="6811767" y="3057763"/>
            <a:ext cx="1579672" cy="2001591"/>
            <a:chOff x="4700075" y="3262363"/>
            <a:chExt cx="560525" cy="710238"/>
          </a:xfrm>
        </p:grpSpPr>
        <p:sp>
          <p:nvSpPr>
            <p:cNvPr id="1697" name="Google Shape;1697;p43"/>
            <p:cNvSpPr/>
            <p:nvPr/>
          </p:nvSpPr>
          <p:spPr>
            <a:xfrm>
              <a:off x="4700075" y="3262375"/>
              <a:ext cx="560525" cy="710225"/>
            </a:xfrm>
            <a:custGeom>
              <a:rect b="b" l="l" r="r" t="t"/>
              <a:pathLst>
                <a:path extrusionOk="0" h="28409" w="22421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8" name="Google Shape;1698;p43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1699" name="Google Shape;1699;p43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rect b="b" l="l" r="r" t="t"/>
                <a:pathLst>
                  <a:path extrusionOk="0" h="2824" w="6668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3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rect b="b" l="l" r="r" t="t"/>
                <a:pathLst>
                  <a:path extrusionOk="0" h="1870" w="1798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43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rect b="b" l="l" r="r" t="t"/>
                <a:pathLst>
                  <a:path extrusionOk="0" h="1918" w="181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43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rect b="b" l="l" r="r" t="t"/>
                <a:pathLst>
                  <a:path extrusionOk="0" h="13" w="549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43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rect b="b" l="l" r="r" t="t"/>
                <a:pathLst>
                  <a:path extrusionOk="0" h="2061" w="1596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43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rect b="b" l="l" r="r" t="t"/>
                <a:pathLst>
                  <a:path extrusionOk="0" h="1275" w="1167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43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rect b="b" l="l" r="r" t="t"/>
                <a:pathLst>
                  <a:path extrusionOk="0" h="1882" w="1215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43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rect b="b" l="l" r="r" t="t"/>
                <a:pathLst>
                  <a:path extrusionOk="0" h="2049" w="1346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3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rect b="b" l="l" r="r" t="t"/>
                <a:pathLst>
                  <a:path extrusionOk="0" h="2049" w="137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43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rect b="b" l="l" r="r" t="t"/>
                <a:pathLst>
                  <a:path extrusionOk="0" h="1882" w="1216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43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rect b="b" l="l" r="r" t="t"/>
                <a:pathLst>
                  <a:path extrusionOk="0" h="2061" w="1644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3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rect b="b" l="l" r="r" t="t"/>
                <a:pathLst>
                  <a:path extrusionOk="0" h="1275" w="1168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3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rect b="b" l="l" r="r" t="t"/>
                <a:pathLst>
                  <a:path extrusionOk="0" h="1870" w="1811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3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rect b="b" l="l" r="r" t="t"/>
                <a:pathLst>
                  <a:path extrusionOk="0" h="13" w="537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3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rect b="b" l="l" r="r" t="t"/>
                <a:pathLst>
                  <a:path extrusionOk="0" h="1930" w="1846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3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rect b="b" l="l" r="r" t="t"/>
                <a:pathLst>
                  <a:path extrusionOk="0" h="2812" w="6645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43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rect b="b" l="l" r="r" t="t"/>
                <a:pathLst>
                  <a:path extrusionOk="0" h="1168" w="237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43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rect b="b" l="l" r="r" t="t"/>
                <a:pathLst>
                  <a:path extrusionOk="0" h="1620" w="1311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43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rect b="b" l="l" r="r" t="t"/>
                <a:pathLst>
                  <a:path extrusionOk="0" h="1608" w="1298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43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rect b="b" l="l" r="r" t="t"/>
                <a:pathLst>
                  <a:path extrusionOk="0" h="1728" w="1703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3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rect b="b" l="l" r="r" t="t"/>
                <a:pathLst>
                  <a:path extrusionOk="0" h="1727" w="1668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3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rect b="b" l="l" r="r" t="t"/>
                <a:pathLst>
                  <a:path extrusionOk="0" h="1484" w="1363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3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rect b="b" l="l" r="r" t="t"/>
                <a:pathLst>
                  <a:path extrusionOk="0" h="1472" w="144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3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rect b="b" l="l" r="r" t="t"/>
                <a:pathLst>
                  <a:path extrusionOk="0" h="1585" w="1382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3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rect b="b" l="l" r="r" t="t"/>
                <a:pathLst>
                  <a:path extrusionOk="0" h="1585" w="1405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3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rect b="b" l="l" r="r" t="t"/>
                <a:pathLst>
                  <a:path extrusionOk="0" h="3097" w="7919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3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rect b="b" l="l" r="r" t="t"/>
                <a:pathLst>
                  <a:path extrusionOk="0" h="10538" w="10705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3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rect b="b" l="l" r="r" t="t"/>
                <a:pathLst>
                  <a:path extrusionOk="0" h="2561" w="3871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3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rect b="b" l="l" r="r" t="t"/>
                <a:pathLst>
                  <a:path extrusionOk="0" h="644" w="3013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3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rect b="b" l="l" r="r" t="t"/>
                <a:pathLst>
                  <a:path extrusionOk="0" h="1334" w="953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3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rect b="b" l="l" r="r" t="t"/>
                <a:pathLst>
                  <a:path extrusionOk="0" h="3192" w="93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3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rect b="b" l="l" r="r" t="t"/>
                <a:pathLst>
                  <a:path extrusionOk="0" h="2228" w="2228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3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rect b="b" l="l" r="r" t="t"/>
                <a:pathLst>
                  <a:path extrusionOk="0" h="2228" w="1109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43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rect b="b" l="l" r="r" t="t"/>
                <a:pathLst>
                  <a:path extrusionOk="0" h="655" w="3013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3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rect b="b" l="l" r="r" t="t"/>
                <a:pathLst>
                  <a:path extrusionOk="0" h="1347" w="954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3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rect b="b" l="l" r="r" t="t"/>
                <a:pathLst>
                  <a:path extrusionOk="0" h="3192" w="93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3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rect b="b" l="l" r="r" t="t"/>
                <a:pathLst>
                  <a:path extrusionOk="0" h="2227" w="2227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3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rect b="b" l="l" r="r" t="t"/>
                <a:pathLst>
                  <a:path extrusionOk="0" h="2227" w="112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3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rect b="b" l="l" r="r" t="t"/>
                <a:pathLst>
                  <a:path extrusionOk="0" h="9479" w="11181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3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rect b="b" l="l" r="r" t="t"/>
                <a:pathLst>
                  <a:path extrusionOk="0" h="2883" w="9133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43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rect b="b" l="l" r="r" t="t"/>
                <a:pathLst>
                  <a:path extrusionOk="0" h="2327" w="2621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43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rect b="b" l="l" r="r" t="t"/>
                <a:pathLst>
                  <a:path extrusionOk="0" h="2327" w="2621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43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rect b="b" l="l" r="r" t="t"/>
                <a:pathLst>
                  <a:path extrusionOk="0" h="2327" w="2621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3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rect b="b" l="l" r="r" t="t"/>
                <a:pathLst>
                  <a:path extrusionOk="0" h="2327" w="262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3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rect b="b" l="l" r="r" t="t"/>
                <a:pathLst>
                  <a:path extrusionOk="0" h="2121" w="112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3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rect b="b" l="l" r="r" t="t"/>
                <a:pathLst>
                  <a:path extrusionOk="0" h="2121" w="1489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3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rect b="b" l="l" r="r" t="t"/>
                <a:pathLst>
                  <a:path extrusionOk="0" h="2121" w="1489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3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rect b="b" l="l" r="r" t="t"/>
                <a:pathLst>
                  <a:path extrusionOk="0" h="2121" w="1489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43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rect b="b" l="l" r="r" t="t"/>
                <a:pathLst>
                  <a:path extrusionOk="0" h="2121" w="1121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43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rect b="b" l="l" r="r" t="t"/>
                <a:pathLst>
                  <a:path extrusionOk="0" h="2121" w="1477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43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rect b="b" l="l" r="r" t="t"/>
                <a:pathLst>
                  <a:path extrusionOk="0" h="1692" w="13598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43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rect b="b" l="l" r="r" t="t"/>
                <a:pathLst>
                  <a:path extrusionOk="0" h="751" w="13598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3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rect b="b" l="l" r="r" t="t"/>
                <a:pathLst>
                  <a:path extrusionOk="0" h="4514" w="7919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3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rect b="b" l="l" r="r" t="t"/>
                <a:pathLst>
                  <a:path extrusionOk="0" h="1478" w="1489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3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rect b="b" l="l" r="r" t="t"/>
                <a:pathLst>
                  <a:path extrusionOk="0" h="1478" w="5109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3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rect b="b" l="l" r="r" t="t"/>
                <a:pathLst>
                  <a:path extrusionOk="0" h="2204" w="193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3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rect b="b" l="l" r="r" t="t"/>
                <a:pathLst>
                  <a:path extrusionOk="0" h="2204" w="1942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43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rect b="b" l="l" r="r" t="t"/>
                <a:pathLst>
                  <a:path extrusionOk="0" h="1430" w="4644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3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rect b="b" l="l" r="r" t="t"/>
                <a:pathLst>
                  <a:path extrusionOk="0" h="1430" w="4645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3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rect b="b" l="l" r="r" t="t"/>
                <a:pathLst>
                  <a:path extrusionOk="0" h="3716" w="4395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3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rect b="b" l="l" r="r" t="t"/>
                <a:pathLst>
                  <a:path extrusionOk="0" h="3716" w="4383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0" name="Google Shape;1760;p43"/>
          <p:cNvGrpSpPr/>
          <p:nvPr/>
        </p:nvGrpSpPr>
        <p:grpSpPr>
          <a:xfrm rot="-875021">
            <a:off x="7500846" y="486232"/>
            <a:ext cx="1157837" cy="978531"/>
            <a:chOff x="4380300" y="4287850"/>
            <a:chExt cx="336375" cy="284275"/>
          </a:xfrm>
        </p:grpSpPr>
        <p:sp>
          <p:nvSpPr>
            <p:cNvPr id="1761" name="Google Shape;1761;p43"/>
            <p:cNvSpPr/>
            <p:nvPr/>
          </p:nvSpPr>
          <p:spPr>
            <a:xfrm>
              <a:off x="4380300" y="4287850"/>
              <a:ext cx="336375" cy="284275"/>
            </a:xfrm>
            <a:custGeom>
              <a:rect b="b" l="l" r="r" t="t"/>
              <a:pathLst>
                <a:path extrusionOk="0" h="11371" w="13455">
                  <a:moveTo>
                    <a:pt x="6656" y="0"/>
                  </a:moveTo>
                  <a:cubicBezTo>
                    <a:pt x="6513" y="0"/>
                    <a:pt x="6394" y="119"/>
                    <a:pt x="6394" y="262"/>
                  </a:cubicBezTo>
                  <a:cubicBezTo>
                    <a:pt x="6394" y="369"/>
                    <a:pt x="6442" y="453"/>
                    <a:pt x="6525" y="500"/>
                  </a:cubicBezTo>
                  <a:lnTo>
                    <a:pt x="6525" y="1012"/>
                  </a:lnTo>
                  <a:cubicBezTo>
                    <a:pt x="6418" y="1060"/>
                    <a:pt x="6335" y="1179"/>
                    <a:pt x="6335" y="1310"/>
                  </a:cubicBezTo>
                  <a:cubicBezTo>
                    <a:pt x="6335" y="1453"/>
                    <a:pt x="6418" y="1560"/>
                    <a:pt x="6525" y="1619"/>
                  </a:cubicBezTo>
                  <a:lnTo>
                    <a:pt x="6525" y="2131"/>
                  </a:lnTo>
                  <a:cubicBezTo>
                    <a:pt x="6346" y="2179"/>
                    <a:pt x="6215" y="2346"/>
                    <a:pt x="6215" y="2548"/>
                  </a:cubicBezTo>
                  <a:cubicBezTo>
                    <a:pt x="6215" y="2739"/>
                    <a:pt x="6346" y="2905"/>
                    <a:pt x="6525" y="2965"/>
                  </a:cubicBezTo>
                  <a:lnTo>
                    <a:pt x="6525" y="3429"/>
                  </a:lnTo>
                  <a:lnTo>
                    <a:pt x="6215" y="3429"/>
                  </a:lnTo>
                  <a:cubicBezTo>
                    <a:pt x="6049" y="3429"/>
                    <a:pt x="5918" y="3560"/>
                    <a:pt x="5918" y="3739"/>
                  </a:cubicBezTo>
                  <a:cubicBezTo>
                    <a:pt x="5918" y="3858"/>
                    <a:pt x="5977" y="3953"/>
                    <a:pt x="6084" y="4001"/>
                  </a:cubicBezTo>
                  <a:cubicBezTo>
                    <a:pt x="3060" y="4334"/>
                    <a:pt x="667" y="7013"/>
                    <a:pt x="417" y="10370"/>
                  </a:cubicBezTo>
                  <a:cubicBezTo>
                    <a:pt x="191" y="10370"/>
                    <a:pt x="0" y="10549"/>
                    <a:pt x="0" y="10775"/>
                  </a:cubicBezTo>
                  <a:lnTo>
                    <a:pt x="0" y="10966"/>
                  </a:lnTo>
                  <a:cubicBezTo>
                    <a:pt x="0" y="11192"/>
                    <a:pt x="179" y="11371"/>
                    <a:pt x="417" y="11371"/>
                  </a:cubicBezTo>
                  <a:lnTo>
                    <a:pt x="13050" y="11371"/>
                  </a:lnTo>
                  <a:cubicBezTo>
                    <a:pt x="13276" y="11371"/>
                    <a:pt x="13454" y="11192"/>
                    <a:pt x="13454" y="10966"/>
                  </a:cubicBezTo>
                  <a:lnTo>
                    <a:pt x="13454" y="10775"/>
                  </a:lnTo>
                  <a:cubicBezTo>
                    <a:pt x="13454" y="10549"/>
                    <a:pt x="13276" y="10370"/>
                    <a:pt x="13050" y="10370"/>
                  </a:cubicBezTo>
                  <a:lnTo>
                    <a:pt x="13002" y="10370"/>
                  </a:lnTo>
                  <a:cubicBezTo>
                    <a:pt x="12740" y="6977"/>
                    <a:pt x="10311" y="4286"/>
                    <a:pt x="7251" y="4001"/>
                  </a:cubicBezTo>
                  <a:cubicBezTo>
                    <a:pt x="7347" y="3941"/>
                    <a:pt x="7406" y="3846"/>
                    <a:pt x="7406" y="3739"/>
                  </a:cubicBezTo>
                  <a:cubicBezTo>
                    <a:pt x="7406" y="3560"/>
                    <a:pt x="7263" y="3429"/>
                    <a:pt x="7097" y="3429"/>
                  </a:cubicBezTo>
                  <a:lnTo>
                    <a:pt x="6787" y="3429"/>
                  </a:lnTo>
                  <a:lnTo>
                    <a:pt x="6787" y="2965"/>
                  </a:lnTo>
                  <a:cubicBezTo>
                    <a:pt x="6966" y="2905"/>
                    <a:pt x="7097" y="2739"/>
                    <a:pt x="7097" y="2548"/>
                  </a:cubicBezTo>
                  <a:cubicBezTo>
                    <a:pt x="7097" y="2346"/>
                    <a:pt x="6966" y="2179"/>
                    <a:pt x="6787" y="2131"/>
                  </a:cubicBezTo>
                  <a:lnTo>
                    <a:pt x="6787" y="1619"/>
                  </a:lnTo>
                  <a:cubicBezTo>
                    <a:pt x="6906" y="1560"/>
                    <a:pt x="6989" y="1453"/>
                    <a:pt x="6989" y="1310"/>
                  </a:cubicBezTo>
                  <a:cubicBezTo>
                    <a:pt x="6989" y="1179"/>
                    <a:pt x="6906" y="1060"/>
                    <a:pt x="6787" y="1012"/>
                  </a:cubicBezTo>
                  <a:lnTo>
                    <a:pt x="6787" y="500"/>
                  </a:lnTo>
                  <a:cubicBezTo>
                    <a:pt x="6870" y="453"/>
                    <a:pt x="6930" y="369"/>
                    <a:pt x="6930" y="262"/>
                  </a:cubicBezTo>
                  <a:cubicBezTo>
                    <a:pt x="6930" y="119"/>
                    <a:pt x="6811" y="0"/>
                    <a:pt x="665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2" name="Google Shape;1762;p43"/>
            <p:cNvGrpSpPr/>
            <p:nvPr/>
          </p:nvGrpSpPr>
          <p:grpSpPr>
            <a:xfrm>
              <a:off x="4380300" y="4287850"/>
              <a:ext cx="336375" cy="284275"/>
              <a:chOff x="4380300" y="4571525"/>
              <a:chExt cx="336375" cy="284275"/>
            </a:xfrm>
          </p:grpSpPr>
          <p:sp>
            <p:nvSpPr>
              <p:cNvPr id="1763" name="Google Shape;1763;p43"/>
              <p:cNvSpPr/>
              <p:nvPr/>
            </p:nvSpPr>
            <p:spPr>
              <a:xfrm>
                <a:off x="4543425" y="4576875"/>
                <a:ext cx="6550" cy="141725"/>
              </a:xfrm>
              <a:custGeom>
                <a:rect b="b" l="l" r="r" t="t"/>
                <a:pathLst>
                  <a:path extrusionOk="0" h="5669" w="262">
                    <a:moveTo>
                      <a:pt x="0" y="1"/>
                    </a:moveTo>
                    <a:lnTo>
                      <a:pt x="0" y="5668"/>
                    </a:lnTo>
                    <a:lnTo>
                      <a:pt x="262" y="5668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3"/>
              <p:cNvSpPr/>
              <p:nvPr/>
            </p:nvSpPr>
            <p:spPr>
              <a:xfrm>
                <a:off x="4390125" y="4670950"/>
                <a:ext cx="315825" cy="174750"/>
              </a:xfrm>
              <a:custGeom>
                <a:rect b="b" l="l" r="r" t="t"/>
                <a:pathLst>
                  <a:path extrusionOk="0" h="6990" w="12633">
                    <a:moveTo>
                      <a:pt x="6311" y="0"/>
                    </a:moveTo>
                    <a:cubicBezTo>
                      <a:pt x="2822" y="0"/>
                      <a:pt x="0" y="3132"/>
                      <a:pt x="0" y="6989"/>
                    </a:cubicBezTo>
                    <a:lnTo>
                      <a:pt x="12633" y="6989"/>
                    </a:lnTo>
                    <a:cubicBezTo>
                      <a:pt x="12633" y="3132"/>
                      <a:pt x="9811" y="0"/>
                      <a:pt x="63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3"/>
              <p:cNvSpPr/>
              <p:nvPr/>
            </p:nvSpPr>
            <p:spPr>
              <a:xfrm>
                <a:off x="4535675" y="4624200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1" y="1"/>
                    </a:moveTo>
                    <a:cubicBezTo>
                      <a:pt x="203" y="1"/>
                      <a:pt x="0" y="203"/>
                      <a:pt x="0" y="441"/>
                    </a:cubicBezTo>
                    <a:cubicBezTo>
                      <a:pt x="0" y="680"/>
                      <a:pt x="203" y="882"/>
                      <a:pt x="441" y="882"/>
                    </a:cubicBezTo>
                    <a:cubicBezTo>
                      <a:pt x="691" y="882"/>
                      <a:pt x="882" y="680"/>
                      <a:pt x="882" y="441"/>
                    </a:cubicBezTo>
                    <a:cubicBezTo>
                      <a:pt x="882" y="203"/>
                      <a:pt x="691" y="1"/>
                      <a:pt x="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43"/>
              <p:cNvSpPr/>
              <p:nvPr/>
            </p:nvSpPr>
            <p:spPr>
              <a:xfrm>
                <a:off x="4538650" y="4596225"/>
                <a:ext cx="16400" cy="16400"/>
              </a:xfrm>
              <a:custGeom>
                <a:rect b="b" l="l" r="r" t="t"/>
                <a:pathLst>
                  <a:path extrusionOk="0" h="656" w="656">
                    <a:moveTo>
                      <a:pt x="322" y="1"/>
                    </a:moveTo>
                    <a:cubicBezTo>
                      <a:pt x="143" y="1"/>
                      <a:pt x="1" y="144"/>
                      <a:pt x="1" y="334"/>
                    </a:cubicBezTo>
                    <a:cubicBezTo>
                      <a:pt x="1" y="513"/>
                      <a:pt x="143" y="656"/>
                      <a:pt x="322" y="656"/>
                    </a:cubicBezTo>
                    <a:cubicBezTo>
                      <a:pt x="501" y="656"/>
                      <a:pt x="655" y="513"/>
                      <a:pt x="655" y="334"/>
                    </a:cubicBezTo>
                    <a:cubicBezTo>
                      <a:pt x="655" y="144"/>
                      <a:pt x="501" y="1"/>
                      <a:pt x="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43"/>
              <p:cNvSpPr/>
              <p:nvPr/>
            </p:nvSpPr>
            <p:spPr>
              <a:xfrm>
                <a:off x="4540150" y="4571525"/>
                <a:ext cx="13400" cy="13425"/>
              </a:xfrm>
              <a:custGeom>
                <a:rect b="b" l="l" r="r" t="t"/>
                <a:pathLst>
                  <a:path extrusionOk="0" h="537" w="536">
                    <a:moveTo>
                      <a:pt x="262" y="1"/>
                    </a:moveTo>
                    <a:cubicBezTo>
                      <a:pt x="119" y="1"/>
                      <a:pt x="0" y="120"/>
                      <a:pt x="0" y="274"/>
                    </a:cubicBezTo>
                    <a:cubicBezTo>
                      <a:pt x="0" y="417"/>
                      <a:pt x="119" y="536"/>
                      <a:pt x="262" y="536"/>
                    </a:cubicBezTo>
                    <a:cubicBezTo>
                      <a:pt x="417" y="536"/>
                      <a:pt x="536" y="417"/>
                      <a:pt x="536" y="274"/>
                    </a:cubicBezTo>
                    <a:cubicBezTo>
                      <a:pt x="536" y="120"/>
                      <a:pt x="417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43"/>
              <p:cNvSpPr/>
              <p:nvPr/>
            </p:nvSpPr>
            <p:spPr>
              <a:xfrm>
                <a:off x="4380300" y="4830775"/>
                <a:ext cx="336375" cy="25025"/>
              </a:xfrm>
              <a:custGeom>
                <a:rect b="b" l="l" r="r" t="t"/>
                <a:pathLst>
                  <a:path extrusionOk="0" h="1001" w="13455">
                    <a:moveTo>
                      <a:pt x="405" y="1"/>
                    </a:moveTo>
                    <a:cubicBezTo>
                      <a:pt x="179" y="1"/>
                      <a:pt x="0" y="191"/>
                      <a:pt x="0" y="418"/>
                    </a:cubicBezTo>
                    <a:lnTo>
                      <a:pt x="0" y="596"/>
                    </a:lnTo>
                    <a:cubicBezTo>
                      <a:pt x="0" y="822"/>
                      <a:pt x="179" y="1001"/>
                      <a:pt x="405" y="1001"/>
                    </a:cubicBezTo>
                    <a:lnTo>
                      <a:pt x="13038" y="1001"/>
                    </a:lnTo>
                    <a:cubicBezTo>
                      <a:pt x="13276" y="1001"/>
                      <a:pt x="13454" y="822"/>
                      <a:pt x="13454" y="596"/>
                    </a:cubicBezTo>
                    <a:lnTo>
                      <a:pt x="13454" y="418"/>
                    </a:lnTo>
                    <a:cubicBezTo>
                      <a:pt x="13454" y="179"/>
                      <a:pt x="13264" y="1"/>
                      <a:pt x="130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43"/>
              <p:cNvSpPr/>
              <p:nvPr/>
            </p:nvSpPr>
            <p:spPr>
              <a:xfrm>
                <a:off x="4490725" y="4721700"/>
                <a:ext cx="31575" cy="28300"/>
              </a:xfrm>
              <a:custGeom>
                <a:rect b="b" l="l" r="r" t="t"/>
                <a:pathLst>
                  <a:path extrusionOk="0" h="1132" w="1263">
                    <a:moveTo>
                      <a:pt x="634" y="0"/>
                    </a:moveTo>
                    <a:cubicBezTo>
                      <a:pt x="503" y="0"/>
                      <a:pt x="370" y="45"/>
                      <a:pt x="263" y="137"/>
                    </a:cubicBezTo>
                    <a:cubicBezTo>
                      <a:pt x="24" y="340"/>
                      <a:pt x="1" y="697"/>
                      <a:pt x="203" y="935"/>
                    </a:cubicBezTo>
                    <a:cubicBezTo>
                      <a:pt x="320" y="1065"/>
                      <a:pt x="477" y="1131"/>
                      <a:pt x="633" y="1131"/>
                    </a:cubicBezTo>
                    <a:cubicBezTo>
                      <a:pt x="763" y="1131"/>
                      <a:pt x="893" y="1086"/>
                      <a:pt x="1001" y="994"/>
                    </a:cubicBezTo>
                    <a:cubicBezTo>
                      <a:pt x="1239" y="792"/>
                      <a:pt x="1263" y="435"/>
                      <a:pt x="1060" y="197"/>
                    </a:cubicBezTo>
                    <a:cubicBezTo>
                      <a:pt x="949" y="66"/>
                      <a:pt x="792" y="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43"/>
              <p:cNvSpPr/>
              <p:nvPr/>
            </p:nvSpPr>
            <p:spPr>
              <a:xfrm>
                <a:off x="4569300" y="4721700"/>
                <a:ext cx="31275" cy="28300"/>
              </a:xfrm>
              <a:custGeom>
                <a:rect b="b" l="l" r="r" t="t"/>
                <a:pathLst>
                  <a:path extrusionOk="0" h="1132" w="1251">
                    <a:moveTo>
                      <a:pt x="622" y="0"/>
                    </a:moveTo>
                    <a:cubicBezTo>
                      <a:pt x="491" y="0"/>
                      <a:pt x="359" y="45"/>
                      <a:pt x="251" y="137"/>
                    </a:cubicBezTo>
                    <a:cubicBezTo>
                      <a:pt x="25" y="340"/>
                      <a:pt x="1" y="697"/>
                      <a:pt x="203" y="935"/>
                    </a:cubicBezTo>
                    <a:cubicBezTo>
                      <a:pt x="314" y="1065"/>
                      <a:pt x="471" y="1131"/>
                      <a:pt x="628" y="1131"/>
                    </a:cubicBezTo>
                    <a:cubicBezTo>
                      <a:pt x="757" y="1131"/>
                      <a:pt x="887" y="1086"/>
                      <a:pt x="989" y="994"/>
                    </a:cubicBezTo>
                    <a:cubicBezTo>
                      <a:pt x="1227" y="792"/>
                      <a:pt x="1251" y="435"/>
                      <a:pt x="1049" y="197"/>
                    </a:cubicBezTo>
                    <a:cubicBezTo>
                      <a:pt x="938" y="66"/>
                      <a:pt x="781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43"/>
              <p:cNvSpPr/>
              <p:nvPr/>
            </p:nvSpPr>
            <p:spPr>
              <a:xfrm>
                <a:off x="4487450" y="4767975"/>
                <a:ext cx="116700" cy="31275"/>
              </a:xfrm>
              <a:custGeom>
                <a:rect b="b" l="l" r="r" t="t"/>
                <a:pathLst>
                  <a:path extrusionOk="0" h="1251" w="4668">
                    <a:moveTo>
                      <a:pt x="584" y="1"/>
                    </a:moveTo>
                    <a:cubicBezTo>
                      <a:pt x="263" y="1"/>
                      <a:pt x="1" y="263"/>
                      <a:pt x="1" y="584"/>
                    </a:cubicBezTo>
                    <a:lnTo>
                      <a:pt x="1" y="667"/>
                    </a:lnTo>
                    <a:cubicBezTo>
                      <a:pt x="1" y="989"/>
                      <a:pt x="263" y="1251"/>
                      <a:pt x="584" y="1251"/>
                    </a:cubicBezTo>
                    <a:lnTo>
                      <a:pt x="4084" y="1251"/>
                    </a:lnTo>
                    <a:cubicBezTo>
                      <a:pt x="4406" y="1251"/>
                      <a:pt x="4668" y="989"/>
                      <a:pt x="4668" y="667"/>
                    </a:cubicBezTo>
                    <a:lnTo>
                      <a:pt x="4668" y="584"/>
                    </a:lnTo>
                    <a:cubicBezTo>
                      <a:pt x="4668" y="263"/>
                      <a:pt x="4406" y="1"/>
                      <a:pt x="40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43"/>
              <p:cNvSpPr/>
              <p:nvPr/>
            </p:nvSpPr>
            <p:spPr>
              <a:xfrm>
                <a:off x="4498175" y="4779575"/>
                <a:ext cx="94975" cy="7775"/>
              </a:xfrm>
              <a:custGeom>
                <a:rect b="b" l="l" r="r" t="t"/>
                <a:pathLst>
                  <a:path extrusionOk="0" h="311" w="3799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cubicBezTo>
                      <a:pt x="0" y="239"/>
                      <a:pt x="72" y="311"/>
                      <a:pt x="155" y="311"/>
                    </a:cubicBezTo>
                    <a:lnTo>
                      <a:pt x="3644" y="311"/>
                    </a:lnTo>
                    <a:cubicBezTo>
                      <a:pt x="3727" y="311"/>
                      <a:pt x="3798" y="239"/>
                      <a:pt x="3798" y="156"/>
                    </a:cubicBezTo>
                    <a:cubicBezTo>
                      <a:pt x="3798" y="72"/>
                      <a:pt x="3739" y="1"/>
                      <a:pt x="36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43"/>
              <p:cNvSpPr/>
              <p:nvPr/>
            </p:nvSpPr>
            <p:spPr>
              <a:xfrm>
                <a:off x="4528225" y="4657250"/>
                <a:ext cx="37250" cy="15500"/>
              </a:xfrm>
              <a:custGeom>
                <a:rect b="b" l="l" r="r" t="t"/>
                <a:pathLst>
                  <a:path extrusionOk="0" h="620" w="1490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7"/>
                      <a:pt x="132" y="620"/>
                      <a:pt x="298" y="620"/>
                    </a:cubicBezTo>
                    <a:lnTo>
                      <a:pt x="1180" y="620"/>
                    </a:lnTo>
                    <a:cubicBezTo>
                      <a:pt x="1346" y="620"/>
                      <a:pt x="1489" y="477"/>
                      <a:pt x="1489" y="310"/>
                    </a:cubicBezTo>
                    <a:cubicBezTo>
                      <a:pt x="1489" y="143"/>
                      <a:pt x="1346" y="0"/>
                      <a:pt x="1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44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Futures</a:t>
            </a:r>
            <a:endParaRPr/>
          </a:p>
        </p:txBody>
      </p:sp>
      <p:sp>
        <p:nvSpPr>
          <p:cNvPr id="1779" name="Google Shape;1779;p44"/>
          <p:cNvSpPr txBox="1"/>
          <p:nvPr>
            <p:ph idx="2" type="title"/>
          </p:nvPr>
        </p:nvSpPr>
        <p:spPr>
          <a:xfrm>
            <a:off x="588425" y="3059975"/>
            <a:ext cx="2637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Depth/Distance</a:t>
            </a:r>
            <a:endParaRPr/>
          </a:p>
        </p:txBody>
      </p:sp>
      <p:sp>
        <p:nvSpPr>
          <p:cNvPr id="1780" name="Google Shape;1780;p44"/>
          <p:cNvSpPr txBox="1"/>
          <p:nvPr>
            <p:ph idx="1" type="subTitle"/>
          </p:nvPr>
        </p:nvSpPr>
        <p:spPr>
          <a:xfrm>
            <a:off x="713400" y="3489524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implementing MiDaS, the Robomaster can </a:t>
            </a:r>
            <a:r>
              <a:rPr lang="en"/>
              <a:t>achieve</a:t>
            </a:r>
            <a:r>
              <a:rPr lang="en"/>
              <a:t> distance calculation</a:t>
            </a:r>
            <a:endParaRPr/>
          </a:p>
        </p:txBody>
      </p:sp>
      <p:sp>
        <p:nvSpPr>
          <p:cNvPr id="1781" name="Google Shape;1781;p44"/>
          <p:cNvSpPr txBox="1"/>
          <p:nvPr>
            <p:ph idx="3" type="title"/>
          </p:nvPr>
        </p:nvSpPr>
        <p:spPr>
          <a:xfrm>
            <a:off x="3369386" y="3059975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Planner</a:t>
            </a:r>
            <a:endParaRPr/>
          </a:p>
        </p:txBody>
      </p:sp>
      <p:sp>
        <p:nvSpPr>
          <p:cNvPr id="1782" name="Google Shape;1782;p44"/>
          <p:cNvSpPr txBox="1"/>
          <p:nvPr>
            <p:ph idx="4" type="subTitle"/>
          </p:nvPr>
        </p:nvSpPr>
        <p:spPr>
          <a:xfrm>
            <a:off x="3369375" y="3489525"/>
            <a:ext cx="25173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FOT </a:t>
            </a:r>
            <a:r>
              <a:rPr lang="en"/>
              <a:t>Operator, the robot will be able to calculate the optimal trajectory</a:t>
            </a:r>
            <a:endParaRPr/>
          </a:p>
        </p:txBody>
      </p:sp>
      <p:sp>
        <p:nvSpPr>
          <p:cNvPr id="1783" name="Google Shape;1783;p44"/>
          <p:cNvSpPr txBox="1"/>
          <p:nvPr>
            <p:ph idx="5" type="title"/>
          </p:nvPr>
        </p:nvSpPr>
        <p:spPr>
          <a:xfrm>
            <a:off x="6030022" y="3059975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more!</a:t>
            </a:r>
            <a:endParaRPr/>
          </a:p>
        </p:txBody>
      </p:sp>
      <p:sp>
        <p:nvSpPr>
          <p:cNvPr id="1784" name="Google Shape;1784;p44"/>
          <p:cNvSpPr txBox="1"/>
          <p:nvPr>
            <p:ph idx="6" type="subTitle"/>
          </p:nvPr>
        </p:nvSpPr>
        <p:spPr>
          <a:xfrm>
            <a:off x="6025368" y="3489525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robomaster is flexible enough, a lot of possibilities there is.</a:t>
            </a:r>
            <a:endParaRPr/>
          </a:p>
        </p:txBody>
      </p:sp>
      <p:grpSp>
        <p:nvGrpSpPr>
          <p:cNvPr id="1785" name="Google Shape;1785;p44"/>
          <p:cNvGrpSpPr/>
          <p:nvPr/>
        </p:nvGrpSpPr>
        <p:grpSpPr>
          <a:xfrm>
            <a:off x="4046025" y="1446836"/>
            <a:ext cx="1052121" cy="990345"/>
            <a:chOff x="3685713" y="4288888"/>
            <a:chExt cx="329550" cy="310200"/>
          </a:xfrm>
        </p:grpSpPr>
        <p:sp>
          <p:nvSpPr>
            <p:cNvPr id="1786" name="Google Shape;1786;p44"/>
            <p:cNvSpPr/>
            <p:nvPr/>
          </p:nvSpPr>
          <p:spPr>
            <a:xfrm>
              <a:off x="3685713" y="4288888"/>
              <a:ext cx="329550" cy="310200"/>
            </a:xfrm>
            <a:custGeom>
              <a:rect b="b" l="l" r="r" t="t"/>
              <a:pathLst>
                <a:path extrusionOk="0" h="12408" w="13182">
                  <a:moveTo>
                    <a:pt x="6740" y="1"/>
                  </a:moveTo>
                  <a:cubicBezTo>
                    <a:pt x="6430" y="1"/>
                    <a:pt x="6168" y="263"/>
                    <a:pt x="6168" y="572"/>
                  </a:cubicBezTo>
                  <a:cubicBezTo>
                    <a:pt x="6168" y="834"/>
                    <a:pt x="6347" y="1049"/>
                    <a:pt x="6597" y="1120"/>
                  </a:cubicBezTo>
                  <a:lnTo>
                    <a:pt x="6585" y="1120"/>
                  </a:lnTo>
                  <a:lnTo>
                    <a:pt x="6585" y="2787"/>
                  </a:lnTo>
                  <a:cubicBezTo>
                    <a:pt x="5704" y="2846"/>
                    <a:pt x="4990" y="3430"/>
                    <a:pt x="4763" y="4192"/>
                  </a:cubicBezTo>
                  <a:lnTo>
                    <a:pt x="2692" y="4192"/>
                  </a:lnTo>
                  <a:cubicBezTo>
                    <a:pt x="1858" y="4192"/>
                    <a:pt x="1180" y="4930"/>
                    <a:pt x="1180" y="5847"/>
                  </a:cubicBezTo>
                  <a:lnTo>
                    <a:pt x="1180" y="6561"/>
                  </a:lnTo>
                  <a:cubicBezTo>
                    <a:pt x="1144" y="6549"/>
                    <a:pt x="1108" y="6549"/>
                    <a:pt x="1061" y="6549"/>
                  </a:cubicBezTo>
                  <a:cubicBezTo>
                    <a:pt x="799" y="6549"/>
                    <a:pt x="584" y="6764"/>
                    <a:pt x="584" y="7025"/>
                  </a:cubicBezTo>
                  <a:lnTo>
                    <a:pt x="584" y="7156"/>
                  </a:lnTo>
                  <a:lnTo>
                    <a:pt x="572" y="7156"/>
                  </a:lnTo>
                  <a:cubicBezTo>
                    <a:pt x="251" y="7156"/>
                    <a:pt x="1" y="7406"/>
                    <a:pt x="1" y="7728"/>
                  </a:cubicBezTo>
                  <a:cubicBezTo>
                    <a:pt x="1" y="8049"/>
                    <a:pt x="251" y="8299"/>
                    <a:pt x="572" y="8299"/>
                  </a:cubicBezTo>
                  <a:lnTo>
                    <a:pt x="584" y="8299"/>
                  </a:lnTo>
                  <a:lnTo>
                    <a:pt x="584" y="8418"/>
                  </a:lnTo>
                  <a:cubicBezTo>
                    <a:pt x="584" y="8692"/>
                    <a:pt x="799" y="8907"/>
                    <a:pt x="1061" y="8907"/>
                  </a:cubicBezTo>
                  <a:cubicBezTo>
                    <a:pt x="1108" y="8907"/>
                    <a:pt x="1144" y="8895"/>
                    <a:pt x="1180" y="8895"/>
                  </a:cubicBezTo>
                  <a:lnTo>
                    <a:pt x="1180" y="10038"/>
                  </a:lnTo>
                  <a:cubicBezTo>
                    <a:pt x="1180" y="10157"/>
                    <a:pt x="1191" y="10276"/>
                    <a:pt x="1215" y="10383"/>
                  </a:cubicBezTo>
                  <a:cubicBezTo>
                    <a:pt x="668" y="10395"/>
                    <a:pt x="227" y="10847"/>
                    <a:pt x="227" y="11395"/>
                  </a:cubicBezTo>
                  <a:cubicBezTo>
                    <a:pt x="227" y="11955"/>
                    <a:pt x="680" y="12407"/>
                    <a:pt x="1227" y="12407"/>
                  </a:cubicBezTo>
                  <a:lnTo>
                    <a:pt x="11943" y="12407"/>
                  </a:lnTo>
                  <a:cubicBezTo>
                    <a:pt x="12502" y="12407"/>
                    <a:pt x="12955" y="11955"/>
                    <a:pt x="12955" y="11395"/>
                  </a:cubicBezTo>
                  <a:cubicBezTo>
                    <a:pt x="12955" y="10847"/>
                    <a:pt x="12502" y="10395"/>
                    <a:pt x="11955" y="10383"/>
                  </a:cubicBezTo>
                  <a:cubicBezTo>
                    <a:pt x="11979" y="10276"/>
                    <a:pt x="11990" y="10157"/>
                    <a:pt x="11990" y="10038"/>
                  </a:cubicBezTo>
                  <a:lnTo>
                    <a:pt x="11990" y="8883"/>
                  </a:lnTo>
                  <a:cubicBezTo>
                    <a:pt x="12026" y="8895"/>
                    <a:pt x="12074" y="8907"/>
                    <a:pt x="12110" y="8907"/>
                  </a:cubicBezTo>
                  <a:cubicBezTo>
                    <a:pt x="12383" y="8907"/>
                    <a:pt x="12598" y="8692"/>
                    <a:pt x="12598" y="8418"/>
                  </a:cubicBezTo>
                  <a:lnTo>
                    <a:pt x="12598" y="8299"/>
                  </a:lnTo>
                  <a:lnTo>
                    <a:pt x="12610" y="8299"/>
                  </a:lnTo>
                  <a:cubicBezTo>
                    <a:pt x="12919" y="8299"/>
                    <a:pt x="13181" y="8037"/>
                    <a:pt x="13181" y="7728"/>
                  </a:cubicBezTo>
                  <a:cubicBezTo>
                    <a:pt x="13181" y="7406"/>
                    <a:pt x="12919" y="7156"/>
                    <a:pt x="12610" y="7156"/>
                  </a:cubicBezTo>
                  <a:lnTo>
                    <a:pt x="12598" y="7156"/>
                  </a:lnTo>
                  <a:lnTo>
                    <a:pt x="12598" y="7025"/>
                  </a:lnTo>
                  <a:cubicBezTo>
                    <a:pt x="12598" y="6764"/>
                    <a:pt x="12371" y="6549"/>
                    <a:pt x="12110" y="6549"/>
                  </a:cubicBezTo>
                  <a:cubicBezTo>
                    <a:pt x="12062" y="6549"/>
                    <a:pt x="12026" y="6549"/>
                    <a:pt x="11990" y="6561"/>
                  </a:cubicBezTo>
                  <a:lnTo>
                    <a:pt x="11990" y="5847"/>
                  </a:lnTo>
                  <a:cubicBezTo>
                    <a:pt x="11990" y="4930"/>
                    <a:pt x="11312" y="4192"/>
                    <a:pt x="10490" y="4192"/>
                  </a:cubicBezTo>
                  <a:lnTo>
                    <a:pt x="8716" y="4192"/>
                  </a:lnTo>
                  <a:cubicBezTo>
                    <a:pt x="8490" y="3430"/>
                    <a:pt x="7776" y="2846"/>
                    <a:pt x="6895" y="2787"/>
                  </a:cubicBezTo>
                  <a:lnTo>
                    <a:pt x="6895" y="1120"/>
                  </a:lnTo>
                  <a:lnTo>
                    <a:pt x="6883" y="1120"/>
                  </a:lnTo>
                  <a:cubicBezTo>
                    <a:pt x="7133" y="1060"/>
                    <a:pt x="7311" y="834"/>
                    <a:pt x="7311" y="572"/>
                  </a:cubicBezTo>
                  <a:cubicBezTo>
                    <a:pt x="7311" y="263"/>
                    <a:pt x="7049" y="1"/>
                    <a:pt x="674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7" name="Google Shape;1787;p44"/>
            <p:cNvGrpSpPr/>
            <p:nvPr/>
          </p:nvGrpSpPr>
          <p:grpSpPr>
            <a:xfrm>
              <a:off x="3685713" y="4289050"/>
              <a:ext cx="329550" cy="309875"/>
              <a:chOff x="3816825" y="4572725"/>
              <a:chExt cx="329550" cy="309875"/>
            </a:xfrm>
          </p:grpSpPr>
          <p:sp>
            <p:nvSpPr>
              <p:cNvPr id="1788" name="Google Shape;1788;p44"/>
              <p:cNvSpPr/>
              <p:nvPr/>
            </p:nvSpPr>
            <p:spPr>
              <a:xfrm>
                <a:off x="3816825" y="4751300"/>
                <a:ext cx="28600" cy="28600"/>
              </a:xfrm>
              <a:custGeom>
                <a:rect b="b" l="l" r="r" t="t"/>
                <a:pathLst>
                  <a:path extrusionOk="0" h="1144" w="1144">
                    <a:moveTo>
                      <a:pt x="572" y="1"/>
                    </a:moveTo>
                    <a:cubicBezTo>
                      <a:pt x="251" y="1"/>
                      <a:pt x="1" y="263"/>
                      <a:pt x="1" y="572"/>
                    </a:cubicBezTo>
                    <a:cubicBezTo>
                      <a:pt x="1" y="894"/>
                      <a:pt x="251" y="1144"/>
                      <a:pt x="572" y="1144"/>
                    </a:cubicBezTo>
                    <a:cubicBezTo>
                      <a:pt x="882" y="1144"/>
                      <a:pt x="1144" y="894"/>
                      <a:pt x="1144" y="572"/>
                    </a:cubicBezTo>
                    <a:cubicBezTo>
                      <a:pt x="1144" y="263"/>
                      <a:pt x="882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44"/>
              <p:cNvSpPr/>
              <p:nvPr/>
            </p:nvSpPr>
            <p:spPr>
              <a:xfrm>
                <a:off x="3981450" y="4600400"/>
                <a:ext cx="7750" cy="113125"/>
              </a:xfrm>
              <a:custGeom>
                <a:rect b="b" l="l" r="r" t="t"/>
                <a:pathLst>
                  <a:path extrusionOk="0" h="4525" w="310">
                    <a:moveTo>
                      <a:pt x="0" y="0"/>
                    </a:moveTo>
                    <a:lnTo>
                      <a:pt x="0" y="4525"/>
                    </a:lnTo>
                    <a:lnTo>
                      <a:pt x="310" y="4525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44"/>
              <p:cNvSpPr/>
              <p:nvPr/>
            </p:nvSpPr>
            <p:spPr>
              <a:xfrm>
                <a:off x="3933825" y="4642075"/>
                <a:ext cx="103000" cy="48525"/>
              </a:xfrm>
              <a:custGeom>
                <a:rect b="b" l="l" r="r" t="t"/>
                <a:pathLst>
                  <a:path extrusionOk="0" h="1941" w="4120">
                    <a:moveTo>
                      <a:pt x="2060" y="0"/>
                    </a:moveTo>
                    <a:cubicBezTo>
                      <a:pt x="917" y="0"/>
                      <a:pt x="0" y="869"/>
                      <a:pt x="0" y="1941"/>
                    </a:cubicBezTo>
                    <a:lnTo>
                      <a:pt x="4120" y="1941"/>
                    </a:lnTo>
                    <a:cubicBezTo>
                      <a:pt x="4120" y="869"/>
                      <a:pt x="3191" y="0"/>
                      <a:pt x="20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44"/>
              <p:cNvSpPr/>
              <p:nvPr/>
            </p:nvSpPr>
            <p:spPr>
              <a:xfrm>
                <a:off x="3831425" y="4736125"/>
                <a:ext cx="24125" cy="59250"/>
              </a:xfrm>
              <a:custGeom>
                <a:rect b="b" l="l" r="r" t="t"/>
                <a:pathLst>
                  <a:path extrusionOk="0" h="2370" w="965">
                    <a:moveTo>
                      <a:pt x="477" y="1"/>
                    </a:moveTo>
                    <a:cubicBezTo>
                      <a:pt x="215" y="1"/>
                      <a:pt x="0" y="227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77" y="2370"/>
                    </a:cubicBezTo>
                    <a:cubicBezTo>
                      <a:pt x="750" y="2370"/>
                      <a:pt x="965" y="2144"/>
                      <a:pt x="965" y="1882"/>
                    </a:cubicBezTo>
                    <a:lnTo>
                      <a:pt x="965" y="489"/>
                    </a:lnTo>
                    <a:cubicBezTo>
                      <a:pt x="965" y="215"/>
                      <a:pt x="750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44"/>
              <p:cNvSpPr/>
              <p:nvPr/>
            </p:nvSpPr>
            <p:spPr>
              <a:xfrm>
                <a:off x="4117475" y="4751300"/>
                <a:ext cx="28900" cy="28600"/>
              </a:xfrm>
              <a:custGeom>
                <a:rect b="b" l="l" r="r" t="t"/>
                <a:pathLst>
                  <a:path extrusionOk="0" h="1144" w="1156">
                    <a:moveTo>
                      <a:pt x="584" y="1"/>
                    </a:moveTo>
                    <a:cubicBezTo>
                      <a:pt x="262" y="1"/>
                      <a:pt x="0" y="263"/>
                      <a:pt x="0" y="572"/>
                    </a:cubicBezTo>
                    <a:cubicBezTo>
                      <a:pt x="0" y="894"/>
                      <a:pt x="262" y="1144"/>
                      <a:pt x="584" y="1144"/>
                    </a:cubicBezTo>
                    <a:cubicBezTo>
                      <a:pt x="893" y="1144"/>
                      <a:pt x="1155" y="894"/>
                      <a:pt x="1155" y="572"/>
                    </a:cubicBezTo>
                    <a:cubicBezTo>
                      <a:pt x="1155" y="263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44"/>
              <p:cNvSpPr/>
              <p:nvPr/>
            </p:nvSpPr>
            <p:spPr>
              <a:xfrm>
                <a:off x="4107350" y="4736125"/>
                <a:ext cx="24425" cy="59250"/>
              </a:xfrm>
              <a:custGeom>
                <a:rect b="b" l="l" r="r" t="t"/>
                <a:pathLst>
                  <a:path extrusionOk="0" h="2370" w="977">
                    <a:moveTo>
                      <a:pt x="489" y="1"/>
                    </a:moveTo>
                    <a:cubicBezTo>
                      <a:pt x="227" y="1"/>
                      <a:pt x="0" y="215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89" y="2370"/>
                    </a:cubicBezTo>
                    <a:cubicBezTo>
                      <a:pt x="750" y="2370"/>
                      <a:pt x="977" y="2144"/>
                      <a:pt x="977" y="1882"/>
                    </a:cubicBezTo>
                    <a:lnTo>
                      <a:pt x="977" y="489"/>
                    </a:lnTo>
                    <a:cubicBezTo>
                      <a:pt x="977" y="227"/>
                      <a:pt x="750" y="1"/>
                      <a:pt x="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44"/>
              <p:cNvSpPr/>
              <p:nvPr/>
            </p:nvSpPr>
            <p:spPr>
              <a:xfrm>
                <a:off x="3846300" y="4677500"/>
                <a:ext cx="270300" cy="187550"/>
              </a:xfrm>
              <a:custGeom>
                <a:rect b="b" l="l" r="r" t="t"/>
                <a:pathLst>
                  <a:path extrusionOk="0" h="7502" w="10812">
                    <a:moveTo>
                      <a:pt x="1513" y="0"/>
                    </a:moveTo>
                    <a:cubicBezTo>
                      <a:pt x="679" y="0"/>
                      <a:pt x="1" y="738"/>
                      <a:pt x="1" y="1655"/>
                    </a:cubicBezTo>
                    <a:lnTo>
                      <a:pt x="1" y="5846"/>
                    </a:lnTo>
                    <a:cubicBezTo>
                      <a:pt x="1" y="6763"/>
                      <a:pt x="679" y="7501"/>
                      <a:pt x="1513" y="7501"/>
                    </a:cubicBezTo>
                    <a:lnTo>
                      <a:pt x="9311" y="7501"/>
                    </a:lnTo>
                    <a:cubicBezTo>
                      <a:pt x="10133" y="7501"/>
                      <a:pt x="10811" y="6763"/>
                      <a:pt x="10811" y="5846"/>
                    </a:cubicBezTo>
                    <a:lnTo>
                      <a:pt x="10811" y="1655"/>
                    </a:lnTo>
                    <a:cubicBezTo>
                      <a:pt x="10811" y="738"/>
                      <a:pt x="10133" y="0"/>
                      <a:pt x="9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44"/>
              <p:cNvSpPr/>
              <p:nvPr/>
            </p:nvSpPr>
            <p:spPr>
              <a:xfrm>
                <a:off x="3822500" y="4832275"/>
                <a:ext cx="317900" cy="50325"/>
              </a:xfrm>
              <a:custGeom>
                <a:rect b="b" l="l" r="r" t="t"/>
                <a:pathLst>
                  <a:path extrusionOk="0" h="2013" w="12716">
                    <a:moveTo>
                      <a:pt x="1000" y="0"/>
                    </a:moveTo>
                    <a:cubicBezTo>
                      <a:pt x="453" y="0"/>
                      <a:pt x="0" y="453"/>
                      <a:pt x="0" y="1012"/>
                    </a:cubicBezTo>
                    <a:cubicBezTo>
                      <a:pt x="0" y="1560"/>
                      <a:pt x="453" y="2013"/>
                      <a:pt x="1000" y="2013"/>
                    </a:cubicBezTo>
                    <a:lnTo>
                      <a:pt x="11716" y="2013"/>
                    </a:lnTo>
                    <a:cubicBezTo>
                      <a:pt x="12275" y="2013"/>
                      <a:pt x="12716" y="1560"/>
                      <a:pt x="12716" y="1012"/>
                    </a:cubicBezTo>
                    <a:cubicBezTo>
                      <a:pt x="12716" y="453"/>
                      <a:pt x="12264" y="0"/>
                      <a:pt x="117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44"/>
              <p:cNvSpPr/>
              <p:nvPr/>
            </p:nvSpPr>
            <p:spPr>
              <a:xfrm>
                <a:off x="3912975" y="4719325"/>
                <a:ext cx="42600" cy="38100"/>
              </a:xfrm>
              <a:custGeom>
                <a:rect b="b" l="l" r="r" t="t"/>
                <a:pathLst>
                  <a:path extrusionOk="0" h="1524" w="1704">
                    <a:moveTo>
                      <a:pt x="848" y="1"/>
                    </a:moveTo>
                    <a:cubicBezTo>
                      <a:pt x="673" y="1"/>
                      <a:pt x="497" y="61"/>
                      <a:pt x="358" y="184"/>
                    </a:cubicBezTo>
                    <a:cubicBezTo>
                      <a:pt x="36" y="458"/>
                      <a:pt x="1" y="946"/>
                      <a:pt x="274" y="1256"/>
                    </a:cubicBezTo>
                    <a:cubicBezTo>
                      <a:pt x="425" y="1433"/>
                      <a:pt x="640" y="1523"/>
                      <a:pt x="855" y="1523"/>
                    </a:cubicBezTo>
                    <a:cubicBezTo>
                      <a:pt x="1031" y="1523"/>
                      <a:pt x="1207" y="1463"/>
                      <a:pt x="1346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3" y="1"/>
                      <a:pt x="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44"/>
              <p:cNvSpPr/>
              <p:nvPr/>
            </p:nvSpPr>
            <p:spPr>
              <a:xfrm>
                <a:off x="4005250" y="4719325"/>
                <a:ext cx="42600" cy="38100"/>
              </a:xfrm>
              <a:custGeom>
                <a:rect b="b" l="l" r="r" t="t"/>
                <a:pathLst>
                  <a:path extrusionOk="0" h="1524" w="1704">
                    <a:moveTo>
                      <a:pt x="853" y="1"/>
                    </a:moveTo>
                    <a:cubicBezTo>
                      <a:pt x="678" y="1"/>
                      <a:pt x="502" y="61"/>
                      <a:pt x="358" y="184"/>
                    </a:cubicBezTo>
                    <a:cubicBezTo>
                      <a:pt x="36" y="458"/>
                      <a:pt x="1" y="946"/>
                      <a:pt x="286" y="1256"/>
                    </a:cubicBezTo>
                    <a:cubicBezTo>
                      <a:pt x="437" y="1433"/>
                      <a:pt x="649" y="1523"/>
                      <a:pt x="862" y="1523"/>
                    </a:cubicBezTo>
                    <a:cubicBezTo>
                      <a:pt x="1037" y="1523"/>
                      <a:pt x="1213" y="1463"/>
                      <a:pt x="1358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7" y="1"/>
                      <a:pt x="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44"/>
              <p:cNvSpPr/>
              <p:nvPr/>
            </p:nvSpPr>
            <p:spPr>
              <a:xfrm>
                <a:off x="3971025" y="4572725"/>
                <a:ext cx="28600" cy="28300"/>
              </a:xfrm>
              <a:custGeom>
                <a:rect b="b" l="l" r="r" t="t"/>
                <a:pathLst>
                  <a:path extrusionOk="0" h="1132" w="1144">
                    <a:moveTo>
                      <a:pt x="572" y="0"/>
                    </a:moveTo>
                    <a:cubicBezTo>
                      <a:pt x="250" y="0"/>
                      <a:pt x="0" y="250"/>
                      <a:pt x="0" y="560"/>
                    </a:cubicBezTo>
                    <a:cubicBezTo>
                      <a:pt x="0" y="881"/>
                      <a:pt x="250" y="1131"/>
                      <a:pt x="572" y="1131"/>
                    </a:cubicBezTo>
                    <a:cubicBezTo>
                      <a:pt x="881" y="1131"/>
                      <a:pt x="1143" y="881"/>
                      <a:pt x="1143" y="560"/>
                    </a:cubicBezTo>
                    <a:cubicBezTo>
                      <a:pt x="1143" y="250"/>
                      <a:pt x="881" y="0"/>
                      <a:pt x="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44"/>
              <p:cNvSpPr/>
              <p:nvPr/>
            </p:nvSpPr>
            <p:spPr>
              <a:xfrm>
                <a:off x="3932325" y="4776025"/>
                <a:ext cx="96175" cy="25900"/>
              </a:xfrm>
              <a:custGeom>
                <a:rect b="b" l="l" r="r" t="t"/>
                <a:pathLst>
                  <a:path extrusionOk="0" h="1036" w="3847">
                    <a:moveTo>
                      <a:pt x="489" y="0"/>
                    </a:moveTo>
                    <a:cubicBezTo>
                      <a:pt x="215" y="0"/>
                      <a:pt x="0" y="226"/>
                      <a:pt x="0" y="488"/>
                    </a:cubicBezTo>
                    <a:lnTo>
                      <a:pt x="0" y="560"/>
                    </a:lnTo>
                    <a:cubicBezTo>
                      <a:pt x="0" y="822"/>
                      <a:pt x="215" y="1036"/>
                      <a:pt x="489" y="1036"/>
                    </a:cubicBezTo>
                    <a:lnTo>
                      <a:pt x="3370" y="1036"/>
                    </a:lnTo>
                    <a:cubicBezTo>
                      <a:pt x="3632" y="1036"/>
                      <a:pt x="3846" y="822"/>
                      <a:pt x="3846" y="560"/>
                    </a:cubicBezTo>
                    <a:lnTo>
                      <a:pt x="3846" y="488"/>
                    </a:lnTo>
                    <a:cubicBezTo>
                      <a:pt x="3846" y="214"/>
                      <a:pt x="3632" y="0"/>
                      <a:pt x="3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44"/>
              <p:cNvSpPr/>
              <p:nvPr/>
            </p:nvSpPr>
            <p:spPr>
              <a:xfrm>
                <a:off x="3941250" y="4785825"/>
                <a:ext cx="78300" cy="6275"/>
              </a:xfrm>
              <a:custGeom>
                <a:rect b="b" l="l" r="r" t="t"/>
                <a:pathLst>
                  <a:path extrusionOk="0" h="251" w="3132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51"/>
                      <a:pt x="132" y="251"/>
                    </a:cubicBezTo>
                    <a:lnTo>
                      <a:pt x="3001" y="251"/>
                    </a:lnTo>
                    <a:cubicBezTo>
                      <a:pt x="3072" y="251"/>
                      <a:pt x="3132" y="203"/>
                      <a:pt x="3132" y="132"/>
                    </a:cubicBezTo>
                    <a:cubicBezTo>
                      <a:pt x="3132" y="61"/>
                      <a:pt x="3072" y="1"/>
                      <a:pt x="30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44"/>
              <p:cNvSpPr/>
              <p:nvPr/>
            </p:nvSpPr>
            <p:spPr>
              <a:xfrm>
                <a:off x="3868625" y="4851925"/>
                <a:ext cx="13725" cy="14000"/>
              </a:xfrm>
              <a:custGeom>
                <a:rect b="b" l="l" r="r" t="t"/>
                <a:pathLst>
                  <a:path extrusionOk="0" h="560" w="549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44"/>
              <p:cNvSpPr/>
              <p:nvPr/>
            </p:nvSpPr>
            <p:spPr>
              <a:xfrm>
                <a:off x="3898700" y="4851925"/>
                <a:ext cx="14000" cy="14000"/>
              </a:xfrm>
              <a:custGeom>
                <a:rect b="b" l="l" r="r" t="t"/>
                <a:pathLst>
                  <a:path extrusionOk="0" h="560" w="56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44"/>
              <p:cNvSpPr/>
              <p:nvPr/>
            </p:nvSpPr>
            <p:spPr>
              <a:xfrm>
                <a:off x="3929050" y="4851925"/>
                <a:ext cx="13725" cy="14000"/>
              </a:xfrm>
              <a:custGeom>
                <a:rect b="b" l="l" r="r" t="t"/>
                <a:pathLst>
                  <a:path extrusionOk="0" h="560" w="549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44"/>
              <p:cNvSpPr/>
              <p:nvPr/>
            </p:nvSpPr>
            <p:spPr>
              <a:xfrm>
                <a:off x="3959125" y="4851925"/>
                <a:ext cx="14000" cy="14000"/>
              </a:xfrm>
              <a:custGeom>
                <a:rect b="b" l="l" r="r" t="t"/>
                <a:pathLst>
                  <a:path extrusionOk="0" h="560" w="56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44"/>
              <p:cNvSpPr/>
              <p:nvPr/>
            </p:nvSpPr>
            <p:spPr>
              <a:xfrm>
                <a:off x="3989475" y="4851925"/>
                <a:ext cx="13725" cy="14000"/>
              </a:xfrm>
              <a:custGeom>
                <a:rect b="b" l="l" r="r" t="t"/>
                <a:pathLst>
                  <a:path extrusionOk="0" h="560" w="549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44"/>
              <p:cNvSpPr/>
              <p:nvPr/>
            </p:nvSpPr>
            <p:spPr>
              <a:xfrm>
                <a:off x="4019550" y="4851925"/>
                <a:ext cx="14000" cy="14000"/>
              </a:xfrm>
              <a:custGeom>
                <a:rect b="b" l="l" r="r" t="t"/>
                <a:pathLst>
                  <a:path extrusionOk="0" h="560" w="56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44"/>
              <p:cNvSpPr/>
              <p:nvPr/>
            </p:nvSpPr>
            <p:spPr>
              <a:xfrm>
                <a:off x="4049900" y="4851925"/>
                <a:ext cx="13725" cy="14000"/>
              </a:xfrm>
              <a:custGeom>
                <a:rect b="b" l="l" r="r" t="t"/>
                <a:pathLst>
                  <a:path extrusionOk="0" h="560" w="549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44"/>
              <p:cNvSpPr/>
              <p:nvPr/>
            </p:nvSpPr>
            <p:spPr>
              <a:xfrm>
                <a:off x="4079950" y="4851925"/>
                <a:ext cx="14025" cy="14000"/>
              </a:xfrm>
              <a:custGeom>
                <a:rect b="b" l="l" r="r" t="t"/>
                <a:pathLst>
                  <a:path extrusionOk="0" h="560" w="561">
                    <a:moveTo>
                      <a:pt x="287" y="0"/>
                    </a:moveTo>
                    <a:cubicBezTo>
                      <a:pt x="132" y="0"/>
                      <a:pt x="1" y="131"/>
                      <a:pt x="1" y="274"/>
                    </a:cubicBezTo>
                    <a:cubicBezTo>
                      <a:pt x="1" y="429"/>
                      <a:pt x="132" y="560"/>
                      <a:pt x="287" y="560"/>
                    </a:cubicBezTo>
                    <a:cubicBezTo>
                      <a:pt x="442" y="560"/>
                      <a:pt x="561" y="429"/>
                      <a:pt x="561" y="274"/>
                    </a:cubicBezTo>
                    <a:cubicBezTo>
                      <a:pt x="561" y="131"/>
                      <a:pt x="442" y="0"/>
                      <a:pt x="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9" name="Google Shape;1809;p44"/>
          <p:cNvGrpSpPr/>
          <p:nvPr/>
        </p:nvGrpSpPr>
        <p:grpSpPr>
          <a:xfrm>
            <a:off x="1543941" y="4379112"/>
            <a:ext cx="744312" cy="221985"/>
            <a:chOff x="8652775" y="883650"/>
            <a:chExt cx="120875" cy="36050"/>
          </a:xfrm>
        </p:grpSpPr>
        <p:sp>
          <p:nvSpPr>
            <p:cNvPr id="1810" name="Google Shape;1810;p4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6" name="Google Shape;1816;p44"/>
          <p:cNvGrpSpPr/>
          <p:nvPr/>
        </p:nvGrpSpPr>
        <p:grpSpPr>
          <a:xfrm>
            <a:off x="4191929" y="4380950"/>
            <a:ext cx="760137" cy="218290"/>
            <a:chOff x="4191929" y="4380950"/>
            <a:chExt cx="760137" cy="218290"/>
          </a:xfrm>
        </p:grpSpPr>
        <p:sp>
          <p:nvSpPr>
            <p:cNvPr id="1817" name="Google Shape;1817;p44"/>
            <p:cNvSpPr/>
            <p:nvPr/>
          </p:nvSpPr>
          <p:spPr>
            <a:xfrm>
              <a:off x="4521180" y="4451544"/>
              <a:ext cx="430885" cy="771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8" name="Google Shape;1818;p44"/>
            <p:cNvGrpSpPr/>
            <p:nvPr/>
          </p:nvGrpSpPr>
          <p:grpSpPr>
            <a:xfrm>
              <a:off x="4191929" y="4380950"/>
              <a:ext cx="234762" cy="218290"/>
              <a:chOff x="8652775" y="883650"/>
              <a:chExt cx="38125" cy="35450"/>
            </a:xfrm>
          </p:grpSpPr>
          <p:sp>
            <p:nvSpPr>
              <p:cNvPr id="1819" name="Google Shape;1819;p44"/>
              <p:cNvSpPr/>
              <p:nvPr/>
            </p:nvSpPr>
            <p:spPr>
              <a:xfrm>
                <a:off x="8676900" y="883650"/>
                <a:ext cx="14000" cy="14025"/>
              </a:xfrm>
              <a:custGeom>
                <a:rect b="b" l="l" r="r" t="t"/>
                <a:pathLst>
                  <a:path extrusionOk="0" h="561" w="560">
                    <a:moveTo>
                      <a:pt x="274" y="0"/>
                    </a:moveTo>
                    <a:cubicBezTo>
                      <a:pt x="119" y="0"/>
                      <a:pt x="0" y="131"/>
                      <a:pt x="0" y="286"/>
                    </a:cubicBezTo>
                    <a:cubicBezTo>
                      <a:pt x="0" y="441"/>
                      <a:pt x="119" y="560"/>
                      <a:pt x="274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44"/>
              <p:cNvSpPr/>
              <p:nvPr/>
            </p:nvSpPr>
            <p:spPr>
              <a:xfrm>
                <a:off x="8676900" y="905075"/>
                <a:ext cx="14000" cy="14025"/>
              </a:xfrm>
              <a:custGeom>
                <a:rect b="b" l="l" r="r" t="t"/>
                <a:pathLst>
                  <a:path extrusionOk="0" h="561" w="560">
                    <a:moveTo>
                      <a:pt x="274" y="1"/>
                    </a:moveTo>
                    <a:cubicBezTo>
                      <a:pt x="119" y="1"/>
                      <a:pt x="0" y="120"/>
                      <a:pt x="0" y="275"/>
                    </a:cubicBezTo>
                    <a:cubicBezTo>
                      <a:pt x="0" y="429"/>
                      <a:pt x="119" y="560"/>
                      <a:pt x="274" y="560"/>
                    </a:cubicBezTo>
                    <a:cubicBezTo>
                      <a:pt x="429" y="560"/>
                      <a:pt x="560" y="429"/>
                      <a:pt x="560" y="275"/>
                    </a:cubicBezTo>
                    <a:cubicBezTo>
                      <a:pt x="560" y="120"/>
                      <a:pt x="429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44"/>
              <p:cNvSpPr/>
              <p:nvPr/>
            </p:nvSpPr>
            <p:spPr>
              <a:xfrm>
                <a:off x="8652775" y="905075"/>
                <a:ext cx="14025" cy="14025"/>
              </a:xfrm>
              <a:custGeom>
                <a:rect b="b" l="l" r="r" t="t"/>
                <a:pathLst>
                  <a:path extrusionOk="0" h="561" w="561">
                    <a:moveTo>
                      <a:pt x="286" y="1"/>
                    </a:moveTo>
                    <a:cubicBezTo>
                      <a:pt x="132" y="1"/>
                      <a:pt x="1" y="120"/>
                      <a:pt x="1" y="275"/>
                    </a:cubicBezTo>
                    <a:cubicBezTo>
                      <a:pt x="1" y="429"/>
                      <a:pt x="132" y="560"/>
                      <a:pt x="286" y="560"/>
                    </a:cubicBezTo>
                    <a:cubicBezTo>
                      <a:pt x="441" y="560"/>
                      <a:pt x="560" y="429"/>
                      <a:pt x="560" y="275"/>
                    </a:cubicBezTo>
                    <a:cubicBezTo>
                      <a:pt x="560" y="120"/>
                      <a:pt x="441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2" name="Google Shape;1822;p44"/>
          <p:cNvGrpSpPr/>
          <p:nvPr/>
        </p:nvGrpSpPr>
        <p:grpSpPr>
          <a:xfrm>
            <a:off x="7110691" y="4380963"/>
            <a:ext cx="234762" cy="218290"/>
            <a:chOff x="8652775" y="883650"/>
            <a:chExt cx="38125" cy="35450"/>
          </a:xfrm>
        </p:grpSpPr>
        <p:sp>
          <p:nvSpPr>
            <p:cNvPr id="1823" name="Google Shape;1823;p4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7" name="Google Shape;1827;p44"/>
          <p:cNvGrpSpPr/>
          <p:nvPr/>
        </p:nvGrpSpPr>
        <p:grpSpPr>
          <a:xfrm>
            <a:off x="3188291" y="1617638"/>
            <a:ext cx="234762" cy="218290"/>
            <a:chOff x="8652775" y="883650"/>
            <a:chExt cx="38125" cy="35450"/>
          </a:xfrm>
        </p:grpSpPr>
        <p:sp>
          <p:nvSpPr>
            <p:cNvPr id="1828" name="Google Shape;1828;p4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1" name="Google Shape;1831;p44"/>
          <p:cNvGrpSpPr/>
          <p:nvPr/>
        </p:nvGrpSpPr>
        <p:grpSpPr>
          <a:xfrm>
            <a:off x="5679193" y="2320281"/>
            <a:ext cx="430885" cy="203666"/>
            <a:chOff x="8703675" y="886625"/>
            <a:chExt cx="69975" cy="33075"/>
          </a:xfrm>
        </p:grpSpPr>
        <p:sp>
          <p:nvSpPr>
            <p:cNvPr id="1832" name="Google Shape;1832;p44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4" name="Google Shape;1834;p44"/>
          <p:cNvGrpSpPr/>
          <p:nvPr/>
        </p:nvGrpSpPr>
        <p:grpSpPr>
          <a:xfrm>
            <a:off x="930016" y="2743157"/>
            <a:ext cx="234762" cy="218290"/>
            <a:chOff x="8652775" y="883650"/>
            <a:chExt cx="38125" cy="35450"/>
          </a:xfrm>
        </p:grpSpPr>
        <p:sp>
          <p:nvSpPr>
            <p:cNvPr id="1835" name="Google Shape;1835;p4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9" name="Google Shape;1839;p44"/>
          <p:cNvSpPr/>
          <p:nvPr/>
        </p:nvSpPr>
        <p:spPr>
          <a:xfrm>
            <a:off x="3681555" y="2813732"/>
            <a:ext cx="430885" cy="77125"/>
          </a:xfrm>
          <a:custGeom>
            <a:rect b="b" l="l" r="r" t="t"/>
            <a:pathLst>
              <a:path extrusionOk="0" h="501" w="2799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0" name="Google Shape;1840;p44"/>
          <p:cNvGrpSpPr/>
          <p:nvPr/>
        </p:nvGrpSpPr>
        <p:grpSpPr>
          <a:xfrm>
            <a:off x="6342141" y="2743150"/>
            <a:ext cx="234762" cy="218290"/>
            <a:chOff x="8652775" y="883650"/>
            <a:chExt cx="38125" cy="35450"/>
          </a:xfrm>
        </p:grpSpPr>
        <p:sp>
          <p:nvSpPr>
            <p:cNvPr id="1841" name="Google Shape;1841;p4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44" name="Google Shape;18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00" y="1455601"/>
            <a:ext cx="2840412" cy="10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375" y="1255325"/>
            <a:ext cx="2405400" cy="170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1566" y="1130328"/>
            <a:ext cx="1313286" cy="170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/>
          <p:nvPr>
            <p:ph type="title"/>
          </p:nvPr>
        </p:nvSpPr>
        <p:spPr>
          <a:xfrm>
            <a:off x="2479450" y="1151825"/>
            <a:ext cx="44490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?</a:t>
            </a:r>
            <a:endParaRPr/>
          </a:p>
        </p:txBody>
      </p:sp>
      <p:grpSp>
        <p:nvGrpSpPr>
          <p:cNvPr id="1852" name="Google Shape;1852;p45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1853" name="Google Shape;1853;p45"/>
            <p:cNvSpPr/>
            <p:nvPr/>
          </p:nvSpPr>
          <p:spPr>
            <a:xfrm>
              <a:off x="1463275" y="2373650"/>
              <a:ext cx="484300" cy="710825"/>
            </a:xfrm>
            <a:custGeom>
              <a:rect b="b" l="l" r="r" t="t"/>
              <a:pathLst>
                <a:path extrusionOk="0" h="28433" w="19372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4" name="Google Shape;1854;p45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1855" name="Google Shape;1855;p45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rect b="b" l="l" r="r" t="t"/>
                <a:pathLst>
                  <a:path extrusionOk="0" h="2834" w="3858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5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rect b="b" l="l" r="r" t="t"/>
                <a:pathLst>
                  <a:path extrusionOk="0" h="6156" w="1418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45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rect b="b" l="l" r="r" t="t"/>
                <a:pathLst>
                  <a:path extrusionOk="0" h="632" w="1418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45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rect b="b" l="l" r="r" t="t"/>
                <a:pathLst>
                  <a:path extrusionOk="0" h="620" w="1418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45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rect b="b" l="l" r="r" t="t"/>
                <a:pathLst>
                  <a:path extrusionOk="0" h="632" w="1418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45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rect b="b" l="l" r="r" t="t"/>
                <a:pathLst>
                  <a:path extrusionOk="0" h="632" w="1418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45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rect b="b" l="l" r="r" t="t"/>
                <a:pathLst>
                  <a:path extrusionOk="0" h="620" w="1418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45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rect b="b" l="l" r="r" t="t"/>
                <a:pathLst>
                  <a:path extrusionOk="0" h="4502" w="2478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45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rect b="b" l="l" r="r" t="t"/>
                <a:pathLst>
                  <a:path extrusionOk="0" h="1061" w="4549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45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rect b="b" l="l" r="r" t="t"/>
                <a:pathLst>
                  <a:path extrusionOk="0" h="2586" w="6108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45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rect b="b" l="l" r="r" t="t"/>
                <a:pathLst>
                  <a:path extrusionOk="0" h="1716" w="1644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45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rect b="b" l="l" r="r" t="t"/>
                <a:pathLst>
                  <a:path extrusionOk="0" h="1751" w="1668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45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rect b="b" l="l" r="r" t="t"/>
                <a:pathLst>
                  <a:path extrusionOk="0" h="13" w="501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45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rect b="b" l="l" r="r" t="t"/>
                <a:pathLst>
                  <a:path extrusionOk="0" h="1882" w="1466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45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rect b="b" l="l" r="r" t="t"/>
                <a:pathLst>
                  <a:path extrusionOk="0" h="1162" w="1072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45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rect b="b" l="l" r="r" t="t"/>
                <a:pathLst>
                  <a:path extrusionOk="0" h="1727" w="1108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45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rect b="b" l="l" r="r" t="t"/>
                <a:pathLst>
                  <a:path extrusionOk="0" h="1882" w="1239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45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rect b="b" l="l" r="r" t="t"/>
                <a:pathLst>
                  <a:path extrusionOk="0" h="1882" w="1251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45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rect b="b" l="l" r="r" t="t"/>
                <a:pathLst>
                  <a:path extrusionOk="0" h="1727" w="112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45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rect b="b" l="l" r="r" t="t"/>
                <a:pathLst>
                  <a:path extrusionOk="0" h="1894" w="149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45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rect b="b" l="l" r="r" t="t"/>
                <a:pathLst>
                  <a:path extrusionOk="0" h="1162" w="1072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45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rect b="b" l="l" r="r" t="t"/>
                <a:pathLst>
                  <a:path extrusionOk="0" h="1716" w="1656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45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rect b="b" l="l" r="r" t="t"/>
                <a:pathLst>
                  <a:path extrusionOk="0" h="13" w="501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45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rect b="b" l="l" r="r" t="t"/>
                <a:pathLst>
                  <a:path extrusionOk="0" h="1775" w="1703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45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rect b="b" l="l" r="r" t="t"/>
                <a:pathLst>
                  <a:path extrusionOk="0" h="2586" w="6097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45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rect b="b" l="l" r="r" t="t"/>
                <a:pathLst>
                  <a:path extrusionOk="0" h="1073" w="2168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45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rect b="b" l="l" r="r" t="t"/>
                <a:pathLst>
                  <a:path extrusionOk="0" h="2847" w="2941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45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rect b="b" l="l" r="r" t="t"/>
                <a:pathLst>
                  <a:path extrusionOk="0" h="2847" w="2942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45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rect b="b" l="l" r="r" t="t"/>
                <a:pathLst>
                  <a:path extrusionOk="0" h="3918" w="2073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45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rect b="b" l="l" r="r" t="t"/>
                <a:pathLst>
                  <a:path extrusionOk="0" h="3918" w="2072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45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rect b="b" l="l" r="r" t="t"/>
                <a:pathLst>
                  <a:path extrusionOk="0" h="12300" w="10943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45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rect b="b" l="l" r="r" t="t"/>
                <a:pathLst>
                  <a:path extrusionOk="0" h="4811" w="10955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45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rect b="b" l="l" r="r" t="t"/>
                <a:pathLst>
                  <a:path extrusionOk="0" h="1037" w="43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45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rect b="b" l="l" r="r" t="t"/>
                <a:pathLst>
                  <a:path extrusionOk="0" h="1037" w="489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45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rect b="b" l="l" r="r" t="t"/>
                <a:pathLst>
                  <a:path extrusionOk="0" h="1037" w="10955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5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rect b="b" l="l" r="r" t="t"/>
                <a:pathLst>
                  <a:path extrusionOk="0" h="1025" w="11872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45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rect b="b" l="l" r="r" t="t"/>
                <a:pathLst>
                  <a:path extrusionOk="0" h="1025" w="10955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45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45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rect b="b" l="l" r="r" t="t"/>
                <a:pathLst>
                  <a:path extrusionOk="0" h="1001" w="1013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45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rect b="b" l="l" r="r" t="t"/>
                <a:pathLst>
                  <a:path extrusionOk="0" h="1001" w="1013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45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rect b="b" l="l" r="r" t="t"/>
                <a:pathLst>
                  <a:path extrusionOk="0" h="3287" w="3287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45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rect b="b" l="l" r="r" t="t"/>
                <a:pathLst>
                  <a:path extrusionOk="0" h="763" w="763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rect b="b" l="l" r="r" t="t"/>
                <a:pathLst>
                  <a:path extrusionOk="0" h="3287" w="3287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45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rect b="b" l="l" r="r" t="t"/>
                <a:pathLst>
                  <a:path extrusionOk="0" h="763" w="763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45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rect b="b" l="l" r="r" t="t"/>
                <a:pathLst>
                  <a:path extrusionOk="0" h="834" w="834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45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rect b="b" l="l" r="r" t="t"/>
                <a:pathLst>
                  <a:path extrusionOk="0" h="834" w="834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45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rect b="b" l="l" r="r" t="t"/>
                <a:pathLst>
                  <a:path extrusionOk="0" h="835" w="834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45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rect b="b" l="l" r="r" t="t"/>
                <a:pathLst>
                  <a:path extrusionOk="0" h="835" w="834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45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rect b="b" l="l" r="r" t="t"/>
                <a:pathLst>
                  <a:path extrusionOk="0" h="2906" w="6228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6" name="Google Shape;1906;p45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1907" name="Google Shape;1907;p45"/>
            <p:cNvSpPr/>
            <p:nvPr/>
          </p:nvSpPr>
          <p:spPr>
            <a:xfrm>
              <a:off x="3079550" y="2361288"/>
              <a:ext cx="565275" cy="750400"/>
            </a:xfrm>
            <a:custGeom>
              <a:rect b="b" l="l" r="r" t="t"/>
              <a:pathLst>
                <a:path extrusionOk="0" h="30016" w="22611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8" name="Google Shape;1908;p45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1909" name="Google Shape;1909;p45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rect b="b" l="l" r="r" t="t"/>
                <a:pathLst>
                  <a:path extrusionOk="0" h="3490" w="454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45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rect b="b" l="l" r="r" t="t"/>
                <a:pathLst>
                  <a:path extrusionOk="0" h="1359" w="1358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45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rect b="b" l="l" r="r" t="t"/>
                <a:pathLst>
                  <a:path extrusionOk="0" h="13895" w="10122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45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rect b="b" l="l" r="r" t="t"/>
                <a:pathLst>
                  <a:path extrusionOk="0" h="9038" w="905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45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rect b="b" l="l" r="r" t="t"/>
                <a:pathLst>
                  <a:path extrusionOk="0" h="3490" w="3502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45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rect b="b" l="l" r="r" t="t"/>
                <a:pathLst>
                  <a:path extrusionOk="0" h="4144" w="6716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45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rect b="b" l="l" r="r" t="t"/>
                <a:pathLst>
                  <a:path extrusionOk="0" h="11442" w="19575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45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rect b="b" l="l" r="r" t="t"/>
                <a:pathLst>
                  <a:path extrusionOk="0" h="2097" w="2084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rect b="b" l="l" r="r" t="t"/>
                <a:pathLst>
                  <a:path extrusionOk="0" h="2097" w="2085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rect b="b" l="l" r="r" t="t"/>
                <a:pathLst>
                  <a:path extrusionOk="0" h="2097" w="2084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rect b="b" l="l" r="r" t="t"/>
                <a:pathLst>
                  <a:path extrusionOk="0" h="2097" w="2084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rect b="b" l="l" r="r" t="t"/>
                <a:pathLst>
                  <a:path extrusionOk="0" h="2097" w="2085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rect b="b" l="l" r="r" t="t"/>
                <a:pathLst>
                  <a:path extrusionOk="0" h="2097" w="2085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45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45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45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45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45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45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45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5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45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rect b="b" l="l" r="r" t="t"/>
                <a:pathLst>
                  <a:path extrusionOk="0" h="2085" w="2084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45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45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rect b="b" l="l" r="r" t="t"/>
                <a:pathLst>
                  <a:path extrusionOk="0" h="2085" w="2085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45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rect b="b" l="l" r="r" t="t"/>
                <a:pathLst>
                  <a:path extrusionOk="0" h="1930" w="4013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45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rect b="b" l="l" r="r" t="t"/>
                <a:pathLst>
                  <a:path extrusionOk="0" h="1930" w="4014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45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rect b="b" l="l" r="r" t="t"/>
                <a:pathLst>
                  <a:path extrusionOk="0" h="1465" w="93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45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rect b="b" l="l" r="r" t="t"/>
                <a:pathLst>
                  <a:path extrusionOk="0" h="1465" w="93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45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rect b="b" l="l" r="r" t="t"/>
                <a:pathLst>
                  <a:path extrusionOk="0" h="1465" w="93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45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rect b="b" l="l" r="r" t="t"/>
                <a:pathLst>
                  <a:path extrusionOk="0" h="1465" w="918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5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rect b="b" l="l" r="r" t="t"/>
                <a:pathLst>
                  <a:path extrusionOk="0" h="823" w="7526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45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rect b="b" l="l" r="r" t="t"/>
                <a:pathLst>
                  <a:path extrusionOk="0" h="1680" w="3894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0" name="Google Shape;1960;p45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1961" name="Google Shape;1961;p45"/>
            <p:cNvSpPr/>
            <p:nvPr/>
          </p:nvSpPr>
          <p:spPr>
            <a:xfrm>
              <a:off x="6630575" y="1482750"/>
              <a:ext cx="292025" cy="438175"/>
            </a:xfrm>
            <a:custGeom>
              <a:rect b="b" l="l" r="r" t="t"/>
              <a:pathLst>
                <a:path extrusionOk="0" h="17527" w="11681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2" name="Google Shape;1962;p45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963" name="Google Shape;1963;p45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rect b="b" l="l" r="r" t="t"/>
                <a:pathLst>
                  <a:path extrusionOk="0" h="17539" w="11681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45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rect b="b" l="l" r="r" t="t"/>
                <a:pathLst>
                  <a:path extrusionOk="0" h="2549" w="11681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45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rect b="b" l="l" r="r" t="t"/>
                <a:pathLst>
                  <a:path extrusionOk="0" h="2692" w="8573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45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rect b="b" l="l" r="r" t="t"/>
                <a:pathLst>
                  <a:path extrusionOk="0" h="3192" w="9085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45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45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45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rect b="b" l="l" r="r" t="t"/>
                <a:pathLst>
                  <a:path extrusionOk="0" h="2728" w="513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45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45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45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rect b="b" l="l" r="r" t="t"/>
                <a:pathLst>
                  <a:path extrusionOk="0" h="810" w="11681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45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rect b="b" l="l" r="r" t="t"/>
                <a:pathLst>
                  <a:path extrusionOk="0" h="5513" w="5513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45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rect b="b" l="l" r="r" t="t"/>
                <a:pathLst>
                  <a:path extrusionOk="0" h="4251" w="4251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45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rect b="b" l="l" r="r" t="t"/>
                <a:pathLst>
                  <a:path extrusionOk="0" h="2727" w="4251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45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rect b="b" l="l" r="r" t="t"/>
                <a:pathLst>
                  <a:path extrusionOk="0" h="2490" w="2704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45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rect b="b" l="l" r="r" t="t"/>
                <a:pathLst>
                  <a:path extrusionOk="0" h="2537" w="3585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45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rect b="b" l="l" r="r" t="t"/>
                <a:pathLst>
                  <a:path extrusionOk="0" h="2537" w="3584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45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rect b="b" l="l" r="r" t="t"/>
                <a:pathLst>
                  <a:path extrusionOk="0" h="2537" w="2573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45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rect b="b" l="l" r="r" t="t"/>
                <a:pathLst>
                  <a:path extrusionOk="0" h="2537" w="3585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45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rect b="b" l="l" r="r" t="t"/>
                <a:pathLst>
                  <a:path extrusionOk="0" h="2537" w="3597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2" name="Google Shape;1982;p45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1983" name="Google Shape;1983;p45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7" name="Google Shape;1987;p45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1988" name="Google Shape;1988;p45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1" name="Google Shape;1991;p45"/>
          <p:cNvGrpSpPr/>
          <p:nvPr/>
        </p:nvGrpSpPr>
        <p:grpSpPr>
          <a:xfrm rot="-807566">
            <a:off x="3145" y="2476753"/>
            <a:ext cx="1827102" cy="2315108"/>
            <a:chOff x="4700075" y="3262363"/>
            <a:chExt cx="560525" cy="710238"/>
          </a:xfrm>
        </p:grpSpPr>
        <p:sp>
          <p:nvSpPr>
            <p:cNvPr id="1992" name="Google Shape;1992;p45"/>
            <p:cNvSpPr/>
            <p:nvPr/>
          </p:nvSpPr>
          <p:spPr>
            <a:xfrm>
              <a:off x="4700075" y="3262375"/>
              <a:ext cx="560525" cy="710225"/>
            </a:xfrm>
            <a:custGeom>
              <a:rect b="b" l="l" r="r" t="t"/>
              <a:pathLst>
                <a:path extrusionOk="0" h="28409" w="22421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3" name="Google Shape;1993;p45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1994" name="Google Shape;1994;p45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rect b="b" l="l" r="r" t="t"/>
                <a:pathLst>
                  <a:path extrusionOk="0" h="2824" w="6668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45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rect b="b" l="l" r="r" t="t"/>
                <a:pathLst>
                  <a:path extrusionOk="0" h="1870" w="1798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45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rect b="b" l="l" r="r" t="t"/>
                <a:pathLst>
                  <a:path extrusionOk="0" h="1918" w="181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5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rect b="b" l="l" r="r" t="t"/>
                <a:pathLst>
                  <a:path extrusionOk="0" h="13" w="549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45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rect b="b" l="l" r="r" t="t"/>
                <a:pathLst>
                  <a:path extrusionOk="0" h="2061" w="1596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45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rect b="b" l="l" r="r" t="t"/>
                <a:pathLst>
                  <a:path extrusionOk="0" h="1275" w="1167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45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rect b="b" l="l" r="r" t="t"/>
                <a:pathLst>
                  <a:path extrusionOk="0" h="1882" w="1215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45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rect b="b" l="l" r="r" t="t"/>
                <a:pathLst>
                  <a:path extrusionOk="0" h="2049" w="1346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45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rect b="b" l="l" r="r" t="t"/>
                <a:pathLst>
                  <a:path extrusionOk="0" h="2049" w="137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45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rect b="b" l="l" r="r" t="t"/>
                <a:pathLst>
                  <a:path extrusionOk="0" h="1882" w="1216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45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rect b="b" l="l" r="r" t="t"/>
                <a:pathLst>
                  <a:path extrusionOk="0" h="2061" w="1644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45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rect b="b" l="l" r="r" t="t"/>
                <a:pathLst>
                  <a:path extrusionOk="0" h="1275" w="1168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45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rect b="b" l="l" r="r" t="t"/>
                <a:pathLst>
                  <a:path extrusionOk="0" h="1870" w="1811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45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rect b="b" l="l" r="r" t="t"/>
                <a:pathLst>
                  <a:path extrusionOk="0" h="13" w="537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45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rect b="b" l="l" r="r" t="t"/>
                <a:pathLst>
                  <a:path extrusionOk="0" h="1930" w="1846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45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rect b="b" l="l" r="r" t="t"/>
                <a:pathLst>
                  <a:path extrusionOk="0" h="2812" w="6645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45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rect b="b" l="l" r="r" t="t"/>
                <a:pathLst>
                  <a:path extrusionOk="0" h="1168" w="237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45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rect b="b" l="l" r="r" t="t"/>
                <a:pathLst>
                  <a:path extrusionOk="0" h="1620" w="1311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45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rect b="b" l="l" r="r" t="t"/>
                <a:pathLst>
                  <a:path extrusionOk="0" h="1608" w="1298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45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rect b="b" l="l" r="r" t="t"/>
                <a:pathLst>
                  <a:path extrusionOk="0" h="1728" w="1703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45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rect b="b" l="l" r="r" t="t"/>
                <a:pathLst>
                  <a:path extrusionOk="0" h="1727" w="1668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45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rect b="b" l="l" r="r" t="t"/>
                <a:pathLst>
                  <a:path extrusionOk="0" h="1484" w="1363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45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rect b="b" l="l" r="r" t="t"/>
                <a:pathLst>
                  <a:path extrusionOk="0" h="1472" w="144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45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rect b="b" l="l" r="r" t="t"/>
                <a:pathLst>
                  <a:path extrusionOk="0" h="1585" w="1382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45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rect b="b" l="l" r="r" t="t"/>
                <a:pathLst>
                  <a:path extrusionOk="0" h="1585" w="1405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45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rect b="b" l="l" r="r" t="t"/>
                <a:pathLst>
                  <a:path extrusionOk="0" h="3097" w="7919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45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rect b="b" l="l" r="r" t="t"/>
                <a:pathLst>
                  <a:path extrusionOk="0" h="10538" w="10705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45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rect b="b" l="l" r="r" t="t"/>
                <a:pathLst>
                  <a:path extrusionOk="0" h="2561" w="3871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45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rect b="b" l="l" r="r" t="t"/>
                <a:pathLst>
                  <a:path extrusionOk="0" h="644" w="3013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45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rect b="b" l="l" r="r" t="t"/>
                <a:pathLst>
                  <a:path extrusionOk="0" h="1334" w="953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45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rect b="b" l="l" r="r" t="t"/>
                <a:pathLst>
                  <a:path extrusionOk="0" h="3192" w="93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5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rect b="b" l="l" r="r" t="t"/>
                <a:pathLst>
                  <a:path extrusionOk="0" h="2228" w="2228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5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rect b="b" l="l" r="r" t="t"/>
                <a:pathLst>
                  <a:path extrusionOk="0" h="2228" w="1109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45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rect b="b" l="l" r="r" t="t"/>
                <a:pathLst>
                  <a:path extrusionOk="0" h="655" w="3013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45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rect b="b" l="l" r="r" t="t"/>
                <a:pathLst>
                  <a:path extrusionOk="0" h="1347" w="954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45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rect b="b" l="l" r="r" t="t"/>
                <a:pathLst>
                  <a:path extrusionOk="0" h="3192" w="93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5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rect b="b" l="l" r="r" t="t"/>
                <a:pathLst>
                  <a:path extrusionOk="0" h="2227" w="2227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45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rect b="b" l="l" r="r" t="t"/>
                <a:pathLst>
                  <a:path extrusionOk="0" h="2227" w="112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45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rect b="b" l="l" r="r" t="t"/>
                <a:pathLst>
                  <a:path extrusionOk="0" h="9479" w="11181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5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rect b="b" l="l" r="r" t="t"/>
                <a:pathLst>
                  <a:path extrusionOk="0" h="2883" w="9133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45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rect b="b" l="l" r="r" t="t"/>
                <a:pathLst>
                  <a:path extrusionOk="0" h="2327" w="2621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45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rect b="b" l="l" r="r" t="t"/>
                <a:pathLst>
                  <a:path extrusionOk="0" h="2327" w="2621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45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rect b="b" l="l" r="r" t="t"/>
                <a:pathLst>
                  <a:path extrusionOk="0" h="2327" w="2621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45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rect b="b" l="l" r="r" t="t"/>
                <a:pathLst>
                  <a:path extrusionOk="0" h="2327" w="262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45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rect b="b" l="l" r="r" t="t"/>
                <a:pathLst>
                  <a:path extrusionOk="0" h="2121" w="112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45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rect b="b" l="l" r="r" t="t"/>
                <a:pathLst>
                  <a:path extrusionOk="0" h="2121" w="1489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45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rect b="b" l="l" r="r" t="t"/>
                <a:pathLst>
                  <a:path extrusionOk="0" h="2121" w="1489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45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rect b="b" l="l" r="r" t="t"/>
                <a:pathLst>
                  <a:path extrusionOk="0" h="2121" w="1489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45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rect b="b" l="l" r="r" t="t"/>
                <a:pathLst>
                  <a:path extrusionOk="0" h="2121" w="1121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45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rect b="b" l="l" r="r" t="t"/>
                <a:pathLst>
                  <a:path extrusionOk="0" h="2121" w="1477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45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rect b="b" l="l" r="r" t="t"/>
                <a:pathLst>
                  <a:path extrusionOk="0" h="1692" w="13598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45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rect b="b" l="l" r="r" t="t"/>
                <a:pathLst>
                  <a:path extrusionOk="0" h="751" w="13598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5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rect b="b" l="l" r="r" t="t"/>
                <a:pathLst>
                  <a:path extrusionOk="0" h="4514" w="7919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5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rect b="b" l="l" r="r" t="t"/>
                <a:pathLst>
                  <a:path extrusionOk="0" h="1478" w="1489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45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rect b="b" l="l" r="r" t="t"/>
                <a:pathLst>
                  <a:path extrusionOk="0" h="1478" w="5109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45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rect b="b" l="l" r="r" t="t"/>
                <a:pathLst>
                  <a:path extrusionOk="0" h="2204" w="193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45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rect b="b" l="l" r="r" t="t"/>
                <a:pathLst>
                  <a:path extrusionOk="0" h="2204" w="1942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45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rect b="b" l="l" r="r" t="t"/>
                <a:pathLst>
                  <a:path extrusionOk="0" h="1430" w="4644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45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rect b="b" l="l" r="r" t="t"/>
                <a:pathLst>
                  <a:path extrusionOk="0" h="1430" w="4645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45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rect b="b" l="l" r="r" t="t"/>
                <a:pathLst>
                  <a:path extrusionOk="0" h="3716" w="4395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45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rect b="b" l="l" r="r" t="t"/>
                <a:pathLst>
                  <a:path extrusionOk="0" h="3716" w="4383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5" name="Google Shape;2055;p45"/>
          <p:cNvGrpSpPr/>
          <p:nvPr/>
        </p:nvGrpSpPr>
        <p:grpSpPr>
          <a:xfrm>
            <a:off x="6692516" y="505713"/>
            <a:ext cx="234762" cy="218290"/>
            <a:chOff x="8652775" y="883650"/>
            <a:chExt cx="38125" cy="35450"/>
          </a:xfrm>
        </p:grpSpPr>
        <p:sp>
          <p:nvSpPr>
            <p:cNvPr id="2056" name="Google Shape;2056;p45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5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5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5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1"/>
          <p:cNvSpPr/>
          <p:nvPr/>
        </p:nvSpPr>
        <p:spPr>
          <a:xfrm>
            <a:off x="5976825" y="2979838"/>
            <a:ext cx="2615400" cy="1624200"/>
          </a:xfrm>
          <a:prstGeom prst="roundRect">
            <a:avLst>
              <a:gd fmla="val 392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1"/>
          <p:cNvSpPr/>
          <p:nvPr/>
        </p:nvSpPr>
        <p:spPr>
          <a:xfrm>
            <a:off x="551775" y="1254025"/>
            <a:ext cx="2615400" cy="1624200"/>
          </a:xfrm>
          <a:prstGeom prst="roundRect">
            <a:avLst>
              <a:gd fmla="val 392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1"/>
          <p:cNvSpPr/>
          <p:nvPr/>
        </p:nvSpPr>
        <p:spPr>
          <a:xfrm>
            <a:off x="3264300" y="1254025"/>
            <a:ext cx="2615400" cy="1624200"/>
          </a:xfrm>
          <a:prstGeom prst="roundRect">
            <a:avLst>
              <a:gd fmla="val 392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1"/>
          <p:cNvSpPr/>
          <p:nvPr/>
        </p:nvSpPr>
        <p:spPr>
          <a:xfrm>
            <a:off x="551800" y="2979850"/>
            <a:ext cx="2615400" cy="1624200"/>
          </a:xfrm>
          <a:prstGeom prst="roundRect">
            <a:avLst>
              <a:gd fmla="val 392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1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42" name="Google Shape;542;p31"/>
          <p:cNvSpPr txBox="1"/>
          <p:nvPr>
            <p:ph idx="2" type="title"/>
          </p:nvPr>
        </p:nvSpPr>
        <p:spPr>
          <a:xfrm>
            <a:off x="656800" y="1728213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543" name="Google Shape;543;p31"/>
          <p:cNvSpPr txBox="1"/>
          <p:nvPr>
            <p:ph idx="1" type="subTitle"/>
          </p:nvPr>
        </p:nvSpPr>
        <p:spPr>
          <a:xfrm>
            <a:off x="656800" y="2157752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project doing?</a:t>
            </a:r>
            <a:endParaRPr/>
          </a:p>
        </p:txBody>
      </p:sp>
      <p:sp>
        <p:nvSpPr>
          <p:cNvPr id="544" name="Google Shape;544;p31"/>
          <p:cNvSpPr txBox="1"/>
          <p:nvPr>
            <p:ph idx="3" type="title"/>
          </p:nvPr>
        </p:nvSpPr>
        <p:spPr>
          <a:xfrm>
            <a:off x="3369325" y="1728213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45" name="Google Shape;545;p31"/>
          <p:cNvSpPr txBox="1"/>
          <p:nvPr>
            <p:ph idx="4" type="subTitle"/>
          </p:nvPr>
        </p:nvSpPr>
        <p:spPr>
          <a:xfrm>
            <a:off x="3369325" y="2157752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navigating through obstacles</a:t>
            </a:r>
            <a:endParaRPr/>
          </a:p>
        </p:txBody>
      </p:sp>
      <p:sp>
        <p:nvSpPr>
          <p:cNvPr id="546" name="Google Shape;546;p31"/>
          <p:cNvSpPr txBox="1"/>
          <p:nvPr>
            <p:ph idx="9" type="title"/>
          </p:nvPr>
        </p:nvSpPr>
        <p:spPr>
          <a:xfrm>
            <a:off x="2253625" y="1254025"/>
            <a:ext cx="752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7" name="Google Shape;547;p31"/>
          <p:cNvSpPr txBox="1"/>
          <p:nvPr>
            <p:ph idx="14" type="title"/>
          </p:nvPr>
        </p:nvSpPr>
        <p:spPr>
          <a:xfrm>
            <a:off x="4966150" y="1254025"/>
            <a:ext cx="752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8" name="Google Shape;548;p31"/>
          <p:cNvSpPr txBox="1"/>
          <p:nvPr>
            <p:ph idx="16" type="title"/>
          </p:nvPr>
        </p:nvSpPr>
        <p:spPr>
          <a:xfrm>
            <a:off x="656825" y="3454038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API</a:t>
            </a:r>
            <a:endParaRPr/>
          </a:p>
        </p:txBody>
      </p:sp>
      <p:sp>
        <p:nvSpPr>
          <p:cNvPr id="549" name="Google Shape;549;p31"/>
          <p:cNvSpPr txBox="1"/>
          <p:nvPr>
            <p:ph idx="17" type="subTitle"/>
          </p:nvPr>
        </p:nvSpPr>
        <p:spPr>
          <a:xfrm>
            <a:off x="656825" y="3883577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the robot do with its APIs?</a:t>
            </a:r>
            <a:endParaRPr/>
          </a:p>
        </p:txBody>
      </p:sp>
      <p:sp>
        <p:nvSpPr>
          <p:cNvPr id="550" name="Google Shape;550;p31"/>
          <p:cNvSpPr txBox="1"/>
          <p:nvPr>
            <p:ph idx="18" type="title"/>
          </p:nvPr>
        </p:nvSpPr>
        <p:spPr>
          <a:xfrm>
            <a:off x="6081850" y="3454049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51" name="Google Shape;551;p31"/>
          <p:cNvSpPr txBox="1"/>
          <p:nvPr>
            <p:ph idx="19" type="subTitle"/>
          </p:nvPr>
        </p:nvSpPr>
        <p:spPr>
          <a:xfrm>
            <a:off x="6081850" y="3852701"/>
            <a:ext cx="24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upgrades, dora, and more </a:t>
            </a:r>
            <a:endParaRPr/>
          </a:p>
        </p:txBody>
      </p:sp>
      <p:sp>
        <p:nvSpPr>
          <p:cNvPr id="552" name="Google Shape;552;p31"/>
          <p:cNvSpPr txBox="1"/>
          <p:nvPr>
            <p:ph idx="20" type="title"/>
          </p:nvPr>
        </p:nvSpPr>
        <p:spPr>
          <a:xfrm>
            <a:off x="2253650" y="2979850"/>
            <a:ext cx="752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53" name="Google Shape;553;p31"/>
          <p:cNvSpPr txBox="1"/>
          <p:nvPr>
            <p:ph idx="21" type="title"/>
          </p:nvPr>
        </p:nvSpPr>
        <p:spPr>
          <a:xfrm>
            <a:off x="7678675" y="2979838"/>
            <a:ext cx="752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554" name="Google Shape;554;p31"/>
          <p:cNvGrpSpPr/>
          <p:nvPr/>
        </p:nvGrpSpPr>
        <p:grpSpPr>
          <a:xfrm>
            <a:off x="721016" y="1472140"/>
            <a:ext cx="744312" cy="221985"/>
            <a:chOff x="8652775" y="883650"/>
            <a:chExt cx="120875" cy="36050"/>
          </a:xfrm>
        </p:grpSpPr>
        <p:sp>
          <p:nvSpPr>
            <p:cNvPr id="555" name="Google Shape;555;p31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1"/>
          <p:cNvGrpSpPr/>
          <p:nvPr/>
        </p:nvGrpSpPr>
        <p:grpSpPr>
          <a:xfrm>
            <a:off x="3442429" y="1472140"/>
            <a:ext cx="234762" cy="218290"/>
            <a:chOff x="8652775" y="883650"/>
            <a:chExt cx="38125" cy="35450"/>
          </a:xfrm>
        </p:grpSpPr>
        <p:sp>
          <p:nvSpPr>
            <p:cNvPr id="562" name="Google Shape;562;p31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1"/>
          <p:cNvSpPr/>
          <p:nvPr/>
        </p:nvSpPr>
        <p:spPr>
          <a:xfrm>
            <a:off x="757793" y="3270409"/>
            <a:ext cx="430885" cy="77125"/>
          </a:xfrm>
          <a:custGeom>
            <a:rect b="b" l="l" r="r" t="t"/>
            <a:pathLst>
              <a:path extrusionOk="0" h="501" w="2799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31"/>
          <p:cNvGrpSpPr/>
          <p:nvPr/>
        </p:nvGrpSpPr>
        <p:grpSpPr>
          <a:xfrm>
            <a:off x="6182816" y="3208315"/>
            <a:ext cx="744312" cy="221985"/>
            <a:chOff x="8652775" y="883650"/>
            <a:chExt cx="120875" cy="36050"/>
          </a:xfrm>
        </p:grpSpPr>
        <p:sp>
          <p:nvSpPr>
            <p:cNvPr id="568" name="Google Shape;568;p31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1"/>
          <p:cNvGrpSpPr/>
          <p:nvPr/>
        </p:nvGrpSpPr>
        <p:grpSpPr>
          <a:xfrm rot="-1110522">
            <a:off x="6566968" y="72592"/>
            <a:ext cx="1055995" cy="905507"/>
            <a:chOff x="4041575" y="1574875"/>
            <a:chExt cx="296475" cy="254225"/>
          </a:xfrm>
        </p:grpSpPr>
        <p:sp>
          <p:nvSpPr>
            <p:cNvPr id="575" name="Google Shape;575;p31"/>
            <p:cNvSpPr/>
            <p:nvPr/>
          </p:nvSpPr>
          <p:spPr>
            <a:xfrm>
              <a:off x="4041575" y="1574875"/>
              <a:ext cx="296475" cy="254225"/>
            </a:xfrm>
            <a:custGeom>
              <a:rect b="b" l="l" r="r" t="t"/>
              <a:pathLst>
                <a:path extrusionOk="0" h="10169" w="11859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6" name="Google Shape;576;p31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577" name="Google Shape;577;p31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rect b="b" l="l" r="r" t="t"/>
                <a:pathLst>
                  <a:path extrusionOk="0" h="5037" w="442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rect b="b" l="l" r="r" t="t"/>
                <a:pathLst>
                  <a:path extrusionOk="0" h="1311" w="131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rect b="b" l="l" r="r" t="t"/>
                <a:pathLst>
                  <a:path extrusionOk="0" h="5037" w="442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rect b="b" l="l" r="r" t="t"/>
                <a:pathLst>
                  <a:path extrusionOk="0" h="1311" w="1322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rect b="b" l="l" r="r" t="t"/>
                <a:pathLst>
                  <a:path extrusionOk="0" h="1941" w="193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rect b="b" l="l" r="r" t="t"/>
                <a:pathLst>
                  <a:path extrusionOk="0" h="1941" w="1941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rect b="b" l="l" r="r" t="t"/>
                <a:pathLst>
                  <a:path extrusionOk="0" h="9776" w="9776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rect b="b" l="l" r="r" t="t"/>
                <a:pathLst>
                  <a:path extrusionOk="0" h="2799" w="7943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rect b="b" l="l" r="r" t="t"/>
                <a:pathLst>
                  <a:path extrusionOk="0" h="989" w="1001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7" name="Google Shape;587;p31"/>
          <p:cNvGrpSpPr/>
          <p:nvPr/>
        </p:nvGrpSpPr>
        <p:grpSpPr>
          <a:xfrm rot="398693">
            <a:off x="5048010" y="151420"/>
            <a:ext cx="1088305" cy="866925"/>
            <a:chOff x="5784050" y="1584700"/>
            <a:chExt cx="294100" cy="234275"/>
          </a:xfrm>
        </p:grpSpPr>
        <p:sp>
          <p:nvSpPr>
            <p:cNvPr id="588" name="Google Shape;588;p31"/>
            <p:cNvSpPr/>
            <p:nvPr/>
          </p:nvSpPr>
          <p:spPr>
            <a:xfrm>
              <a:off x="5784050" y="1584850"/>
              <a:ext cx="294100" cy="233975"/>
            </a:xfrm>
            <a:custGeom>
              <a:rect b="b" l="l" r="r" t="t"/>
              <a:pathLst>
                <a:path extrusionOk="0" h="9359" w="11764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31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590" name="Google Shape;590;p31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rect b="b" l="l" r="r" t="t"/>
                <a:pathLst>
                  <a:path extrusionOk="0" h="2287" w="2287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rect b="b" l="l" r="r" t="t"/>
                <a:pathLst>
                  <a:path extrusionOk="0" h="2287" w="2299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rect b="b" l="l" r="r" t="t"/>
                <a:pathLst>
                  <a:path extrusionOk="0" h="9371" w="936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rect b="b" l="l" r="r" t="t"/>
                <a:pathLst>
                  <a:path extrusionOk="0" h="5526" w="5514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rect b="b" l="l" r="r" t="t"/>
                <a:pathLst>
                  <a:path extrusionOk="0" h="4252" w="4252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rect b="b" l="l" r="r" t="t"/>
                <a:pathLst>
                  <a:path extrusionOk="0" h="2740" w="4252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6" name="Google Shape;596;p31"/>
          <p:cNvSpPr/>
          <p:nvPr/>
        </p:nvSpPr>
        <p:spPr>
          <a:xfrm>
            <a:off x="5976825" y="1269788"/>
            <a:ext cx="2615400" cy="1624200"/>
          </a:xfrm>
          <a:prstGeom prst="roundRect">
            <a:avLst>
              <a:gd fmla="val 392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1"/>
          <p:cNvSpPr txBox="1"/>
          <p:nvPr>
            <p:ph idx="7" type="title"/>
          </p:nvPr>
        </p:nvSpPr>
        <p:spPr>
          <a:xfrm>
            <a:off x="6081825" y="1743999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598" name="Google Shape;598;p31"/>
          <p:cNvSpPr txBox="1"/>
          <p:nvPr>
            <p:ph idx="8" type="subTitle"/>
          </p:nvPr>
        </p:nvSpPr>
        <p:spPr>
          <a:xfrm>
            <a:off x="6081825" y="2173538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challenges?</a:t>
            </a:r>
            <a:endParaRPr/>
          </a:p>
        </p:txBody>
      </p:sp>
      <p:sp>
        <p:nvSpPr>
          <p:cNvPr id="599" name="Google Shape;599;p31"/>
          <p:cNvSpPr txBox="1"/>
          <p:nvPr>
            <p:ph idx="15" type="title"/>
          </p:nvPr>
        </p:nvSpPr>
        <p:spPr>
          <a:xfrm>
            <a:off x="7678675" y="1269788"/>
            <a:ext cx="752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00" name="Google Shape;600;p31"/>
          <p:cNvGrpSpPr/>
          <p:nvPr/>
        </p:nvGrpSpPr>
        <p:grpSpPr>
          <a:xfrm>
            <a:off x="6188168" y="1516594"/>
            <a:ext cx="430885" cy="203666"/>
            <a:chOff x="8703675" y="886625"/>
            <a:chExt cx="69975" cy="33075"/>
          </a:xfrm>
        </p:grpSpPr>
        <p:sp>
          <p:nvSpPr>
            <p:cNvPr id="601" name="Google Shape;601;p31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1"/>
          <p:cNvSpPr/>
          <p:nvPr/>
        </p:nvSpPr>
        <p:spPr>
          <a:xfrm>
            <a:off x="3264313" y="2979838"/>
            <a:ext cx="2615400" cy="1624200"/>
          </a:xfrm>
          <a:prstGeom prst="roundRect">
            <a:avLst>
              <a:gd fmla="val 392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1"/>
          <p:cNvSpPr txBox="1"/>
          <p:nvPr>
            <p:ph idx="5" type="title"/>
          </p:nvPr>
        </p:nvSpPr>
        <p:spPr>
          <a:xfrm>
            <a:off x="3369338" y="3454049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605" name="Google Shape;605;p31"/>
          <p:cNvSpPr txBox="1"/>
          <p:nvPr>
            <p:ph idx="6" type="subTitle"/>
          </p:nvPr>
        </p:nvSpPr>
        <p:spPr>
          <a:xfrm>
            <a:off x="3369338" y="3883588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it’s performing?</a:t>
            </a:r>
            <a:endParaRPr/>
          </a:p>
        </p:txBody>
      </p:sp>
      <p:sp>
        <p:nvSpPr>
          <p:cNvPr id="606" name="Google Shape;606;p31"/>
          <p:cNvSpPr txBox="1"/>
          <p:nvPr>
            <p:ph idx="13" type="title"/>
          </p:nvPr>
        </p:nvSpPr>
        <p:spPr>
          <a:xfrm>
            <a:off x="4966163" y="2979838"/>
            <a:ext cx="752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607" name="Google Shape;607;p31"/>
          <p:cNvGrpSpPr/>
          <p:nvPr/>
        </p:nvGrpSpPr>
        <p:grpSpPr>
          <a:xfrm>
            <a:off x="3433554" y="3219325"/>
            <a:ext cx="234762" cy="218290"/>
            <a:chOff x="8652775" y="883650"/>
            <a:chExt cx="38125" cy="35450"/>
          </a:xfrm>
        </p:grpSpPr>
        <p:sp>
          <p:nvSpPr>
            <p:cNvPr id="608" name="Google Shape;608;p31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2"/>
          <p:cNvSpPr txBox="1"/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Goals</a:t>
            </a:r>
            <a:endParaRPr/>
          </a:p>
        </p:txBody>
      </p:sp>
      <p:sp>
        <p:nvSpPr>
          <p:cNvPr id="616" name="Google Shape;616;p32"/>
          <p:cNvSpPr txBox="1"/>
          <p:nvPr>
            <p:ph idx="2" type="title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17" name="Google Shape;617;p32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618" name="Google Shape;618;p32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625" name="Google Shape;625;p32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2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629" name="Google Shape;629;p32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32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634" name="Google Shape;634;p32"/>
            <p:cNvSpPr/>
            <p:nvPr/>
          </p:nvSpPr>
          <p:spPr>
            <a:xfrm>
              <a:off x="532500" y="3321500"/>
              <a:ext cx="573900" cy="651875"/>
            </a:xfrm>
            <a:custGeom>
              <a:rect b="b" l="l" r="r" t="t"/>
              <a:pathLst>
                <a:path extrusionOk="0" h="26075" w="22956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5" name="Google Shape;635;p32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636" name="Google Shape;636;p32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rect b="b" l="l" r="r" t="t"/>
                <a:pathLst>
                  <a:path extrusionOk="0" h="1144" w="585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2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rect b="b" l="l" r="r" t="t"/>
                <a:pathLst>
                  <a:path extrusionOk="0" h="1537" w="3061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rect b="b" l="l" r="r" t="t"/>
                <a:pathLst>
                  <a:path extrusionOk="0" h="5513" w="4752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rect b="b" l="l" r="r" t="t"/>
                <a:pathLst>
                  <a:path extrusionOk="0" h="2668" w="2668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rect b="b" l="l" r="r" t="t"/>
                <a:pathLst>
                  <a:path extrusionOk="0" h="1132" w="585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2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rect b="b" l="l" r="r" t="t"/>
                <a:pathLst>
                  <a:path extrusionOk="0" h="1525" w="3061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2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rect b="b" l="l" r="r" t="t"/>
                <a:pathLst>
                  <a:path extrusionOk="0" h="5514" w="4752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2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rect b="b" l="l" r="r" t="t"/>
                <a:pathLst>
                  <a:path extrusionOk="0" h="2656" w="2668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2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rect b="b" l="l" r="r" t="t"/>
                <a:pathLst>
                  <a:path extrusionOk="0" h="1144" w="572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2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rect b="b" l="l" r="r" t="t"/>
                <a:pathLst>
                  <a:path extrusionOk="0" h="1537" w="3073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2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rect b="b" l="l" r="r" t="t"/>
                <a:pathLst>
                  <a:path extrusionOk="0" h="5513" w="474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rect b="b" l="l" r="r" t="t"/>
                <a:pathLst>
                  <a:path extrusionOk="0" h="2668" w="2656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rect b="b" l="l" r="r" t="t"/>
                <a:pathLst>
                  <a:path extrusionOk="0" h="1132" w="572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rect b="b" l="l" r="r" t="t"/>
                <a:pathLst>
                  <a:path extrusionOk="0" h="1525" w="3073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rect b="b" l="l" r="r" t="t"/>
                <a:pathLst>
                  <a:path extrusionOk="0" h="5514" w="474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rect b="b" l="l" r="r" t="t"/>
                <a:pathLst>
                  <a:path extrusionOk="0" h="2656" w="2656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rect b="b" l="l" r="r" t="t"/>
                <a:pathLst>
                  <a:path extrusionOk="0" h="5287" w="12384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rect b="b" l="l" r="r" t="t"/>
                <a:pathLst>
                  <a:path extrusionOk="0" h="4359" w="8704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rect b="b" l="l" r="r" t="t"/>
                <a:pathLst>
                  <a:path extrusionOk="0" h="16908" w="12384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rect b="b" l="l" r="r" t="t"/>
                <a:pathLst>
                  <a:path extrusionOk="0" h="1251" w="1608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rect b="b" l="l" r="r" t="t"/>
                <a:pathLst>
                  <a:path extrusionOk="0" h="1251" w="1609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rect b="b" l="l" r="r" t="t"/>
                <a:pathLst>
                  <a:path extrusionOk="0" h="1251" w="1609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rect b="b" l="l" r="r" t="t"/>
                <a:pathLst>
                  <a:path extrusionOk="0" h="1251" w="1608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rect b="b" l="l" r="r" t="t"/>
                <a:pathLst>
                  <a:path extrusionOk="0" h="1251" w="1608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rect b="b" l="l" r="r" t="t"/>
                <a:pathLst>
                  <a:path extrusionOk="0" h="2322" w="1144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rect b="b" l="l" r="r" t="t"/>
                <a:pathLst>
                  <a:path extrusionOk="0" h="2322" w="1144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rect b="b" l="l" r="r" t="t"/>
                <a:pathLst>
                  <a:path extrusionOk="0" h="2322" w="1144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rect b="b" l="l" r="r" t="t"/>
                <a:pathLst>
                  <a:path extrusionOk="0" h="2322" w="1156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rect b="b" l="l" r="r" t="t"/>
                <a:pathLst>
                  <a:path extrusionOk="0" h="2322" w="1144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rect b="b" l="l" r="r" t="t"/>
                <a:pathLst>
                  <a:path extrusionOk="0" h="501" w="11086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rect b="b" l="l" r="r" t="t"/>
                <a:pathLst>
                  <a:path extrusionOk="0" h="489" w="7871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rect b="b" l="l" r="r" t="t"/>
                <a:pathLst>
                  <a:path extrusionOk="0" h="6478" w="6478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rect b="b" l="l" r="r" t="t"/>
                <a:pathLst>
                  <a:path extrusionOk="0" h="954" w="942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rect b="b" l="l" r="r" t="t"/>
                <a:pathLst>
                  <a:path extrusionOk="0" h="1334" w="1334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rect b="b" l="l" r="r" t="t"/>
                <a:pathLst>
                  <a:path extrusionOk="0" h="1334" w="1335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rect b="b" l="l" r="r" t="t"/>
                <a:pathLst>
                  <a:path extrusionOk="0" h="1334" w="1323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rect b="b" l="l" r="r" t="t"/>
                <a:pathLst>
                  <a:path extrusionOk="0" h="1334" w="1334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rect b="b" l="l" r="r" t="t"/>
                <a:pathLst>
                  <a:path extrusionOk="0" h="10585" w="12384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rect b="b" l="l" r="r" t="t"/>
                <a:pathLst>
                  <a:path extrusionOk="0" h="490" w="489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rect b="b" l="l" r="r" t="t"/>
                <a:pathLst>
                  <a:path extrusionOk="0" h="489" w="489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rect b="b" l="l" r="r" t="t"/>
                <a:pathLst>
                  <a:path extrusionOk="0" h="822" w="823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rect b="b" l="l" r="r" t="t"/>
                <a:pathLst>
                  <a:path extrusionOk="0" h="822" w="823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rect b="b" l="l" r="r" t="t"/>
                <a:pathLst>
                  <a:path extrusionOk="0" h="823" w="823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rect b="b" l="l" r="r" t="t"/>
                <a:pathLst>
                  <a:path extrusionOk="0" h="823" w="822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rect b="b" l="l" r="r" t="t"/>
                <a:pathLst>
                  <a:path extrusionOk="0" h="823" w="822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rect b="b" l="l" r="r" t="t"/>
                <a:pathLst>
                  <a:path extrusionOk="0" h="823" w="822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rect b="b" l="l" r="r" t="t"/>
                <a:pathLst>
                  <a:path extrusionOk="0" h="823" w="822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rect b="b" l="l" r="r" t="t"/>
                <a:pathLst>
                  <a:path extrusionOk="0" h="822" w="823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rect b="b" l="l" r="r" t="t"/>
                <a:pathLst>
                  <a:path extrusionOk="0" h="822" w="822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0" name="Google Shape;700;p32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701" name="Google Shape;701;p32"/>
            <p:cNvSpPr/>
            <p:nvPr/>
          </p:nvSpPr>
          <p:spPr>
            <a:xfrm>
              <a:off x="4041575" y="1574875"/>
              <a:ext cx="296475" cy="254225"/>
            </a:xfrm>
            <a:custGeom>
              <a:rect b="b" l="l" r="r" t="t"/>
              <a:pathLst>
                <a:path extrusionOk="0" h="10169" w="11859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2" name="Google Shape;702;p32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703" name="Google Shape;703;p32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rect b="b" l="l" r="r" t="t"/>
                <a:pathLst>
                  <a:path extrusionOk="0" h="5037" w="442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rect b="b" l="l" r="r" t="t"/>
                <a:pathLst>
                  <a:path extrusionOk="0" h="1311" w="131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rect b="b" l="l" r="r" t="t"/>
                <a:pathLst>
                  <a:path extrusionOk="0" h="5037" w="442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rect b="b" l="l" r="r" t="t"/>
                <a:pathLst>
                  <a:path extrusionOk="0" h="1311" w="1322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rect b="b" l="l" r="r" t="t"/>
                <a:pathLst>
                  <a:path extrusionOk="0" h="1941" w="193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rect b="b" l="l" r="r" t="t"/>
                <a:pathLst>
                  <a:path extrusionOk="0" h="1941" w="1941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rect b="b" l="l" r="r" t="t"/>
                <a:pathLst>
                  <a:path extrusionOk="0" h="9776" w="9776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rect b="b" l="l" r="r" t="t"/>
                <a:pathLst>
                  <a:path extrusionOk="0" h="2799" w="7943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rect b="b" l="l" r="r" t="t"/>
                <a:pathLst>
                  <a:path extrusionOk="0" h="989" w="1001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3" name="Google Shape;713;p32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714" name="Google Shape;714;p32"/>
            <p:cNvSpPr/>
            <p:nvPr/>
          </p:nvSpPr>
          <p:spPr>
            <a:xfrm>
              <a:off x="1550475" y="1522350"/>
              <a:ext cx="307200" cy="358975"/>
            </a:xfrm>
            <a:custGeom>
              <a:rect b="b" l="l" r="r" t="t"/>
              <a:pathLst>
                <a:path extrusionOk="0" h="14359" w="12288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5" name="Google Shape;715;p32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716" name="Google Shape;716;p32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rect b="b" l="l" r="r" t="t"/>
                <a:pathLst>
                  <a:path extrusionOk="0" h="2823" w="3858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rect b="b" l="l" r="r" t="t"/>
                <a:pathLst>
                  <a:path extrusionOk="0" h="2585" w="6108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rect b="b" l="l" r="r" t="t"/>
                <a:pathLst>
                  <a:path extrusionOk="0" h="13" w="501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rect b="b" l="l" r="r" t="t"/>
                <a:pathLst>
                  <a:path extrusionOk="0" h="10" w="501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rect b="b" l="l" r="r" t="t"/>
                <a:pathLst>
                  <a:path extrusionOk="0" h="2574" w="6097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rect b="b" l="l" r="r" t="t"/>
                <a:pathLst>
                  <a:path extrusionOk="0" h="1072" w="2168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rect b="b" l="l" r="r" t="t"/>
                <a:pathLst>
                  <a:path extrusionOk="0" h="3918" w="2073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rect b="b" l="l" r="r" t="t"/>
                <a:pathLst>
                  <a:path extrusionOk="0" h="3918" w="2072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rect b="b" l="l" r="r" t="t"/>
                <a:pathLst>
                  <a:path extrusionOk="0" h="12312" w="10943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rect b="b" l="l" r="r" t="t"/>
                <a:pathLst>
                  <a:path extrusionOk="0" h="1025" w="43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rect b="b" l="l" r="r" t="t"/>
                <a:pathLst>
                  <a:path extrusionOk="0" h="1025" w="489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rect b="b" l="l" r="r" t="t"/>
                <a:pathLst>
                  <a:path extrusionOk="0" h="1025" w="10955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rect b="b" l="l" r="r" t="t"/>
                <a:pathLst>
                  <a:path extrusionOk="0" h="1001" w="1013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rect b="b" l="l" r="r" t="t"/>
                <a:pathLst>
                  <a:path extrusionOk="0" h="1001" w="1013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rect b="b" l="l" r="r" t="t"/>
                <a:pathLst>
                  <a:path extrusionOk="0" h="3287" w="3287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rect b="b" l="l" r="r" t="t"/>
                <a:pathLst>
                  <a:path extrusionOk="0" h="775" w="763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rect b="b" l="l" r="r" t="t"/>
                <a:pathLst>
                  <a:path extrusionOk="0" h="3287" w="3287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rect b="b" l="l" r="r" t="t"/>
                <a:pathLst>
                  <a:path extrusionOk="0" h="775" w="763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7" name="Google Shape;737;p32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738" name="Google Shape;738;p32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2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742" name="Google Shape;742;p32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32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745" name="Google Shape;745;p32"/>
            <p:cNvSpPr/>
            <p:nvPr/>
          </p:nvSpPr>
          <p:spPr>
            <a:xfrm>
              <a:off x="6630575" y="1482750"/>
              <a:ext cx="292025" cy="438175"/>
            </a:xfrm>
            <a:custGeom>
              <a:rect b="b" l="l" r="r" t="t"/>
              <a:pathLst>
                <a:path extrusionOk="0" h="17527" w="11681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6" name="Google Shape;746;p32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747" name="Google Shape;747;p32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rect b="b" l="l" r="r" t="t"/>
                <a:pathLst>
                  <a:path extrusionOk="0" h="17539" w="11681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rect b="b" l="l" r="r" t="t"/>
                <a:pathLst>
                  <a:path extrusionOk="0" h="2549" w="11681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rect b="b" l="l" r="r" t="t"/>
                <a:pathLst>
                  <a:path extrusionOk="0" h="2692" w="8573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rect b="b" l="l" r="r" t="t"/>
                <a:pathLst>
                  <a:path extrusionOk="0" h="3192" w="9085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rect b="b" l="l" r="r" t="t"/>
                <a:pathLst>
                  <a:path extrusionOk="0" h="2728" w="513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rect b="b" l="l" r="r" t="t"/>
                <a:pathLst>
                  <a:path extrusionOk="0" h="810" w="11681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rect b="b" l="l" r="r" t="t"/>
                <a:pathLst>
                  <a:path extrusionOk="0" h="5513" w="5513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rect b="b" l="l" r="r" t="t"/>
                <a:pathLst>
                  <a:path extrusionOk="0" h="4251" w="4251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rect b="b" l="l" r="r" t="t"/>
                <a:pathLst>
                  <a:path extrusionOk="0" h="2727" w="4251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rect b="b" l="l" r="r" t="t"/>
                <a:pathLst>
                  <a:path extrusionOk="0" h="2490" w="2704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2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rect b="b" l="l" r="r" t="t"/>
                <a:pathLst>
                  <a:path extrusionOk="0" h="2537" w="3585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rect b="b" l="l" r="r" t="t"/>
                <a:pathLst>
                  <a:path extrusionOk="0" h="2537" w="3584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2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rect b="b" l="l" r="r" t="t"/>
                <a:pathLst>
                  <a:path extrusionOk="0" h="2537" w="2573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2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rect b="b" l="l" r="r" t="t"/>
                <a:pathLst>
                  <a:path extrusionOk="0" h="2537" w="3585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rect b="b" l="l" r="r" t="t"/>
                <a:pathLst>
                  <a:path extrusionOk="0" h="2537" w="3597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6" name="Google Shape;766;p32"/>
          <p:cNvSpPr txBox="1"/>
          <p:nvPr>
            <p:ph idx="4294967295" type="subTitle"/>
          </p:nvPr>
        </p:nvSpPr>
        <p:spPr>
          <a:xfrm>
            <a:off x="864475" y="3099275"/>
            <a:ext cx="4161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2F2F2"/>
                </a:solidFill>
              </a:rPr>
              <a:t>Allowing the robot to navigate autonomously while avoiding any obstacles.</a:t>
            </a:r>
            <a:endParaRPr sz="16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3"/>
          <p:cNvGrpSpPr/>
          <p:nvPr/>
        </p:nvGrpSpPr>
        <p:grpSpPr>
          <a:xfrm rot="10800000">
            <a:off x="1846616" y="1146450"/>
            <a:ext cx="234762" cy="218290"/>
            <a:chOff x="8652775" y="883650"/>
            <a:chExt cx="38125" cy="35450"/>
          </a:xfrm>
        </p:grpSpPr>
        <p:sp>
          <p:nvSpPr>
            <p:cNvPr id="772" name="Google Shape;772;p33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33"/>
          <p:cNvGrpSpPr/>
          <p:nvPr/>
        </p:nvGrpSpPr>
        <p:grpSpPr>
          <a:xfrm>
            <a:off x="7124241" y="3824282"/>
            <a:ext cx="234762" cy="218290"/>
            <a:chOff x="8652775" y="883650"/>
            <a:chExt cx="38125" cy="35450"/>
          </a:xfrm>
        </p:grpSpPr>
        <p:sp>
          <p:nvSpPr>
            <p:cNvPr id="776" name="Google Shape;776;p33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33"/>
          <p:cNvGrpSpPr/>
          <p:nvPr/>
        </p:nvGrpSpPr>
        <p:grpSpPr>
          <a:xfrm rot="1376517">
            <a:off x="185405" y="2212895"/>
            <a:ext cx="1055997" cy="905509"/>
            <a:chOff x="4041575" y="1574875"/>
            <a:chExt cx="296475" cy="254225"/>
          </a:xfrm>
        </p:grpSpPr>
        <p:sp>
          <p:nvSpPr>
            <p:cNvPr id="781" name="Google Shape;781;p33"/>
            <p:cNvSpPr/>
            <p:nvPr/>
          </p:nvSpPr>
          <p:spPr>
            <a:xfrm>
              <a:off x="4041575" y="1574875"/>
              <a:ext cx="296475" cy="254225"/>
            </a:xfrm>
            <a:custGeom>
              <a:rect b="b" l="l" r="r" t="t"/>
              <a:pathLst>
                <a:path extrusionOk="0" h="10169" w="11859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2" name="Google Shape;782;p33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783" name="Google Shape;783;p33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rect b="b" l="l" r="r" t="t"/>
                <a:pathLst>
                  <a:path extrusionOk="0" h="5037" w="442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3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rect b="b" l="l" r="r" t="t"/>
                <a:pathLst>
                  <a:path extrusionOk="0" h="1311" w="131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3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rect b="b" l="l" r="r" t="t"/>
                <a:pathLst>
                  <a:path extrusionOk="0" h="5037" w="442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3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rect b="b" l="l" r="r" t="t"/>
                <a:pathLst>
                  <a:path extrusionOk="0" h="1311" w="1322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3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rect b="b" l="l" r="r" t="t"/>
                <a:pathLst>
                  <a:path extrusionOk="0" h="1941" w="193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3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rect b="b" l="l" r="r" t="t"/>
                <a:pathLst>
                  <a:path extrusionOk="0" h="1941" w="1941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3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rect b="b" l="l" r="r" t="t"/>
                <a:pathLst>
                  <a:path extrusionOk="0" h="9776" w="9776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rect b="b" l="l" r="r" t="t"/>
                <a:pathLst>
                  <a:path extrusionOk="0" h="2799" w="7943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rect b="b" l="l" r="r" t="t"/>
                <a:pathLst>
                  <a:path extrusionOk="0" h="989" w="1001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793" name="Google Shape;7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07826" cy="40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" y="0"/>
            <a:ext cx="1039574" cy="10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3"/>
          <p:cNvSpPr txBox="1"/>
          <p:nvPr/>
        </p:nvSpPr>
        <p:spPr>
          <a:xfrm>
            <a:off x="2081375" y="4181600"/>
            <a:ext cx="1231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~500$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6" name="Google Shape;7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825" y="802125"/>
            <a:ext cx="4817074" cy="11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4"/>
          <p:cNvSpPr txBox="1"/>
          <p:nvPr>
            <p:ph type="title"/>
          </p:nvPr>
        </p:nvSpPr>
        <p:spPr>
          <a:xfrm>
            <a:off x="800450" y="2123200"/>
            <a:ext cx="40932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</a:t>
            </a:r>
            <a:endParaRPr/>
          </a:p>
        </p:txBody>
      </p:sp>
      <p:sp>
        <p:nvSpPr>
          <p:cNvPr id="802" name="Google Shape;802;p34"/>
          <p:cNvSpPr txBox="1"/>
          <p:nvPr>
            <p:ph idx="2" type="title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03" name="Google Shape;803;p34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804" name="Google Shape;804;p3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4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811" name="Google Shape;811;p3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34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815" name="Google Shape;815;p3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4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820" name="Google Shape;820;p34"/>
            <p:cNvSpPr/>
            <p:nvPr/>
          </p:nvSpPr>
          <p:spPr>
            <a:xfrm>
              <a:off x="1550475" y="1522350"/>
              <a:ext cx="307200" cy="358975"/>
            </a:xfrm>
            <a:custGeom>
              <a:rect b="b" l="l" r="r" t="t"/>
              <a:pathLst>
                <a:path extrusionOk="0" h="14359" w="12288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1" name="Google Shape;821;p34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822" name="Google Shape;822;p34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rect b="b" l="l" r="r" t="t"/>
                <a:pathLst>
                  <a:path extrusionOk="0" h="2823" w="3858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4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rect b="b" l="l" r="r" t="t"/>
                <a:pathLst>
                  <a:path extrusionOk="0" h="2585" w="6108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4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rect b="b" l="l" r="r" t="t"/>
                <a:pathLst>
                  <a:path extrusionOk="0" h="13" w="501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4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rect b="b" l="l" r="r" t="t"/>
                <a:pathLst>
                  <a:path extrusionOk="0" h="10" w="501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4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rect b="b" l="l" r="r" t="t"/>
                <a:pathLst>
                  <a:path extrusionOk="0" h="2574" w="6097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4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rect b="b" l="l" r="r" t="t"/>
                <a:pathLst>
                  <a:path extrusionOk="0" h="1072" w="2168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4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rect b="b" l="l" r="r" t="t"/>
                <a:pathLst>
                  <a:path extrusionOk="0" h="3918" w="2073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4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rect b="b" l="l" r="r" t="t"/>
                <a:pathLst>
                  <a:path extrusionOk="0" h="3918" w="2072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4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rect b="b" l="l" r="r" t="t"/>
                <a:pathLst>
                  <a:path extrusionOk="0" h="12312" w="10943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4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rect b="b" l="l" r="r" t="t"/>
                <a:pathLst>
                  <a:path extrusionOk="0" h="1025" w="43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4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rect b="b" l="l" r="r" t="t"/>
                <a:pathLst>
                  <a:path extrusionOk="0" h="1025" w="489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4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rect b="b" l="l" r="r" t="t"/>
                <a:pathLst>
                  <a:path extrusionOk="0" h="1025" w="10955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4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rect b="b" l="l" r="r" t="t"/>
                <a:pathLst>
                  <a:path extrusionOk="0" h="1001" w="1013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4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4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rect b="b" l="l" r="r" t="t"/>
                <a:pathLst>
                  <a:path extrusionOk="0" h="1001" w="1013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4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rect b="b" l="l" r="r" t="t"/>
                <a:pathLst>
                  <a:path extrusionOk="0" h="1001" w="1001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4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rect b="b" l="l" r="r" t="t"/>
                <a:pathLst>
                  <a:path extrusionOk="0" h="3287" w="3287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4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rect b="b" l="l" r="r" t="t"/>
                <a:pathLst>
                  <a:path extrusionOk="0" h="775" w="763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4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rect b="b" l="l" r="r" t="t"/>
                <a:pathLst>
                  <a:path extrusionOk="0" h="3287" w="3287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4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rect b="b" l="l" r="r" t="t"/>
                <a:pathLst>
                  <a:path extrusionOk="0" h="775" w="763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3" name="Google Shape;843;p34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844" name="Google Shape;844;p34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4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848" name="Google Shape;848;p34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4"/>
          <p:cNvGrpSpPr/>
          <p:nvPr/>
        </p:nvGrpSpPr>
        <p:grpSpPr>
          <a:xfrm rot="-263441">
            <a:off x="5286084" y="312137"/>
            <a:ext cx="1374880" cy="2436444"/>
            <a:chOff x="2225575" y="3305850"/>
            <a:chExt cx="380125" cy="673625"/>
          </a:xfrm>
        </p:grpSpPr>
        <p:sp>
          <p:nvSpPr>
            <p:cNvPr id="851" name="Google Shape;851;p34"/>
            <p:cNvSpPr/>
            <p:nvPr/>
          </p:nvSpPr>
          <p:spPr>
            <a:xfrm>
              <a:off x="2225850" y="3306013"/>
              <a:ext cx="379850" cy="673300"/>
            </a:xfrm>
            <a:custGeom>
              <a:rect b="b" l="l" r="r" t="t"/>
              <a:pathLst>
                <a:path extrusionOk="0" h="26932" w="15194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2" name="Google Shape;852;p34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853" name="Google Shape;853;p34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rect b="b" l="l" r="r" t="t"/>
                <a:pathLst>
                  <a:path extrusionOk="0" h="2180" w="977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4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rect b="b" l="l" r="r" t="t"/>
                <a:pathLst>
                  <a:path extrusionOk="0" h="2180" w="977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4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rect b="b" l="l" r="r" t="t"/>
                <a:pathLst>
                  <a:path extrusionOk="0" h="5894" w="2192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4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rect b="b" l="l" r="r" t="t"/>
                <a:pathLst>
                  <a:path extrusionOk="0" h="1596" w="1596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4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rect b="b" l="l" r="r" t="t"/>
                <a:pathLst>
                  <a:path extrusionOk="0" h="489" w="293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4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rect b="b" l="l" r="r" t="t"/>
                <a:pathLst>
                  <a:path extrusionOk="0" h="501" w="293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4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rect b="b" l="l" r="r" t="t"/>
                <a:pathLst>
                  <a:path extrusionOk="0" h="2180" w="989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rect b="b" l="l" r="r" t="t"/>
                <a:pathLst>
                  <a:path extrusionOk="0" h="2180" w="989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4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rect b="b" l="l" r="r" t="t"/>
                <a:pathLst>
                  <a:path extrusionOk="0" h="5894" w="2203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4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rect b="b" l="l" r="r" t="t"/>
                <a:pathLst>
                  <a:path extrusionOk="0" h="1596" w="1609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4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rect b="b" l="l" r="r" t="t"/>
                <a:pathLst>
                  <a:path extrusionOk="0" h="489" w="293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4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rect b="b" l="l" r="r" t="t"/>
                <a:pathLst>
                  <a:path extrusionOk="0" h="501" w="293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4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rect b="b" l="l" r="r" t="t"/>
                <a:pathLst>
                  <a:path extrusionOk="0" h="1096" w="6038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4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rect b="b" l="l" r="r" t="t"/>
                <a:pathLst>
                  <a:path extrusionOk="0" h="275" w="9276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4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rect b="b" l="l" r="r" t="t"/>
                <a:pathLst>
                  <a:path extrusionOk="0" h="1691" w="5597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4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rect b="b" l="l" r="r" t="t"/>
                <a:pathLst>
                  <a:path extrusionOk="0" h="1442" w="537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4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rect b="b" l="l" r="r" t="t"/>
                <a:pathLst>
                  <a:path extrusionOk="0" h="1430" w="537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4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rect b="b" l="l" r="r" t="t"/>
                <a:pathLst>
                  <a:path extrusionOk="0" h="1179" w="237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4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rect b="b" l="l" r="r" t="t"/>
                <a:pathLst>
                  <a:path extrusionOk="0" h="620" w="1501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4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rect b="b" l="l" r="r" t="t"/>
                <a:pathLst>
                  <a:path extrusionOk="0" h="5073" w="3621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4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rect b="b" l="l" r="r" t="t"/>
                <a:pathLst>
                  <a:path extrusionOk="0" h="1299" w="1656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4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rect b="b" l="l" r="r" t="t"/>
                <a:pathLst>
                  <a:path extrusionOk="0" h="1644" w="263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4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rect b="b" l="l" r="r" t="t"/>
                <a:pathLst>
                  <a:path extrusionOk="0" h="1644" w="274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4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rect b="b" l="l" r="r" t="t"/>
                <a:pathLst>
                  <a:path extrusionOk="0" h="287" w="1513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4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rect b="b" l="l" r="r" t="t"/>
                <a:pathLst>
                  <a:path extrusionOk="0" h="287" w="1513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4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rect b="b" l="l" r="r" t="t"/>
                <a:pathLst>
                  <a:path extrusionOk="0" h="286" w="1513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rect b="b" l="l" r="r" t="t"/>
                <a:pathLst>
                  <a:path extrusionOk="0" h="287" w="1513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rect b="b" l="l" r="r" t="t"/>
                <a:pathLst>
                  <a:path extrusionOk="0" h="1442" w="525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4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rect b="b" l="l" r="r" t="t"/>
                <a:pathLst>
                  <a:path extrusionOk="0" h="1430" w="525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4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rect b="b" l="l" r="r" t="t"/>
                <a:pathLst>
                  <a:path extrusionOk="0" h="1179" w="2359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rect b="b" l="l" r="r" t="t"/>
                <a:pathLst>
                  <a:path extrusionOk="0" h="620" w="1501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4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rect b="b" l="l" r="r" t="t"/>
                <a:pathLst>
                  <a:path extrusionOk="0" h="5073" w="3621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rect b="b" l="l" r="r" t="t"/>
                <a:pathLst>
                  <a:path extrusionOk="0" h="1299" w="1656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rect b="b" l="l" r="r" t="t"/>
                <a:pathLst>
                  <a:path extrusionOk="0" h="1644" w="275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rect b="b" l="l" r="r" t="t"/>
                <a:pathLst>
                  <a:path extrusionOk="0" h="1644" w="263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rect b="b" l="l" r="r" t="t"/>
                <a:pathLst>
                  <a:path extrusionOk="0" h="287" w="1501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rect b="b" l="l" r="r" t="t"/>
                <a:pathLst>
                  <a:path extrusionOk="0" h="287" w="1501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rect b="b" l="l" r="r" t="t"/>
                <a:pathLst>
                  <a:path extrusionOk="0" h="286" w="1501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rect b="b" l="l" r="r" t="t"/>
                <a:pathLst>
                  <a:path extrusionOk="0" h="287" w="1501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rect b="b" l="l" r="r" t="t"/>
                <a:pathLst>
                  <a:path extrusionOk="0" h="1216" w="1966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rect b="b" l="l" r="r" t="t"/>
                <a:pathLst>
                  <a:path extrusionOk="0" h="1406" w="1406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rect b="b" l="l" r="r" t="t"/>
                <a:pathLst>
                  <a:path extrusionOk="0" h="1549" w="1561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rect b="b" l="l" r="r" t="t"/>
                <a:pathLst>
                  <a:path extrusionOk="0" h="1549" w="1561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rect b="b" l="l" r="r" t="t"/>
                <a:pathLst>
                  <a:path extrusionOk="0" h="6668" w="6478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rect b="b" l="l" r="r" t="t"/>
                <a:pathLst>
                  <a:path extrusionOk="0" h="1978" w="31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rect b="b" l="l" r="r" t="t"/>
                <a:pathLst>
                  <a:path extrusionOk="0" h="1978" w="311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rect b="b" l="l" r="r" t="t"/>
                <a:pathLst>
                  <a:path extrusionOk="0" h="1406" w="4835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rect b="b" l="l" r="r" t="t"/>
                <a:pathLst>
                  <a:path extrusionOk="0" h="1704" w="5132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rect b="b" l="l" r="r" t="t"/>
                <a:pathLst>
                  <a:path extrusionOk="0" h="1549" w="1549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rect b="b" l="l" r="r" t="t"/>
                <a:pathLst>
                  <a:path extrusionOk="0" h="1858" w="1858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4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rect b="b" l="l" r="r" t="t"/>
                <a:pathLst>
                  <a:path extrusionOk="0" h="1549" w="1561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4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rect b="b" l="l" r="r" t="t"/>
                <a:pathLst>
                  <a:path extrusionOk="0" h="1858" w="1847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rect b="b" l="l" r="r" t="t"/>
                <a:pathLst>
                  <a:path extrusionOk="0" h="322" w="322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rect b="b" l="l" r="r" t="t"/>
                <a:pathLst>
                  <a:path extrusionOk="0" h="322" w="323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4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rect b="b" l="l" r="r" t="t"/>
                <a:pathLst>
                  <a:path extrusionOk="0" h="6883" w="6906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rect b="b" l="l" r="r" t="t"/>
                <a:pathLst>
                  <a:path extrusionOk="0" h="286" w="224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rect b="b" l="l" r="r" t="t"/>
                <a:pathLst>
                  <a:path extrusionOk="0" h="275" w="224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4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rect b="b" l="l" r="r" t="t"/>
                <a:pathLst>
                  <a:path extrusionOk="0" h="489" w="6906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4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rect b="b" l="l" r="r" t="t"/>
                <a:pathLst>
                  <a:path extrusionOk="0" h="490" w="6906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4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rect b="b" l="l" r="r" t="t"/>
                <a:pathLst>
                  <a:path extrusionOk="0" h="2513" w="2513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4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rect b="b" l="l" r="r" t="t"/>
                <a:pathLst>
                  <a:path extrusionOk="0" h="2811" w="2811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4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rect b="b" l="l" r="r" t="t"/>
                <a:pathLst>
                  <a:path extrusionOk="0" h="667" w="705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4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rect b="b" l="l" r="r" t="t"/>
                <a:pathLst>
                  <a:path extrusionOk="0" h="6192" w="2216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4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rect b="b" l="l" r="r" t="t"/>
                <a:pathLst>
                  <a:path extrusionOk="0" h="1239" w="2216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4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rect b="b" l="l" r="r" t="t"/>
                <a:pathLst>
                  <a:path extrusionOk="0" h="3108" w="2858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4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rect b="b" l="l" r="r" t="t"/>
                <a:pathLst>
                  <a:path extrusionOk="0" h="1763" w="2858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rect b="b" l="l" r="r" t="t"/>
                <a:pathLst>
                  <a:path extrusionOk="0" h="2930" w="227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rect b="b" l="l" r="r" t="t"/>
                <a:pathLst>
                  <a:path extrusionOk="0" h="2930" w="227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rect b="b" l="l" r="r" t="t"/>
                <a:pathLst>
                  <a:path extrusionOk="0" h="2930" w="227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4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rect b="b" l="l" r="r" t="t"/>
                <a:pathLst>
                  <a:path extrusionOk="0" h="2930" w="239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4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rect b="b" l="l" r="r" t="t"/>
                <a:pathLst>
                  <a:path extrusionOk="0" h="6192" w="2228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rect b="b" l="l" r="r" t="t"/>
                <a:pathLst>
                  <a:path extrusionOk="0" h="3108" w="287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rect b="b" l="l" r="r" t="t"/>
                <a:pathLst>
                  <a:path extrusionOk="0" h="1763" w="2859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rect b="b" l="l" r="r" t="t"/>
                <a:pathLst>
                  <a:path extrusionOk="0" h="3370" w="2228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4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rect b="b" l="l" r="r" t="t"/>
                <a:pathLst>
                  <a:path extrusionOk="0" h="1406" w="298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4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rect b="b" l="l" r="r" t="t"/>
                <a:pathLst>
                  <a:path extrusionOk="0" h="1406" w="299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4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rect b="b" l="l" r="r" t="t"/>
                <a:pathLst>
                  <a:path extrusionOk="0" h="1406" w="298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rect b="b" l="l" r="r" t="t"/>
                <a:pathLst>
                  <a:path extrusionOk="0" h="1406" w="298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rect b="b" l="l" r="r" t="t"/>
                <a:pathLst>
                  <a:path extrusionOk="0" h="1406" w="298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2" name="Google Shape;932;p34"/>
          <p:cNvGrpSpPr/>
          <p:nvPr/>
        </p:nvGrpSpPr>
        <p:grpSpPr>
          <a:xfrm>
            <a:off x="6811767" y="3057763"/>
            <a:ext cx="1579672" cy="2001591"/>
            <a:chOff x="4700075" y="3262363"/>
            <a:chExt cx="560525" cy="710238"/>
          </a:xfrm>
        </p:grpSpPr>
        <p:sp>
          <p:nvSpPr>
            <p:cNvPr id="933" name="Google Shape;933;p34"/>
            <p:cNvSpPr/>
            <p:nvPr/>
          </p:nvSpPr>
          <p:spPr>
            <a:xfrm>
              <a:off x="4700075" y="3262375"/>
              <a:ext cx="560525" cy="710225"/>
            </a:xfrm>
            <a:custGeom>
              <a:rect b="b" l="l" r="r" t="t"/>
              <a:pathLst>
                <a:path extrusionOk="0" h="28409" w="22421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4" name="Google Shape;934;p3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935" name="Google Shape;935;p3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rect b="b" l="l" r="r" t="t"/>
                <a:pathLst>
                  <a:path extrusionOk="0" h="2824" w="6668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rect b="b" l="l" r="r" t="t"/>
                <a:pathLst>
                  <a:path extrusionOk="0" h="1870" w="1798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rect b="b" l="l" r="r" t="t"/>
                <a:pathLst>
                  <a:path extrusionOk="0" h="1918" w="181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rect b="b" l="l" r="r" t="t"/>
                <a:pathLst>
                  <a:path extrusionOk="0" h="13" w="549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rect b="b" l="l" r="r" t="t"/>
                <a:pathLst>
                  <a:path extrusionOk="0" h="2061" w="1596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rect b="b" l="l" r="r" t="t"/>
                <a:pathLst>
                  <a:path extrusionOk="0" h="1275" w="1167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rect b="b" l="l" r="r" t="t"/>
                <a:pathLst>
                  <a:path extrusionOk="0" h="1882" w="1215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rect b="b" l="l" r="r" t="t"/>
                <a:pathLst>
                  <a:path extrusionOk="0" h="2049" w="1346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rect b="b" l="l" r="r" t="t"/>
                <a:pathLst>
                  <a:path extrusionOk="0" h="2049" w="137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rect b="b" l="l" r="r" t="t"/>
                <a:pathLst>
                  <a:path extrusionOk="0" h="1882" w="1216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rect b="b" l="l" r="r" t="t"/>
                <a:pathLst>
                  <a:path extrusionOk="0" h="2061" w="1644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rect b="b" l="l" r="r" t="t"/>
                <a:pathLst>
                  <a:path extrusionOk="0" h="1275" w="1168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rect b="b" l="l" r="r" t="t"/>
                <a:pathLst>
                  <a:path extrusionOk="0" h="1870" w="1811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rect b="b" l="l" r="r" t="t"/>
                <a:pathLst>
                  <a:path extrusionOk="0" h="13" w="537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rect b="b" l="l" r="r" t="t"/>
                <a:pathLst>
                  <a:path extrusionOk="0" h="1930" w="1846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rect b="b" l="l" r="r" t="t"/>
                <a:pathLst>
                  <a:path extrusionOk="0" h="2812" w="6645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rect b="b" l="l" r="r" t="t"/>
                <a:pathLst>
                  <a:path extrusionOk="0" h="1168" w="237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rect b="b" l="l" r="r" t="t"/>
                <a:pathLst>
                  <a:path extrusionOk="0" h="1620" w="1311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rect b="b" l="l" r="r" t="t"/>
                <a:pathLst>
                  <a:path extrusionOk="0" h="1608" w="1298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rect b="b" l="l" r="r" t="t"/>
                <a:pathLst>
                  <a:path extrusionOk="0" h="1728" w="1703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rect b="b" l="l" r="r" t="t"/>
                <a:pathLst>
                  <a:path extrusionOk="0" h="1727" w="1668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rect b="b" l="l" r="r" t="t"/>
                <a:pathLst>
                  <a:path extrusionOk="0" h="1484" w="1363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rect b="b" l="l" r="r" t="t"/>
                <a:pathLst>
                  <a:path extrusionOk="0" h="1472" w="144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rect b="b" l="l" r="r" t="t"/>
                <a:pathLst>
                  <a:path extrusionOk="0" h="1585" w="1382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rect b="b" l="l" r="r" t="t"/>
                <a:pathLst>
                  <a:path extrusionOk="0" h="1585" w="1405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rect b="b" l="l" r="r" t="t"/>
                <a:pathLst>
                  <a:path extrusionOk="0" h="3097" w="7919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rect b="b" l="l" r="r" t="t"/>
                <a:pathLst>
                  <a:path extrusionOk="0" h="10538" w="10705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rect b="b" l="l" r="r" t="t"/>
                <a:pathLst>
                  <a:path extrusionOk="0" h="2561" w="3871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rect b="b" l="l" r="r" t="t"/>
                <a:pathLst>
                  <a:path extrusionOk="0" h="644" w="3013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rect b="b" l="l" r="r" t="t"/>
                <a:pathLst>
                  <a:path extrusionOk="0" h="1334" w="953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rect b="b" l="l" r="r" t="t"/>
                <a:pathLst>
                  <a:path extrusionOk="0" h="3192" w="93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rect b="b" l="l" r="r" t="t"/>
                <a:pathLst>
                  <a:path extrusionOk="0" h="2228" w="2228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rect b="b" l="l" r="r" t="t"/>
                <a:pathLst>
                  <a:path extrusionOk="0" h="2228" w="1109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rect b="b" l="l" r="r" t="t"/>
                <a:pathLst>
                  <a:path extrusionOk="0" h="655" w="3013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rect b="b" l="l" r="r" t="t"/>
                <a:pathLst>
                  <a:path extrusionOk="0" h="1347" w="954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rect b="b" l="l" r="r" t="t"/>
                <a:pathLst>
                  <a:path extrusionOk="0" h="3192" w="93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rect b="b" l="l" r="r" t="t"/>
                <a:pathLst>
                  <a:path extrusionOk="0" h="2227" w="2227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rect b="b" l="l" r="r" t="t"/>
                <a:pathLst>
                  <a:path extrusionOk="0" h="2227" w="112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rect b="b" l="l" r="r" t="t"/>
                <a:pathLst>
                  <a:path extrusionOk="0" h="9479" w="11181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rect b="b" l="l" r="r" t="t"/>
                <a:pathLst>
                  <a:path extrusionOk="0" h="2883" w="9133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rect b="b" l="l" r="r" t="t"/>
                <a:pathLst>
                  <a:path extrusionOk="0" h="2327" w="2621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rect b="b" l="l" r="r" t="t"/>
                <a:pathLst>
                  <a:path extrusionOk="0" h="2327" w="2621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rect b="b" l="l" r="r" t="t"/>
                <a:pathLst>
                  <a:path extrusionOk="0" h="2327" w="2621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rect b="b" l="l" r="r" t="t"/>
                <a:pathLst>
                  <a:path extrusionOk="0" h="2327" w="262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rect b="b" l="l" r="r" t="t"/>
                <a:pathLst>
                  <a:path extrusionOk="0" h="2121" w="112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rect b="b" l="l" r="r" t="t"/>
                <a:pathLst>
                  <a:path extrusionOk="0" h="2121" w="1489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rect b="b" l="l" r="r" t="t"/>
                <a:pathLst>
                  <a:path extrusionOk="0" h="2121" w="1489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rect b="b" l="l" r="r" t="t"/>
                <a:pathLst>
                  <a:path extrusionOk="0" h="2121" w="1489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rect b="b" l="l" r="r" t="t"/>
                <a:pathLst>
                  <a:path extrusionOk="0" h="2121" w="1121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rect b="b" l="l" r="r" t="t"/>
                <a:pathLst>
                  <a:path extrusionOk="0" h="2121" w="1477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rect b="b" l="l" r="r" t="t"/>
                <a:pathLst>
                  <a:path extrusionOk="0" h="1692" w="13598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rect b="b" l="l" r="r" t="t"/>
                <a:pathLst>
                  <a:path extrusionOk="0" h="751" w="13598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rect b="b" l="l" r="r" t="t"/>
                <a:pathLst>
                  <a:path extrusionOk="0" h="4514" w="7919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rect b="b" l="l" r="r" t="t"/>
                <a:pathLst>
                  <a:path extrusionOk="0" h="1478" w="1489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rect b="b" l="l" r="r" t="t"/>
                <a:pathLst>
                  <a:path extrusionOk="0" h="1478" w="5109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rect b="b" l="l" r="r" t="t"/>
                <a:pathLst>
                  <a:path extrusionOk="0" h="2204" w="193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rect b="b" l="l" r="r" t="t"/>
                <a:pathLst>
                  <a:path extrusionOk="0" h="2204" w="1942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rect b="b" l="l" r="r" t="t"/>
                <a:pathLst>
                  <a:path extrusionOk="0" h="1430" w="4644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rect b="b" l="l" r="r" t="t"/>
                <a:pathLst>
                  <a:path extrusionOk="0" h="1430" w="4645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rect b="b" l="l" r="r" t="t"/>
                <a:pathLst>
                  <a:path extrusionOk="0" h="3716" w="4395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rect b="b" l="l" r="r" t="t"/>
                <a:pathLst>
                  <a:path extrusionOk="0" h="3716" w="4383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6" name="Google Shape;996;p34"/>
          <p:cNvGrpSpPr/>
          <p:nvPr/>
        </p:nvGrpSpPr>
        <p:grpSpPr>
          <a:xfrm rot="-875021">
            <a:off x="7500846" y="486232"/>
            <a:ext cx="1157837" cy="978531"/>
            <a:chOff x="4380300" y="4287850"/>
            <a:chExt cx="336375" cy="284275"/>
          </a:xfrm>
        </p:grpSpPr>
        <p:sp>
          <p:nvSpPr>
            <p:cNvPr id="997" name="Google Shape;997;p34"/>
            <p:cNvSpPr/>
            <p:nvPr/>
          </p:nvSpPr>
          <p:spPr>
            <a:xfrm>
              <a:off x="4380300" y="4287850"/>
              <a:ext cx="336375" cy="284275"/>
            </a:xfrm>
            <a:custGeom>
              <a:rect b="b" l="l" r="r" t="t"/>
              <a:pathLst>
                <a:path extrusionOk="0" h="11371" w="13455">
                  <a:moveTo>
                    <a:pt x="6656" y="0"/>
                  </a:moveTo>
                  <a:cubicBezTo>
                    <a:pt x="6513" y="0"/>
                    <a:pt x="6394" y="119"/>
                    <a:pt x="6394" y="262"/>
                  </a:cubicBezTo>
                  <a:cubicBezTo>
                    <a:pt x="6394" y="369"/>
                    <a:pt x="6442" y="453"/>
                    <a:pt x="6525" y="500"/>
                  </a:cubicBezTo>
                  <a:lnTo>
                    <a:pt x="6525" y="1012"/>
                  </a:lnTo>
                  <a:cubicBezTo>
                    <a:pt x="6418" y="1060"/>
                    <a:pt x="6335" y="1179"/>
                    <a:pt x="6335" y="1310"/>
                  </a:cubicBezTo>
                  <a:cubicBezTo>
                    <a:pt x="6335" y="1453"/>
                    <a:pt x="6418" y="1560"/>
                    <a:pt x="6525" y="1619"/>
                  </a:cubicBezTo>
                  <a:lnTo>
                    <a:pt x="6525" y="2131"/>
                  </a:lnTo>
                  <a:cubicBezTo>
                    <a:pt x="6346" y="2179"/>
                    <a:pt x="6215" y="2346"/>
                    <a:pt x="6215" y="2548"/>
                  </a:cubicBezTo>
                  <a:cubicBezTo>
                    <a:pt x="6215" y="2739"/>
                    <a:pt x="6346" y="2905"/>
                    <a:pt x="6525" y="2965"/>
                  </a:cubicBezTo>
                  <a:lnTo>
                    <a:pt x="6525" y="3429"/>
                  </a:lnTo>
                  <a:lnTo>
                    <a:pt x="6215" y="3429"/>
                  </a:lnTo>
                  <a:cubicBezTo>
                    <a:pt x="6049" y="3429"/>
                    <a:pt x="5918" y="3560"/>
                    <a:pt x="5918" y="3739"/>
                  </a:cubicBezTo>
                  <a:cubicBezTo>
                    <a:pt x="5918" y="3858"/>
                    <a:pt x="5977" y="3953"/>
                    <a:pt x="6084" y="4001"/>
                  </a:cubicBezTo>
                  <a:cubicBezTo>
                    <a:pt x="3060" y="4334"/>
                    <a:pt x="667" y="7013"/>
                    <a:pt x="417" y="10370"/>
                  </a:cubicBezTo>
                  <a:cubicBezTo>
                    <a:pt x="191" y="10370"/>
                    <a:pt x="0" y="10549"/>
                    <a:pt x="0" y="10775"/>
                  </a:cubicBezTo>
                  <a:lnTo>
                    <a:pt x="0" y="10966"/>
                  </a:lnTo>
                  <a:cubicBezTo>
                    <a:pt x="0" y="11192"/>
                    <a:pt x="179" y="11371"/>
                    <a:pt x="417" y="11371"/>
                  </a:cubicBezTo>
                  <a:lnTo>
                    <a:pt x="13050" y="11371"/>
                  </a:lnTo>
                  <a:cubicBezTo>
                    <a:pt x="13276" y="11371"/>
                    <a:pt x="13454" y="11192"/>
                    <a:pt x="13454" y="10966"/>
                  </a:cubicBezTo>
                  <a:lnTo>
                    <a:pt x="13454" y="10775"/>
                  </a:lnTo>
                  <a:cubicBezTo>
                    <a:pt x="13454" y="10549"/>
                    <a:pt x="13276" y="10370"/>
                    <a:pt x="13050" y="10370"/>
                  </a:cubicBezTo>
                  <a:lnTo>
                    <a:pt x="13002" y="10370"/>
                  </a:lnTo>
                  <a:cubicBezTo>
                    <a:pt x="12740" y="6977"/>
                    <a:pt x="10311" y="4286"/>
                    <a:pt x="7251" y="4001"/>
                  </a:cubicBezTo>
                  <a:cubicBezTo>
                    <a:pt x="7347" y="3941"/>
                    <a:pt x="7406" y="3846"/>
                    <a:pt x="7406" y="3739"/>
                  </a:cubicBezTo>
                  <a:cubicBezTo>
                    <a:pt x="7406" y="3560"/>
                    <a:pt x="7263" y="3429"/>
                    <a:pt x="7097" y="3429"/>
                  </a:cubicBezTo>
                  <a:lnTo>
                    <a:pt x="6787" y="3429"/>
                  </a:lnTo>
                  <a:lnTo>
                    <a:pt x="6787" y="2965"/>
                  </a:lnTo>
                  <a:cubicBezTo>
                    <a:pt x="6966" y="2905"/>
                    <a:pt x="7097" y="2739"/>
                    <a:pt x="7097" y="2548"/>
                  </a:cubicBezTo>
                  <a:cubicBezTo>
                    <a:pt x="7097" y="2346"/>
                    <a:pt x="6966" y="2179"/>
                    <a:pt x="6787" y="2131"/>
                  </a:cubicBezTo>
                  <a:lnTo>
                    <a:pt x="6787" y="1619"/>
                  </a:lnTo>
                  <a:cubicBezTo>
                    <a:pt x="6906" y="1560"/>
                    <a:pt x="6989" y="1453"/>
                    <a:pt x="6989" y="1310"/>
                  </a:cubicBezTo>
                  <a:cubicBezTo>
                    <a:pt x="6989" y="1179"/>
                    <a:pt x="6906" y="1060"/>
                    <a:pt x="6787" y="1012"/>
                  </a:cubicBezTo>
                  <a:lnTo>
                    <a:pt x="6787" y="500"/>
                  </a:lnTo>
                  <a:cubicBezTo>
                    <a:pt x="6870" y="453"/>
                    <a:pt x="6930" y="369"/>
                    <a:pt x="6930" y="262"/>
                  </a:cubicBezTo>
                  <a:cubicBezTo>
                    <a:pt x="6930" y="119"/>
                    <a:pt x="6811" y="0"/>
                    <a:pt x="665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8" name="Google Shape;998;p34"/>
            <p:cNvGrpSpPr/>
            <p:nvPr/>
          </p:nvGrpSpPr>
          <p:grpSpPr>
            <a:xfrm>
              <a:off x="4380300" y="4287850"/>
              <a:ext cx="336375" cy="284275"/>
              <a:chOff x="4380300" y="4571525"/>
              <a:chExt cx="336375" cy="284275"/>
            </a:xfrm>
          </p:grpSpPr>
          <p:sp>
            <p:nvSpPr>
              <p:cNvPr id="999" name="Google Shape;999;p34"/>
              <p:cNvSpPr/>
              <p:nvPr/>
            </p:nvSpPr>
            <p:spPr>
              <a:xfrm>
                <a:off x="4543425" y="4576875"/>
                <a:ext cx="6550" cy="141725"/>
              </a:xfrm>
              <a:custGeom>
                <a:rect b="b" l="l" r="r" t="t"/>
                <a:pathLst>
                  <a:path extrusionOk="0" h="5669" w="262">
                    <a:moveTo>
                      <a:pt x="0" y="1"/>
                    </a:moveTo>
                    <a:lnTo>
                      <a:pt x="0" y="5668"/>
                    </a:lnTo>
                    <a:lnTo>
                      <a:pt x="262" y="5668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4"/>
              <p:cNvSpPr/>
              <p:nvPr/>
            </p:nvSpPr>
            <p:spPr>
              <a:xfrm>
                <a:off x="4390125" y="4670950"/>
                <a:ext cx="315825" cy="174750"/>
              </a:xfrm>
              <a:custGeom>
                <a:rect b="b" l="l" r="r" t="t"/>
                <a:pathLst>
                  <a:path extrusionOk="0" h="6990" w="12633">
                    <a:moveTo>
                      <a:pt x="6311" y="0"/>
                    </a:moveTo>
                    <a:cubicBezTo>
                      <a:pt x="2822" y="0"/>
                      <a:pt x="0" y="3132"/>
                      <a:pt x="0" y="6989"/>
                    </a:cubicBezTo>
                    <a:lnTo>
                      <a:pt x="12633" y="6989"/>
                    </a:lnTo>
                    <a:cubicBezTo>
                      <a:pt x="12633" y="3132"/>
                      <a:pt x="9811" y="0"/>
                      <a:pt x="63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4"/>
              <p:cNvSpPr/>
              <p:nvPr/>
            </p:nvSpPr>
            <p:spPr>
              <a:xfrm>
                <a:off x="4535675" y="4624200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1" y="1"/>
                    </a:moveTo>
                    <a:cubicBezTo>
                      <a:pt x="203" y="1"/>
                      <a:pt x="0" y="203"/>
                      <a:pt x="0" y="441"/>
                    </a:cubicBezTo>
                    <a:cubicBezTo>
                      <a:pt x="0" y="680"/>
                      <a:pt x="203" y="882"/>
                      <a:pt x="441" y="882"/>
                    </a:cubicBezTo>
                    <a:cubicBezTo>
                      <a:pt x="691" y="882"/>
                      <a:pt x="882" y="680"/>
                      <a:pt x="882" y="441"/>
                    </a:cubicBezTo>
                    <a:cubicBezTo>
                      <a:pt x="882" y="203"/>
                      <a:pt x="691" y="1"/>
                      <a:pt x="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4538650" y="4596225"/>
                <a:ext cx="16400" cy="16400"/>
              </a:xfrm>
              <a:custGeom>
                <a:rect b="b" l="l" r="r" t="t"/>
                <a:pathLst>
                  <a:path extrusionOk="0" h="656" w="656">
                    <a:moveTo>
                      <a:pt x="322" y="1"/>
                    </a:moveTo>
                    <a:cubicBezTo>
                      <a:pt x="143" y="1"/>
                      <a:pt x="1" y="144"/>
                      <a:pt x="1" y="334"/>
                    </a:cubicBezTo>
                    <a:cubicBezTo>
                      <a:pt x="1" y="513"/>
                      <a:pt x="143" y="656"/>
                      <a:pt x="322" y="656"/>
                    </a:cubicBezTo>
                    <a:cubicBezTo>
                      <a:pt x="501" y="656"/>
                      <a:pt x="655" y="513"/>
                      <a:pt x="655" y="334"/>
                    </a:cubicBezTo>
                    <a:cubicBezTo>
                      <a:pt x="655" y="144"/>
                      <a:pt x="501" y="1"/>
                      <a:pt x="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4"/>
              <p:cNvSpPr/>
              <p:nvPr/>
            </p:nvSpPr>
            <p:spPr>
              <a:xfrm>
                <a:off x="4540150" y="4571525"/>
                <a:ext cx="13400" cy="13425"/>
              </a:xfrm>
              <a:custGeom>
                <a:rect b="b" l="l" r="r" t="t"/>
                <a:pathLst>
                  <a:path extrusionOk="0" h="537" w="536">
                    <a:moveTo>
                      <a:pt x="262" y="1"/>
                    </a:moveTo>
                    <a:cubicBezTo>
                      <a:pt x="119" y="1"/>
                      <a:pt x="0" y="120"/>
                      <a:pt x="0" y="274"/>
                    </a:cubicBezTo>
                    <a:cubicBezTo>
                      <a:pt x="0" y="417"/>
                      <a:pt x="119" y="536"/>
                      <a:pt x="262" y="536"/>
                    </a:cubicBezTo>
                    <a:cubicBezTo>
                      <a:pt x="417" y="536"/>
                      <a:pt x="536" y="417"/>
                      <a:pt x="536" y="274"/>
                    </a:cubicBezTo>
                    <a:cubicBezTo>
                      <a:pt x="536" y="120"/>
                      <a:pt x="417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4"/>
              <p:cNvSpPr/>
              <p:nvPr/>
            </p:nvSpPr>
            <p:spPr>
              <a:xfrm>
                <a:off x="4380300" y="4830775"/>
                <a:ext cx="336375" cy="25025"/>
              </a:xfrm>
              <a:custGeom>
                <a:rect b="b" l="l" r="r" t="t"/>
                <a:pathLst>
                  <a:path extrusionOk="0" h="1001" w="13455">
                    <a:moveTo>
                      <a:pt x="405" y="1"/>
                    </a:moveTo>
                    <a:cubicBezTo>
                      <a:pt x="179" y="1"/>
                      <a:pt x="0" y="191"/>
                      <a:pt x="0" y="418"/>
                    </a:cubicBezTo>
                    <a:lnTo>
                      <a:pt x="0" y="596"/>
                    </a:lnTo>
                    <a:cubicBezTo>
                      <a:pt x="0" y="822"/>
                      <a:pt x="179" y="1001"/>
                      <a:pt x="405" y="1001"/>
                    </a:cubicBezTo>
                    <a:lnTo>
                      <a:pt x="13038" y="1001"/>
                    </a:lnTo>
                    <a:cubicBezTo>
                      <a:pt x="13276" y="1001"/>
                      <a:pt x="13454" y="822"/>
                      <a:pt x="13454" y="596"/>
                    </a:cubicBezTo>
                    <a:lnTo>
                      <a:pt x="13454" y="418"/>
                    </a:lnTo>
                    <a:cubicBezTo>
                      <a:pt x="13454" y="179"/>
                      <a:pt x="13264" y="1"/>
                      <a:pt x="130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4"/>
              <p:cNvSpPr/>
              <p:nvPr/>
            </p:nvSpPr>
            <p:spPr>
              <a:xfrm>
                <a:off x="4490725" y="4721700"/>
                <a:ext cx="31575" cy="28300"/>
              </a:xfrm>
              <a:custGeom>
                <a:rect b="b" l="l" r="r" t="t"/>
                <a:pathLst>
                  <a:path extrusionOk="0" h="1132" w="1263">
                    <a:moveTo>
                      <a:pt x="634" y="0"/>
                    </a:moveTo>
                    <a:cubicBezTo>
                      <a:pt x="503" y="0"/>
                      <a:pt x="370" y="45"/>
                      <a:pt x="263" y="137"/>
                    </a:cubicBezTo>
                    <a:cubicBezTo>
                      <a:pt x="24" y="340"/>
                      <a:pt x="1" y="697"/>
                      <a:pt x="203" y="935"/>
                    </a:cubicBezTo>
                    <a:cubicBezTo>
                      <a:pt x="320" y="1065"/>
                      <a:pt x="477" y="1131"/>
                      <a:pt x="633" y="1131"/>
                    </a:cubicBezTo>
                    <a:cubicBezTo>
                      <a:pt x="763" y="1131"/>
                      <a:pt x="893" y="1086"/>
                      <a:pt x="1001" y="994"/>
                    </a:cubicBezTo>
                    <a:cubicBezTo>
                      <a:pt x="1239" y="792"/>
                      <a:pt x="1263" y="435"/>
                      <a:pt x="1060" y="197"/>
                    </a:cubicBezTo>
                    <a:cubicBezTo>
                      <a:pt x="949" y="66"/>
                      <a:pt x="792" y="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4"/>
              <p:cNvSpPr/>
              <p:nvPr/>
            </p:nvSpPr>
            <p:spPr>
              <a:xfrm>
                <a:off x="4569300" y="4721700"/>
                <a:ext cx="31275" cy="28300"/>
              </a:xfrm>
              <a:custGeom>
                <a:rect b="b" l="l" r="r" t="t"/>
                <a:pathLst>
                  <a:path extrusionOk="0" h="1132" w="1251">
                    <a:moveTo>
                      <a:pt x="622" y="0"/>
                    </a:moveTo>
                    <a:cubicBezTo>
                      <a:pt x="491" y="0"/>
                      <a:pt x="359" y="45"/>
                      <a:pt x="251" y="137"/>
                    </a:cubicBezTo>
                    <a:cubicBezTo>
                      <a:pt x="25" y="340"/>
                      <a:pt x="1" y="697"/>
                      <a:pt x="203" y="935"/>
                    </a:cubicBezTo>
                    <a:cubicBezTo>
                      <a:pt x="314" y="1065"/>
                      <a:pt x="471" y="1131"/>
                      <a:pt x="628" y="1131"/>
                    </a:cubicBezTo>
                    <a:cubicBezTo>
                      <a:pt x="757" y="1131"/>
                      <a:pt x="887" y="1086"/>
                      <a:pt x="989" y="994"/>
                    </a:cubicBezTo>
                    <a:cubicBezTo>
                      <a:pt x="1227" y="792"/>
                      <a:pt x="1251" y="435"/>
                      <a:pt x="1049" y="197"/>
                    </a:cubicBezTo>
                    <a:cubicBezTo>
                      <a:pt x="938" y="66"/>
                      <a:pt x="781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4"/>
              <p:cNvSpPr/>
              <p:nvPr/>
            </p:nvSpPr>
            <p:spPr>
              <a:xfrm>
                <a:off x="4487450" y="4767975"/>
                <a:ext cx="116700" cy="31275"/>
              </a:xfrm>
              <a:custGeom>
                <a:rect b="b" l="l" r="r" t="t"/>
                <a:pathLst>
                  <a:path extrusionOk="0" h="1251" w="4668">
                    <a:moveTo>
                      <a:pt x="584" y="1"/>
                    </a:moveTo>
                    <a:cubicBezTo>
                      <a:pt x="263" y="1"/>
                      <a:pt x="1" y="263"/>
                      <a:pt x="1" y="584"/>
                    </a:cubicBezTo>
                    <a:lnTo>
                      <a:pt x="1" y="667"/>
                    </a:lnTo>
                    <a:cubicBezTo>
                      <a:pt x="1" y="989"/>
                      <a:pt x="263" y="1251"/>
                      <a:pt x="584" y="1251"/>
                    </a:cubicBezTo>
                    <a:lnTo>
                      <a:pt x="4084" y="1251"/>
                    </a:lnTo>
                    <a:cubicBezTo>
                      <a:pt x="4406" y="1251"/>
                      <a:pt x="4668" y="989"/>
                      <a:pt x="4668" y="667"/>
                    </a:cubicBezTo>
                    <a:lnTo>
                      <a:pt x="4668" y="584"/>
                    </a:lnTo>
                    <a:cubicBezTo>
                      <a:pt x="4668" y="263"/>
                      <a:pt x="4406" y="1"/>
                      <a:pt x="40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4"/>
              <p:cNvSpPr/>
              <p:nvPr/>
            </p:nvSpPr>
            <p:spPr>
              <a:xfrm>
                <a:off x="4498175" y="4779575"/>
                <a:ext cx="94975" cy="7775"/>
              </a:xfrm>
              <a:custGeom>
                <a:rect b="b" l="l" r="r" t="t"/>
                <a:pathLst>
                  <a:path extrusionOk="0" h="311" w="3799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cubicBezTo>
                      <a:pt x="0" y="239"/>
                      <a:pt x="72" y="311"/>
                      <a:pt x="155" y="311"/>
                    </a:cubicBezTo>
                    <a:lnTo>
                      <a:pt x="3644" y="311"/>
                    </a:lnTo>
                    <a:cubicBezTo>
                      <a:pt x="3727" y="311"/>
                      <a:pt x="3798" y="239"/>
                      <a:pt x="3798" y="156"/>
                    </a:cubicBezTo>
                    <a:cubicBezTo>
                      <a:pt x="3798" y="72"/>
                      <a:pt x="3739" y="1"/>
                      <a:pt x="36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4528225" y="4657250"/>
                <a:ext cx="37250" cy="15500"/>
              </a:xfrm>
              <a:custGeom>
                <a:rect b="b" l="l" r="r" t="t"/>
                <a:pathLst>
                  <a:path extrusionOk="0" h="620" w="1490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7"/>
                      <a:pt x="132" y="620"/>
                      <a:pt x="298" y="620"/>
                    </a:cubicBezTo>
                    <a:lnTo>
                      <a:pt x="1180" y="620"/>
                    </a:lnTo>
                    <a:cubicBezTo>
                      <a:pt x="1346" y="620"/>
                      <a:pt x="1489" y="477"/>
                      <a:pt x="1489" y="310"/>
                    </a:cubicBezTo>
                    <a:cubicBezTo>
                      <a:pt x="1489" y="143"/>
                      <a:pt x="1346" y="0"/>
                      <a:pt x="1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35"/>
          <p:cNvGrpSpPr/>
          <p:nvPr/>
        </p:nvGrpSpPr>
        <p:grpSpPr>
          <a:xfrm>
            <a:off x="993504" y="1141088"/>
            <a:ext cx="234762" cy="218290"/>
            <a:chOff x="8652775" y="883650"/>
            <a:chExt cx="38125" cy="35450"/>
          </a:xfrm>
        </p:grpSpPr>
        <p:sp>
          <p:nvSpPr>
            <p:cNvPr id="1015" name="Google Shape;1015;p35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35"/>
          <p:cNvGrpSpPr/>
          <p:nvPr/>
        </p:nvGrpSpPr>
        <p:grpSpPr>
          <a:xfrm>
            <a:off x="7245568" y="1273581"/>
            <a:ext cx="430885" cy="203666"/>
            <a:chOff x="8703675" y="886625"/>
            <a:chExt cx="69975" cy="33075"/>
          </a:xfrm>
        </p:grpSpPr>
        <p:sp>
          <p:nvSpPr>
            <p:cNvPr id="1019" name="Google Shape;1019;p35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1" name="Google Shape;10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16" y="124700"/>
            <a:ext cx="48768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6"/>
          <p:cNvSpPr txBox="1"/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Installation</a:t>
            </a:r>
            <a:endParaRPr/>
          </a:p>
        </p:txBody>
      </p:sp>
      <p:sp>
        <p:nvSpPr>
          <p:cNvPr id="1027" name="Google Shape;1027;p36"/>
          <p:cNvSpPr txBox="1"/>
          <p:nvPr>
            <p:ph idx="2" type="title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28" name="Google Shape;1028;p36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029" name="Google Shape;1029;p36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36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036" name="Google Shape;1036;p36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36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040" name="Google Shape;1040;p36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36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045" name="Google Shape;1045;p36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36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049" name="Google Shape;1049;p36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36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052" name="Google Shape;1052;p36"/>
            <p:cNvSpPr/>
            <p:nvPr/>
          </p:nvSpPr>
          <p:spPr>
            <a:xfrm>
              <a:off x="6630575" y="1482750"/>
              <a:ext cx="292025" cy="438175"/>
            </a:xfrm>
            <a:custGeom>
              <a:rect b="b" l="l" r="r" t="t"/>
              <a:pathLst>
                <a:path extrusionOk="0" h="17527" w="11681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820000" dist="66675">
                <a:schemeClr val="lt2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3" name="Google Shape;1053;p36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054" name="Google Shape;1054;p36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rect b="b" l="l" r="r" t="t"/>
                <a:pathLst>
                  <a:path extrusionOk="0" h="17539" w="11681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6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rect b="b" l="l" r="r" t="t"/>
                <a:pathLst>
                  <a:path extrusionOk="0" h="2549" w="11681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6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rect b="b" l="l" r="r" t="t"/>
                <a:pathLst>
                  <a:path extrusionOk="0" h="2692" w="8573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6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rect b="b" l="l" r="r" t="t"/>
                <a:pathLst>
                  <a:path extrusionOk="0" h="3192" w="9085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6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6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6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rect b="b" l="l" r="r" t="t"/>
                <a:pathLst>
                  <a:path extrusionOk="0" h="2728" w="513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6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6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rect b="b" l="l" r="r" t="t"/>
                <a:pathLst>
                  <a:path extrusionOk="0" h="2728" w="501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6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rect b="b" l="l" r="r" t="t"/>
                <a:pathLst>
                  <a:path extrusionOk="0" h="810" w="11681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rect b="b" l="l" r="r" t="t"/>
                <a:pathLst>
                  <a:path extrusionOk="0" h="5513" w="5513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6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rect b="b" l="l" r="r" t="t"/>
                <a:pathLst>
                  <a:path extrusionOk="0" h="4251" w="4251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6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rect b="b" l="l" r="r" t="t"/>
                <a:pathLst>
                  <a:path extrusionOk="0" h="2727" w="4251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rect b="b" l="l" r="r" t="t"/>
                <a:pathLst>
                  <a:path extrusionOk="0" h="2490" w="2704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6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rect b="b" l="l" r="r" t="t"/>
                <a:pathLst>
                  <a:path extrusionOk="0" h="2537" w="3585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6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rect b="b" l="l" r="r" t="t"/>
                <a:pathLst>
                  <a:path extrusionOk="0" h="2537" w="3584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rect b="b" l="l" r="r" t="t"/>
                <a:pathLst>
                  <a:path extrusionOk="0" h="2537" w="2573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6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rect b="b" l="l" r="r" t="t"/>
                <a:pathLst>
                  <a:path extrusionOk="0" h="2537" w="3585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6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rect b="b" l="l" r="r" t="t"/>
                <a:pathLst>
                  <a:path extrusionOk="0" h="2537" w="3597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3" name="Google Shape;1073;p36"/>
          <p:cNvGrpSpPr/>
          <p:nvPr/>
        </p:nvGrpSpPr>
        <p:grpSpPr>
          <a:xfrm>
            <a:off x="4145163" y="3733125"/>
            <a:ext cx="909050" cy="957900"/>
            <a:chOff x="6724338" y="3793613"/>
            <a:chExt cx="909050" cy="957900"/>
          </a:xfrm>
        </p:grpSpPr>
        <p:sp>
          <p:nvSpPr>
            <p:cNvPr id="1074" name="Google Shape;1074;p36"/>
            <p:cNvSpPr/>
            <p:nvPr/>
          </p:nvSpPr>
          <p:spPr>
            <a:xfrm>
              <a:off x="6729275" y="3793625"/>
              <a:ext cx="899175" cy="957875"/>
            </a:xfrm>
            <a:custGeom>
              <a:rect b="b" l="l" r="r" t="t"/>
              <a:pathLst>
                <a:path extrusionOk="0" h="38315" w="35967">
                  <a:moveTo>
                    <a:pt x="18015" y="1"/>
                  </a:moveTo>
                  <a:cubicBezTo>
                    <a:pt x="17396" y="1"/>
                    <a:pt x="16896" y="501"/>
                    <a:pt x="16896" y="1120"/>
                  </a:cubicBezTo>
                  <a:cubicBezTo>
                    <a:pt x="16896" y="1691"/>
                    <a:pt x="17324" y="2156"/>
                    <a:pt x="17872" y="2227"/>
                  </a:cubicBezTo>
                  <a:lnTo>
                    <a:pt x="17872" y="4418"/>
                  </a:lnTo>
                  <a:cubicBezTo>
                    <a:pt x="8347" y="4465"/>
                    <a:pt x="4882" y="6418"/>
                    <a:pt x="4751" y="8847"/>
                  </a:cubicBezTo>
                  <a:lnTo>
                    <a:pt x="2525" y="8847"/>
                  </a:lnTo>
                  <a:cubicBezTo>
                    <a:pt x="2453" y="8299"/>
                    <a:pt x="1977" y="7882"/>
                    <a:pt x="1418" y="7882"/>
                  </a:cubicBezTo>
                  <a:cubicBezTo>
                    <a:pt x="798" y="7882"/>
                    <a:pt x="298" y="8383"/>
                    <a:pt x="298" y="9002"/>
                  </a:cubicBezTo>
                  <a:cubicBezTo>
                    <a:pt x="298" y="9621"/>
                    <a:pt x="798" y="10121"/>
                    <a:pt x="1418" y="10121"/>
                  </a:cubicBezTo>
                  <a:cubicBezTo>
                    <a:pt x="1977" y="10121"/>
                    <a:pt x="2453" y="9692"/>
                    <a:pt x="2525" y="9145"/>
                  </a:cubicBezTo>
                  <a:lnTo>
                    <a:pt x="4751" y="9145"/>
                  </a:lnTo>
                  <a:cubicBezTo>
                    <a:pt x="4870" y="11300"/>
                    <a:pt x="7597" y="13085"/>
                    <a:pt x="14812" y="13490"/>
                  </a:cubicBezTo>
                  <a:cubicBezTo>
                    <a:pt x="14824" y="13859"/>
                    <a:pt x="15169" y="13859"/>
                    <a:pt x="15169" y="14228"/>
                  </a:cubicBezTo>
                  <a:cubicBezTo>
                    <a:pt x="15169" y="14598"/>
                    <a:pt x="14812" y="14598"/>
                    <a:pt x="14812" y="14967"/>
                  </a:cubicBezTo>
                  <a:cubicBezTo>
                    <a:pt x="14812" y="15336"/>
                    <a:pt x="15169" y="15336"/>
                    <a:pt x="15169" y="15693"/>
                  </a:cubicBezTo>
                  <a:cubicBezTo>
                    <a:pt x="15169" y="16062"/>
                    <a:pt x="14812" y="16062"/>
                    <a:pt x="14812" y="16431"/>
                  </a:cubicBezTo>
                  <a:cubicBezTo>
                    <a:pt x="14812" y="16479"/>
                    <a:pt x="14824" y="16514"/>
                    <a:pt x="14836" y="16550"/>
                  </a:cubicBezTo>
                  <a:lnTo>
                    <a:pt x="11288" y="16550"/>
                  </a:lnTo>
                  <a:cubicBezTo>
                    <a:pt x="8585" y="16550"/>
                    <a:pt x="6394" y="18741"/>
                    <a:pt x="6394" y="21444"/>
                  </a:cubicBezTo>
                  <a:lnTo>
                    <a:pt x="6394" y="28266"/>
                  </a:lnTo>
                  <a:cubicBezTo>
                    <a:pt x="6299" y="28242"/>
                    <a:pt x="6192" y="28230"/>
                    <a:pt x="6073" y="28230"/>
                  </a:cubicBezTo>
                  <a:cubicBezTo>
                    <a:pt x="5775" y="28230"/>
                    <a:pt x="5513" y="28337"/>
                    <a:pt x="5382" y="28480"/>
                  </a:cubicBezTo>
                  <a:lnTo>
                    <a:pt x="5239" y="28480"/>
                  </a:lnTo>
                  <a:cubicBezTo>
                    <a:pt x="5120" y="28337"/>
                    <a:pt x="4858" y="28230"/>
                    <a:pt x="4549" y="28230"/>
                  </a:cubicBezTo>
                  <a:cubicBezTo>
                    <a:pt x="4346" y="28242"/>
                    <a:pt x="4168" y="28290"/>
                    <a:pt x="4037" y="28373"/>
                  </a:cubicBezTo>
                  <a:cubicBezTo>
                    <a:pt x="3954" y="28433"/>
                    <a:pt x="3906" y="28492"/>
                    <a:pt x="3870" y="28564"/>
                  </a:cubicBezTo>
                  <a:cubicBezTo>
                    <a:pt x="3834" y="28575"/>
                    <a:pt x="3799" y="28575"/>
                    <a:pt x="3763" y="28587"/>
                  </a:cubicBezTo>
                  <a:cubicBezTo>
                    <a:pt x="3671" y="28495"/>
                    <a:pt x="3513" y="28437"/>
                    <a:pt x="3326" y="28437"/>
                  </a:cubicBezTo>
                  <a:cubicBezTo>
                    <a:pt x="3225" y="28437"/>
                    <a:pt x="3114" y="28454"/>
                    <a:pt x="3001" y="28492"/>
                  </a:cubicBezTo>
                  <a:cubicBezTo>
                    <a:pt x="2906" y="28528"/>
                    <a:pt x="2822" y="28575"/>
                    <a:pt x="2739" y="28623"/>
                  </a:cubicBezTo>
                  <a:cubicBezTo>
                    <a:pt x="2668" y="28671"/>
                    <a:pt x="2608" y="28742"/>
                    <a:pt x="2561" y="28802"/>
                  </a:cubicBezTo>
                  <a:cubicBezTo>
                    <a:pt x="2489" y="28897"/>
                    <a:pt x="2453" y="29004"/>
                    <a:pt x="2465" y="29099"/>
                  </a:cubicBezTo>
                  <a:cubicBezTo>
                    <a:pt x="2441" y="29099"/>
                    <a:pt x="2430" y="29111"/>
                    <a:pt x="2418" y="29123"/>
                  </a:cubicBezTo>
                  <a:cubicBezTo>
                    <a:pt x="2353" y="29077"/>
                    <a:pt x="2262" y="29053"/>
                    <a:pt x="2159" y="29053"/>
                  </a:cubicBezTo>
                  <a:cubicBezTo>
                    <a:pt x="1993" y="29053"/>
                    <a:pt x="1795" y="29115"/>
                    <a:pt x="1620" y="29254"/>
                  </a:cubicBezTo>
                  <a:cubicBezTo>
                    <a:pt x="1465" y="29385"/>
                    <a:pt x="1358" y="29552"/>
                    <a:pt x="1310" y="29683"/>
                  </a:cubicBezTo>
                  <a:cubicBezTo>
                    <a:pt x="1275" y="29826"/>
                    <a:pt x="1275" y="29945"/>
                    <a:pt x="1334" y="30040"/>
                  </a:cubicBezTo>
                  <a:cubicBezTo>
                    <a:pt x="1322" y="30052"/>
                    <a:pt x="1322" y="30052"/>
                    <a:pt x="1322" y="30052"/>
                  </a:cubicBezTo>
                  <a:cubicBezTo>
                    <a:pt x="1280" y="30036"/>
                    <a:pt x="1234" y="30027"/>
                    <a:pt x="1185" y="30027"/>
                  </a:cubicBezTo>
                  <a:cubicBezTo>
                    <a:pt x="983" y="30027"/>
                    <a:pt x="735" y="30165"/>
                    <a:pt x="572" y="30433"/>
                  </a:cubicBezTo>
                  <a:cubicBezTo>
                    <a:pt x="525" y="30528"/>
                    <a:pt x="477" y="30611"/>
                    <a:pt x="453" y="30695"/>
                  </a:cubicBezTo>
                  <a:cubicBezTo>
                    <a:pt x="429" y="30790"/>
                    <a:pt x="417" y="30873"/>
                    <a:pt x="417" y="30945"/>
                  </a:cubicBezTo>
                  <a:cubicBezTo>
                    <a:pt x="429" y="31100"/>
                    <a:pt x="477" y="31219"/>
                    <a:pt x="572" y="31290"/>
                  </a:cubicBezTo>
                  <a:cubicBezTo>
                    <a:pt x="572" y="31282"/>
                    <a:pt x="577" y="31280"/>
                    <a:pt x="581" y="31275"/>
                  </a:cubicBezTo>
                  <a:lnTo>
                    <a:pt x="581" y="31275"/>
                  </a:lnTo>
                  <a:cubicBezTo>
                    <a:pt x="534" y="31403"/>
                    <a:pt x="488" y="31531"/>
                    <a:pt x="441" y="31659"/>
                  </a:cubicBezTo>
                  <a:cubicBezTo>
                    <a:pt x="429" y="31731"/>
                    <a:pt x="405" y="31790"/>
                    <a:pt x="394" y="31862"/>
                  </a:cubicBezTo>
                  <a:cubicBezTo>
                    <a:pt x="394" y="31862"/>
                    <a:pt x="394" y="31874"/>
                    <a:pt x="382" y="31874"/>
                  </a:cubicBezTo>
                  <a:cubicBezTo>
                    <a:pt x="370" y="31945"/>
                    <a:pt x="358" y="32004"/>
                    <a:pt x="346" y="32064"/>
                  </a:cubicBezTo>
                  <a:cubicBezTo>
                    <a:pt x="346" y="32076"/>
                    <a:pt x="346" y="32088"/>
                    <a:pt x="334" y="32100"/>
                  </a:cubicBezTo>
                  <a:cubicBezTo>
                    <a:pt x="334" y="32159"/>
                    <a:pt x="322" y="32219"/>
                    <a:pt x="310" y="32278"/>
                  </a:cubicBezTo>
                  <a:cubicBezTo>
                    <a:pt x="310" y="32290"/>
                    <a:pt x="310" y="32314"/>
                    <a:pt x="298" y="32338"/>
                  </a:cubicBezTo>
                  <a:cubicBezTo>
                    <a:pt x="298" y="32385"/>
                    <a:pt x="286" y="32433"/>
                    <a:pt x="286" y="32493"/>
                  </a:cubicBezTo>
                  <a:cubicBezTo>
                    <a:pt x="275" y="32516"/>
                    <a:pt x="275" y="32552"/>
                    <a:pt x="275" y="32588"/>
                  </a:cubicBezTo>
                  <a:cubicBezTo>
                    <a:pt x="275" y="32624"/>
                    <a:pt x="275" y="32671"/>
                    <a:pt x="263" y="32707"/>
                  </a:cubicBezTo>
                  <a:cubicBezTo>
                    <a:pt x="263" y="32778"/>
                    <a:pt x="263" y="32850"/>
                    <a:pt x="263" y="32921"/>
                  </a:cubicBezTo>
                  <a:lnTo>
                    <a:pt x="263" y="33600"/>
                  </a:lnTo>
                  <a:cubicBezTo>
                    <a:pt x="263" y="33719"/>
                    <a:pt x="263" y="33838"/>
                    <a:pt x="275" y="33957"/>
                  </a:cubicBezTo>
                  <a:lnTo>
                    <a:pt x="275" y="34005"/>
                  </a:lnTo>
                  <a:cubicBezTo>
                    <a:pt x="286" y="34124"/>
                    <a:pt x="298" y="34231"/>
                    <a:pt x="322" y="34338"/>
                  </a:cubicBezTo>
                  <a:cubicBezTo>
                    <a:pt x="322" y="34350"/>
                    <a:pt x="322" y="34362"/>
                    <a:pt x="334" y="34374"/>
                  </a:cubicBezTo>
                  <a:cubicBezTo>
                    <a:pt x="358" y="34552"/>
                    <a:pt x="405" y="34743"/>
                    <a:pt x="453" y="34910"/>
                  </a:cubicBezTo>
                  <a:cubicBezTo>
                    <a:pt x="382" y="34671"/>
                    <a:pt x="322" y="34421"/>
                    <a:pt x="286" y="34171"/>
                  </a:cubicBezTo>
                  <a:cubicBezTo>
                    <a:pt x="179" y="34219"/>
                    <a:pt x="96" y="34314"/>
                    <a:pt x="48" y="34469"/>
                  </a:cubicBezTo>
                  <a:cubicBezTo>
                    <a:pt x="1" y="34612"/>
                    <a:pt x="13" y="34802"/>
                    <a:pt x="60" y="35005"/>
                  </a:cubicBezTo>
                  <a:cubicBezTo>
                    <a:pt x="132" y="35195"/>
                    <a:pt x="227" y="35350"/>
                    <a:pt x="358" y="35445"/>
                  </a:cubicBezTo>
                  <a:cubicBezTo>
                    <a:pt x="453" y="35522"/>
                    <a:pt x="556" y="35560"/>
                    <a:pt x="648" y="35560"/>
                  </a:cubicBezTo>
                  <a:cubicBezTo>
                    <a:pt x="671" y="35560"/>
                    <a:pt x="694" y="35557"/>
                    <a:pt x="715" y="35553"/>
                  </a:cubicBezTo>
                  <a:cubicBezTo>
                    <a:pt x="715" y="35553"/>
                    <a:pt x="715" y="35564"/>
                    <a:pt x="715" y="35564"/>
                  </a:cubicBezTo>
                  <a:cubicBezTo>
                    <a:pt x="632" y="35636"/>
                    <a:pt x="572" y="35767"/>
                    <a:pt x="584" y="35910"/>
                  </a:cubicBezTo>
                  <a:cubicBezTo>
                    <a:pt x="596" y="36065"/>
                    <a:pt x="656" y="36255"/>
                    <a:pt x="786" y="36410"/>
                  </a:cubicBezTo>
                  <a:cubicBezTo>
                    <a:pt x="894" y="36576"/>
                    <a:pt x="1060" y="36684"/>
                    <a:pt x="1203" y="36731"/>
                  </a:cubicBezTo>
                  <a:cubicBezTo>
                    <a:pt x="1265" y="36759"/>
                    <a:pt x="1324" y="36772"/>
                    <a:pt x="1380" y="36772"/>
                  </a:cubicBezTo>
                  <a:cubicBezTo>
                    <a:pt x="1441" y="36772"/>
                    <a:pt x="1498" y="36756"/>
                    <a:pt x="1548" y="36731"/>
                  </a:cubicBezTo>
                  <a:cubicBezTo>
                    <a:pt x="1548" y="36743"/>
                    <a:pt x="1560" y="36743"/>
                    <a:pt x="1560" y="36755"/>
                  </a:cubicBezTo>
                  <a:cubicBezTo>
                    <a:pt x="1525" y="36850"/>
                    <a:pt x="1525" y="36969"/>
                    <a:pt x="1572" y="37100"/>
                  </a:cubicBezTo>
                  <a:cubicBezTo>
                    <a:pt x="1632" y="37243"/>
                    <a:pt x="1751" y="37386"/>
                    <a:pt x="1918" y="37505"/>
                  </a:cubicBezTo>
                  <a:cubicBezTo>
                    <a:pt x="2084" y="37612"/>
                    <a:pt x="2263" y="37672"/>
                    <a:pt x="2418" y="37672"/>
                  </a:cubicBezTo>
                  <a:cubicBezTo>
                    <a:pt x="2537" y="37672"/>
                    <a:pt x="2644" y="37636"/>
                    <a:pt x="2715" y="37577"/>
                  </a:cubicBezTo>
                  <a:cubicBezTo>
                    <a:pt x="2727" y="37589"/>
                    <a:pt x="2751" y="37600"/>
                    <a:pt x="2763" y="37612"/>
                  </a:cubicBezTo>
                  <a:cubicBezTo>
                    <a:pt x="2775" y="37696"/>
                    <a:pt x="2811" y="37803"/>
                    <a:pt x="2894" y="37886"/>
                  </a:cubicBezTo>
                  <a:cubicBezTo>
                    <a:pt x="3001" y="37993"/>
                    <a:pt x="3156" y="38112"/>
                    <a:pt x="3358" y="38148"/>
                  </a:cubicBezTo>
                  <a:cubicBezTo>
                    <a:pt x="3453" y="38172"/>
                    <a:pt x="3549" y="38196"/>
                    <a:pt x="3632" y="38196"/>
                  </a:cubicBezTo>
                  <a:cubicBezTo>
                    <a:pt x="3727" y="38184"/>
                    <a:pt x="3811" y="38172"/>
                    <a:pt x="3882" y="38148"/>
                  </a:cubicBezTo>
                  <a:cubicBezTo>
                    <a:pt x="3977" y="38112"/>
                    <a:pt x="4049" y="38065"/>
                    <a:pt x="4096" y="38017"/>
                  </a:cubicBezTo>
                  <a:cubicBezTo>
                    <a:pt x="4144" y="38017"/>
                    <a:pt x="4180" y="38017"/>
                    <a:pt x="4215" y="38029"/>
                  </a:cubicBezTo>
                  <a:cubicBezTo>
                    <a:pt x="4335" y="38196"/>
                    <a:pt x="4596" y="38315"/>
                    <a:pt x="4906" y="38315"/>
                  </a:cubicBezTo>
                  <a:cubicBezTo>
                    <a:pt x="5216" y="38315"/>
                    <a:pt x="5466" y="38208"/>
                    <a:pt x="5597" y="38053"/>
                  </a:cubicBezTo>
                  <a:lnTo>
                    <a:pt x="5739" y="38053"/>
                  </a:lnTo>
                  <a:cubicBezTo>
                    <a:pt x="5870" y="38208"/>
                    <a:pt x="6120" y="38315"/>
                    <a:pt x="6430" y="38315"/>
                  </a:cubicBezTo>
                  <a:cubicBezTo>
                    <a:pt x="6728" y="38315"/>
                    <a:pt x="6990" y="38208"/>
                    <a:pt x="7109" y="38053"/>
                  </a:cubicBezTo>
                  <a:lnTo>
                    <a:pt x="7263" y="38053"/>
                  </a:lnTo>
                  <a:cubicBezTo>
                    <a:pt x="7383" y="38208"/>
                    <a:pt x="7644" y="38315"/>
                    <a:pt x="7942" y="38315"/>
                  </a:cubicBezTo>
                  <a:cubicBezTo>
                    <a:pt x="8252" y="38315"/>
                    <a:pt x="8502" y="38208"/>
                    <a:pt x="8633" y="38053"/>
                  </a:cubicBezTo>
                  <a:lnTo>
                    <a:pt x="8776" y="38053"/>
                  </a:lnTo>
                  <a:cubicBezTo>
                    <a:pt x="8907" y="38208"/>
                    <a:pt x="9157" y="38315"/>
                    <a:pt x="9466" y="38315"/>
                  </a:cubicBezTo>
                  <a:cubicBezTo>
                    <a:pt x="9764" y="38315"/>
                    <a:pt x="10026" y="38208"/>
                    <a:pt x="10145" y="38053"/>
                  </a:cubicBezTo>
                  <a:lnTo>
                    <a:pt x="10300" y="38053"/>
                  </a:lnTo>
                  <a:cubicBezTo>
                    <a:pt x="10419" y="38208"/>
                    <a:pt x="10681" y="38315"/>
                    <a:pt x="10978" y="38315"/>
                  </a:cubicBezTo>
                  <a:cubicBezTo>
                    <a:pt x="11288" y="38315"/>
                    <a:pt x="11538" y="38208"/>
                    <a:pt x="11669" y="38053"/>
                  </a:cubicBezTo>
                  <a:lnTo>
                    <a:pt x="11812" y="38053"/>
                  </a:lnTo>
                  <a:cubicBezTo>
                    <a:pt x="11943" y="38208"/>
                    <a:pt x="12193" y="38315"/>
                    <a:pt x="12502" y="38315"/>
                  </a:cubicBezTo>
                  <a:cubicBezTo>
                    <a:pt x="12800" y="38315"/>
                    <a:pt x="13062" y="38208"/>
                    <a:pt x="13181" y="38053"/>
                  </a:cubicBezTo>
                  <a:lnTo>
                    <a:pt x="13336" y="38053"/>
                  </a:lnTo>
                  <a:cubicBezTo>
                    <a:pt x="13455" y="38208"/>
                    <a:pt x="13717" y="38315"/>
                    <a:pt x="14014" y="38315"/>
                  </a:cubicBezTo>
                  <a:cubicBezTo>
                    <a:pt x="14324" y="38315"/>
                    <a:pt x="14574" y="38208"/>
                    <a:pt x="14705" y="38053"/>
                  </a:cubicBezTo>
                  <a:lnTo>
                    <a:pt x="14848" y="38053"/>
                  </a:lnTo>
                  <a:cubicBezTo>
                    <a:pt x="14979" y="38208"/>
                    <a:pt x="15229" y="38315"/>
                    <a:pt x="15538" y="38315"/>
                  </a:cubicBezTo>
                  <a:cubicBezTo>
                    <a:pt x="15836" y="38315"/>
                    <a:pt x="16098" y="38208"/>
                    <a:pt x="16217" y="38053"/>
                  </a:cubicBezTo>
                  <a:lnTo>
                    <a:pt x="16372" y="38053"/>
                  </a:lnTo>
                  <a:cubicBezTo>
                    <a:pt x="16491" y="38208"/>
                    <a:pt x="16753" y="38315"/>
                    <a:pt x="17050" y="38315"/>
                  </a:cubicBezTo>
                  <a:cubicBezTo>
                    <a:pt x="17360" y="38315"/>
                    <a:pt x="17610" y="38208"/>
                    <a:pt x="17741" y="38053"/>
                  </a:cubicBezTo>
                  <a:lnTo>
                    <a:pt x="17884" y="38053"/>
                  </a:lnTo>
                  <a:cubicBezTo>
                    <a:pt x="18015" y="38208"/>
                    <a:pt x="18265" y="38315"/>
                    <a:pt x="18574" y="38315"/>
                  </a:cubicBezTo>
                  <a:cubicBezTo>
                    <a:pt x="18872" y="38315"/>
                    <a:pt x="19134" y="38208"/>
                    <a:pt x="19253" y="38053"/>
                  </a:cubicBezTo>
                  <a:lnTo>
                    <a:pt x="19408" y="38053"/>
                  </a:lnTo>
                  <a:cubicBezTo>
                    <a:pt x="19527" y="38208"/>
                    <a:pt x="19789" y="38315"/>
                    <a:pt x="20087" y="38315"/>
                  </a:cubicBezTo>
                  <a:cubicBezTo>
                    <a:pt x="20396" y="38315"/>
                    <a:pt x="20646" y="38208"/>
                    <a:pt x="20777" y="38053"/>
                  </a:cubicBezTo>
                  <a:lnTo>
                    <a:pt x="20920" y="38053"/>
                  </a:lnTo>
                  <a:cubicBezTo>
                    <a:pt x="21051" y="38208"/>
                    <a:pt x="21301" y="38315"/>
                    <a:pt x="21611" y="38315"/>
                  </a:cubicBezTo>
                  <a:cubicBezTo>
                    <a:pt x="21908" y="38315"/>
                    <a:pt x="22170" y="38208"/>
                    <a:pt x="22289" y="38053"/>
                  </a:cubicBezTo>
                  <a:lnTo>
                    <a:pt x="22444" y="38053"/>
                  </a:lnTo>
                  <a:cubicBezTo>
                    <a:pt x="22563" y="38208"/>
                    <a:pt x="22825" y="38315"/>
                    <a:pt x="23123" y="38315"/>
                  </a:cubicBezTo>
                  <a:cubicBezTo>
                    <a:pt x="23432" y="38315"/>
                    <a:pt x="23682" y="38208"/>
                    <a:pt x="23813" y="38053"/>
                  </a:cubicBezTo>
                  <a:lnTo>
                    <a:pt x="23956" y="38053"/>
                  </a:lnTo>
                  <a:cubicBezTo>
                    <a:pt x="24087" y="38208"/>
                    <a:pt x="24337" y="38315"/>
                    <a:pt x="24647" y="38315"/>
                  </a:cubicBezTo>
                  <a:cubicBezTo>
                    <a:pt x="24944" y="38315"/>
                    <a:pt x="25206" y="38208"/>
                    <a:pt x="25325" y="38053"/>
                  </a:cubicBezTo>
                  <a:lnTo>
                    <a:pt x="25480" y="38053"/>
                  </a:lnTo>
                  <a:cubicBezTo>
                    <a:pt x="25599" y="38208"/>
                    <a:pt x="25861" y="38315"/>
                    <a:pt x="26159" y="38315"/>
                  </a:cubicBezTo>
                  <a:cubicBezTo>
                    <a:pt x="26468" y="38315"/>
                    <a:pt x="26718" y="38208"/>
                    <a:pt x="26849" y="38053"/>
                  </a:cubicBezTo>
                  <a:lnTo>
                    <a:pt x="26992" y="38053"/>
                  </a:lnTo>
                  <a:cubicBezTo>
                    <a:pt x="27123" y="38208"/>
                    <a:pt x="27373" y="38315"/>
                    <a:pt x="27683" y="38315"/>
                  </a:cubicBezTo>
                  <a:cubicBezTo>
                    <a:pt x="27980" y="38315"/>
                    <a:pt x="28242" y="38208"/>
                    <a:pt x="28361" y="38053"/>
                  </a:cubicBezTo>
                  <a:lnTo>
                    <a:pt x="28516" y="38053"/>
                  </a:lnTo>
                  <a:cubicBezTo>
                    <a:pt x="28635" y="38208"/>
                    <a:pt x="28897" y="38315"/>
                    <a:pt x="29195" y="38315"/>
                  </a:cubicBezTo>
                  <a:cubicBezTo>
                    <a:pt x="29504" y="38315"/>
                    <a:pt x="29754" y="38208"/>
                    <a:pt x="29885" y="38053"/>
                  </a:cubicBezTo>
                  <a:lnTo>
                    <a:pt x="30028" y="38053"/>
                  </a:lnTo>
                  <a:cubicBezTo>
                    <a:pt x="30159" y="38208"/>
                    <a:pt x="30409" y="38315"/>
                    <a:pt x="30719" y="38315"/>
                  </a:cubicBezTo>
                  <a:cubicBezTo>
                    <a:pt x="31016" y="38315"/>
                    <a:pt x="31278" y="38208"/>
                    <a:pt x="31397" y="38053"/>
                  </a:cubicBezTo>
                  <a:lnTo>
                    <a:pt x="31540" y="38053"/>
                  </a:lnTo>
                  <a:cubicBezTo>
                    <a:pt x="31588" y="38100"/>
                    <a:pt x="31647" y="38148"/>
                    <a:pt x="31731" y="38184"/>
                  </a:cubicBezTo>
                  <a:cubicBezTo>
                    <a:pt x="31802" y="38220"/>
                    <a:pt x="31886" y="38243"/>
                    <a:pt x="31981" y="38255"/>
                  </a:cubicBezTo>
                  <a:cubicBezTo>
                    <a:pt x="32064" y="38255"/>
                    <a:pt x="32159" y="38255"/>
                    <a:pt x="32267" y="38243"/>
                  </a:cubicBezTo>
                  <a:cubicBezTo>
                    <a:pt x="32612" y="38184"/>
                    <a:pt x="32850" y="37970"/>
                    <a:pt x="32898" y="37767"/>
                  </a:cubicBezTo>
                  <a:cubicBezTo>
                    <a:pt x="32910" y="37755"/>
                    <a:pt x="32933" y="37755"/>
                    <a:pt x="32957" y="37743"/>
                  </a:cubicBezTo>
                  <a:cubicBezTo>
                    <a:pt x="33029" y="37791"/>
                    <a:pt x="33124" y="37827"/>
                    <a:pt x="33231" y="37850"/>
                  </a:cubicBezTo>
                  <a:cubicBezTo>
                    <a:pt x="33386" y="37850"/>
                    <a:pt x="33576" y="37815"/>
                    <a:pt x="33755" y="37719"/>
                  </a:cubicBezTo>
                  <a:cubicBezTo>
                    <a:pt x="34088" y="37529"/>
                    <a:pt x="34243" y="37219"/>
                    <a:pt x="34184" y="37017"/>
                  </a:cubicBezTo>
                  <a:cubicBezTo>
                    <a:pt x="34184" y="37005"/>
                    <a:pt x="34195" y="37005"/>
                    <a:pt x="34195" y="36993"/>
                  </a:cubicBezTo>
                  <a:lnTo>
                    <a:pt x="34207" y="36993"/>
                  </a:lnTo>
                  <a:cubicBezTo>
                    <a:pt x="34258" y="37022"/>
                    <a:pt x="34321" y="37038"/>
                    <a:pt x="34393" y="37038"/>
                  </a:cubicBezTo>
                  <a:cubicBezTo>
                    <a:pt x="34439" y="37038"/>
                    <a:pt x="34489" y="37031"/>
                    <a:pt x="34541" y="37017"/>
                  </a:cubicBezTo>
                  <a:cubicBezTo>
                    <a:pt x="34612" y="37005"/>
                    <a:pt x="34684" y="36969"/>
                    <a:pt x="34767" y="36922"/>
                  </a:cubicBezTo>
                  <a:cubicBezTo>
                    <a:pt x="34838" y="36874"/>
                    <a:pt x="34910" y="36803"/>
                    <a:pt x="34981" y="36731"/>
                  </a:cubicBezTo>
                  <a:cubicBezTo>
                    <a:pt x="35255" y="36434"/>
                    <a:pt x="35291" y="36065"/>
                    <a:pt x="35136" y="35898"/>
                  </a:cubicBezTo>
                  <a:cubicBezTo>
                    <a:pt x="35136" y="35898"/>
                    <a:pt x="35136" y="35898"/>
                    <a:pt x="35136" y="35886"/>
                  </a:cubicBezTo>
                  <a:cubicBezTo>
                    <a:pt x="35168" y="35897"/>
                    <a:pt x="35202" y="35902"/>
                    <a:pt x="35238" y="35902"/>
                  </a:cubicBezTo>
                  <a:cubicBezTo>
                    <a:pt x="35321" y="35902"/>
                    <a:pt x="35410" y="35873"/>
                    <a:pt x="35493" y="35814"/>
                  </a:cubicBezTo>
                  <a:cubicBezTo>
                    <a:pt x="35624" y="35731"/>
                    <a:pt x="35743" y="35576"/>
                    <a:pt x="35827" y="35398"/>
                  </a:cubicBezTo>
                  <a:cubicBezTo>
                    <a:pt x="35967" y="35024"/>
                    <a:pt x="35878" y="34661"/>
                    <a:pt x="35683" y="34558"/>
                  </a:cubicBezTo>
                  <a:lnTo>
                    <a:pt x="35683" y="34558"/>
                  </a:lnTo>
                  <a:cubicBezTo>
                    <a:pt x="35683" y="34552"/>
                    <a:pt x="35684" y="34547"/>
                    <a:pt x="35684" y="34541"/>
                  </a:cubicBezTo>
                  <a:cubicBezTo>
                    <a:pt x="35696" y="34505"/>
                    <a:pt x="35696" y="34469"/>
                    <a:pt x="35708" y="34433"/>
                  </a:cubicBezTo>
                  <a:cubicBezTo>
                    <a:pt x="35708" y="34410"/>
                    <a:pt x="35719" y="34374"/>
                    <a:pt x="35719" y="34338"/>
                  </a:cubicBezTo>
                  <a:cubicBezTo>
                    <a:pt x="35731" y="34302"/>
                    <a:pt x="35731" y="34267"/>
                    <a:pt x="35743" y="34243"/>
                  </a:cubicBezTo>
                  <a:cubicBezTo>
                    <a:pt x="35743" y="34195"/>
                    <a:pt x="35743" y="34160"/>
                    <a:pt x="35755" y="34124"/>
                  </a:cubicBezTo>
                  <a:cubicBezTo>
                    <a:pt x="35755" y="34088"/>
                    <a:pt x="35755" y="34064"/>
                    <a:pt x="35767" y="34029"/>
                  </a:cubicBezTo>
                  <a:cubicBezTo>
                    <a:pt x="35767" y="33993"/>
                    <a:pt x="35767" y="33945"/>
                    <a:pt x="35779" y="33898"/>
                  </a:cubicBezTo>
                  <a:cubicBezTo>
                    <a:pt x="35779" y="33874"/>
                    <a:pt x="35779" y="33850"/>
                    <a:pt x="35779" y="33826"/>
                  </a:cubicBezTo>
                  <a:cubicBezTo>
                    <a:pt x="35779" y="33755"/>
                    <a:pt x="35779" y="33683"/>
                    <a:pt x="35779" y="33612"/>
                  </a:cubicBezTo>
                  <a:lnTo>
                    <a:pt x="35779" y="32933"/>
                  </a:lnTo>
                  <a:cubicBezTo>
                    <a:pt x="35779" y="32826"/>
                    <a:pt x="35779" y="32719"/>
                    <a:pt x="35767" y="32612"/>
                  </a:cubicBezTo>
                  <a:cubicBezTo>
                    <a:pt x="35767" y="32588"/>
                    <a:pt x="35767" y="32564"/>
                    <a:pt x="35767" y="32552"/>
                  </a:cubicBezTo>
                  <a:cubicBezTo>
                    <a:pt x="35755" y="32445"/>
                    <a:pt x="35743" y="32338"/>
                    <a:pt x="35731" y="32231"/>
                  </a:cubicBezTo>
                  <a:cubicBezTo>
                    <a:pt x="35708" y="32124"/>
                    <a:pt x="35696" y="32016"/>
                    <a:pt x="35672" y="31921"/>
                  </a:cubicBezTo>
                  <a:cubicBezTo>
                    <a:pt x="35660" y="31909"/>
                    <a:pt x="35660" y="31897"/>
                    <a:pt x="35660" y="31885"/>
                  </a:cubicBezTo>
                  <a:cubicBezTo>
                    <a:pt x="35640" y="31796"/>
                    <a:pt x="35612" y="31707"/>
                    <a:pt x="35589" y="31625"/>
                  </a:cubicBezTo>
                  <a:lnTo>
                    <a:pt x="35589" y="31625"/>
                  </a:lnTo>
                  <a:cubicBezTo>
                    <a:pt x="35593" y="31632"/>
                    <a:pt x="35597" y="31640"/>
                    <a:pt x="35600" y="31647"/>
                  </a:cubicBezTo>
                  <a:cubicBezTo>
                    <a:pt x="35696" y="31600"/>
                    <a:pt x="35767" y="31481"/>
                    <a:pt x="35779" y="31326"/>
                  </a:cubicBezTo>
                  <a:cubicBezTo>
                    <a:pt x="35791" y="31254"/>
                    <a:pt x="35791" y="31159"/>
                    <a:pt x="35779" y="31076"/>
                  </a:cubicBezTo>
                  <a:cubicBezTo>
                    <a:pt x="35755" y="30981"/>
                    <a:pt x="35719" y="30897"/>
                    <a:pt x="35684" y="30802"/>
                  </a:cubicBezTo>
                  <a:cubicBezTo>
                    <a:pt x="35600" y="30623"/>
                    <a:pt x="35446" y="30492"/>
                    <a:pt x="35327" y="30409"/>
                  </a:cubicBezTo>
                  <a:cubicBezTo>
                    <a:pt x="35243" y="30363"/>
                    <a:pt x="35159" y="30342"/>
                    <a:pt x="35084" y="30342"/>
                  </a:cubicBezTo>
                  <a:cubicBezTo>
                    <a:pt x="35042" y="30342"/>
                    <a:pt x="35004" y="30349"/>
                    <a:pt x="34969" y="30361"/>
                  </a:cubicBezTo>
                  <a:cubicBezTo>
                    <a:pt x="34957" y="30350"/>
                    <a:pt x="34957" y="30350"/>
                    <a:pt x="34957" y="30350"/>
                  </a:cubicBezTo>
                  <a:cubicBezTo>
                    <a:pt x="35017" y="30266"/>
                    <a:pt x="35041" y="30135"/>
                    <a:pt x="35017" y="29992"/>
                  </a:cubicBezTo>
                  <a:cubicBezTo>
                    <a:pt x="34969" y="29849"/>
                    <a:pt x="34886" y="29671"/>
                    <a:pt x="34743" y="29540"/>
                  </a:cubicBezTo>
                  <a:cubicBezTo>
                    <a:pt x="34557" y="29354"/>
                    <a:pt x="34339" y="29273"/>
                    <a:pt x="34162" y="29273"/>
                  </a:cubicBezTo>
                  <a:cubicBezTo>
                    <a:pt x="34078" y="29273"/>
                    <a:pt x="34003" y="29291"/>
                    <a:pt x="33945" y="29326"/>
                  </a:cubicBezTo>
                  <a:lnTo>
                    <a:pt x="33922" y="29314"/>
                  </a:lnTo>
                  <a:cubicBezTo>
                    <a:pt x="33933" y="29218"/>
                    <a:pt x="33910" y="29099"/>
                    <a:pt x="33838" y="28992"/>
                  </a:cubicBezTo>
                  <a:cubicBezTo>
                    <a:pt x="33767" y="28861"/>
                    <a:pt x="33624" y="28730"/>
                    <a:pt x="33433" y="28647"/>
                  </a:cubicBezTo>
                  <a:cubicBezTo>
                    <a:pt x="33301" y="28577"/>
                    <a:pt x="33163" y="28558"/>
                    <a:pt x="33037" y="28558"/>
                  </a:cubicBezTo>
                  <a:cubicBezTo>
                    <a:pt x="32993" y="28558"/>
                    <a:pt x="32950" y="28560"/>
                    <a:pt x="32910" y="28564"/>
                  </a:cubicBezTo>
                  <a:cubicBezTo>
                    <a:pt x="32802" y="28575"/>
                    <a:pt x="32719" y="28623"/>
                    <a:pt x="32660" y="28683"/>
                  </a:cubicBezTo>
                  <a:cubicBezTo>
                    <a:pt x="32636" y="28671"/>
                    <a:pt x="32600" y="28671"/>
                    <a:pt x="32576" y="28659"/>
                  </a:cubicBezTo>
                  <a:cubicBezTo>
                    <a:pt x="32540" y="28575"/>
                    <a:pt x="32493" y="28504"/>
                    <a:pt x="32409" y="28433"/>
                  </a:cubicBezTo>
                  <a:cubicBezTo>
                    <a:pt x="32290" y="28337"/>
                    <a:pt x="32112" y="28266"/>
                    <a:pt x="31909" y="28242"/>
                  </a:cubicBezTo>
                  <a:cubicBezTo>
                    <a:pt x="31879" y="28240"/>
                    <a:pt x="31850" y="28239"/>
                    <a:pt x="31821" y="28239"/>
                  </a:cubicBezTo>
                  <a:cubicBezTo>
                    <a:pt x="31542" y="28239"/>
                    <a:pt x="31326" y="28340"/>
                    <a:pt x="31207" y="28480"/>
                  </a:cubicBezTo>
                  <a:lnTo>
                    <a:pt x="31064" y="28480"/>
                  </a:lnTo>
                  <a:cubicBezTo>
                    <a:pt x="30933" y="28325"/>
                    <a:pt x="30683" y="28218"/>
                    <a:pt x="30374" y="28218"/>
                  </a:cubicBezTo>
                  <a:cubicBezTo>
                    <a:pt x="30076" y="28218"/>
                    <a:pt x="29814" y="28325"/>
                    <a:pt x="29695" y="28480"/>
                  </a:cubicBezTo>
                  <a:lnTo>
                    <a:pt x="29635" y="28480"/>
                  </a:lnTo>
                  <a:lnTo>
                    <a:pt x="29635" y="21444"/>
                  </a:lnTo>
                  <a:cubicBezTo>
                    <a:pt x="29635" y="18741"/>
                    <a:pt x="27445" y="16550"/>
                    <a:pt x="24742" y="16550"/>
                  </a:cubicBezTo>
                  <a:lnTo>
                    <a:pt x="20872" y="16550"/>
                  </a:lnTo>
                  <a:cubicBezTo>
                    <a:pt x="20860" y="16514"/>
                    <a:pt x="20860" y="16467"/>
                    <a:pt x="20860" y="16431"/>
                  </a:cubicBezTo>
                  <a:cubicBezTo>
                    <a:pt x="20860" y="16062"/>
                    <a:pt x="21206" y="16062"/>
                    <a:pt x="21206" y="15693"/>
                  </a:cubicBezTo>
                  <a:cubicBezTo>
                    <a:pt x="21206" y="15324"/>
                    <a:pt x="20860" y="15324"/>
                    <a:pt x="20860" y="14955"/>
                  </a:cubicBezTo>
                  <a:cubicBezTo>
                    <a:pt x="20860" y="14586"/>
                    <a:pt x="21206" y="14586"/>
                    <a:pt x="21206" y="14217"/>
                  </a:cubicBezTo>
                  <a:cubicBezTo>
                    <a:pt x="21206" y="13859"/>
                    <a:pt x="20884" y="13847"/>
                    <a:pt x="20860" y="13514"/>
                  </a:cubicBezTo>
                  <a:cubicBezTo>
                    <a:pt x="28349" y="13145"/>
                    <a:pt x="31159" y="11335"/>
                    <a:pt x="31278" y="9145"/>
                  </a:cubicBezTo>
                  <a:lnTo>
                    <a:pt x="33517" y="9145"/>
                  </a:lnTo>
                  <a:cubicBezTo>
                    <a:pt x="33588" y="9692"/>
                    <a:pt x="34053" y="10121"/>
                    <a:pt x="34624" y="10121"/>
                  </a:cubicBezTo>
                  <a:cubicBezTo>
                    <a:pt x="35243" y="10121"/>
                    <a:pt x="35743" y="9621"/>
                    <a:pt x="35743" y="9002"/>
                  </a:cubicBezTo>
                  <a:cubicBezTo>
                    <a:pt x="35743" y="8383"/>
                    <a:pt x="35243" y="7882"/>
                    <a:pt x="34624" y="7882"/>
                  </a:cubicBezTo>
                  <a:cubicBezTo>
                    <a:pt x="34053" y="7882"/>
                    <a:pt x="33588" y="8299"/>
                    <a:pt x="33517" y="8847"/>
                  </a:cubicBezTo>
                  <a:lnTo>
                    <a:pt x="31278" y="8847"/>
                  </a:lnTo>
                  <a:cubicBezTo>
                    <a:pt x="31147" y="6418"/>
                    <a:pt x="27695" y="4465"/>
                    <a:pt x="18170" y="4418"/>
                  </a:cubicBezTo>
                  <a:lnTo>
                    <a:pt x="18170" y="2227"/>
                  </a:lnTo>
                  <a:cubicBezTo>
                    <a:pt x="18717" y="2156"/>
                    <a:pt x="19134" y="1691"/>
                    <a:pt x="19134" y="1120"/>
                  </a:cubicBezTo>
                  <a:cubicBezTo>
                    <a:pt x="19134" y="501"/>
                    <a:pt x="18634" y="1"/>
                    <a:pt x="1801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104775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5" name="Google Shape;1075;p36"/>
            <p:cNvGrpSpPr/>
            <p:nvPr/>
          </p:nvGrpSpPr>
          <p:grpSpPr>
            <a:xfrm>
              <a:off x="6724338" y="3793613"/>
              <a:ext cx="909050" cy="957900"/>
              <a:chOff x="6730150" y="2805850"/>
              <a:chExt cx="909050" cy="957900"/>
            </a:xfrm>
          </p:grpSpPr>
          <p:sp>
            <p:nvSpPr>
              <p:cNvPr id="1076" name="Google Shape;1076;p36"/>
              <p:cNvSpPr/>
              <p:nvPr/>
            </p:nvSpPr>
            <p:spPr>
              <a:xfrm>
                <a:off x="7100725" y="2990700"/>
                <a:ext cx="167300" cy="285775"/>
              </a:xfrm>
              <a:custGeom>
                <a:rect b="b" l="l" r="r" t="t"/>
                <a:pathLst>
                  <a:path extrusionOk="0" h="11431" w="6692">
                    <a:moveTo>
                      <a:pt x="1131" y="1"/>
                    </a:moveTo>
                    <a:cubicBezTo>
                      <a:pt x="929" y="1"/>
                      <a:pt x="929" y="382"/>
                      <a:pt x="727" y="382"/>
                    </a:cubicBezTo>
                    <a:cubicBezTo>
                      <a:pt x="557" y="382"/>
                      <a:pt x="354" y="55"/>
                      <a:pt x="236" y="55"/>
                    </a:cubicBezTo>
                    <a:cubicBezTo>
                      <a:pt x="214" y="55"/>
                      <a:pt x="194" y="67"/>
                      <a:pt x="179" y="96"/>
                    </a:cubicBezTo>
                    <a:cubicBezTo>
                      <a:pt x="0" y="417"/>
                      <a:pt x="500" y="560"/>
                      <a:pt x="500" y="929"/>
                    </a:cubicBezTo>
                    <a:cubicBezTo>
                      <a:pt x="500" y="1298"/>
                      <a:pt x="155" y="1298"/>
                      <a:pt x="155" y="1668"/>
                    </a:cubicBezTo>
                    <a:cubicBezTo>
                      <a:pt x="155" y="2037"/>
                      <a:pt x="500" y="2037"/>
                      <a:pt x="500" y="2406"/>
                    </a:cubicBezTo>
                    <a:cubicBezTo>
                      <a:pt x="500" y="2775"/>
                      <a:pt x="155" y="2775"/>
                      <a:pt x="155" y="3144"/>
                    </a:cubicBezTo>
                    <a:cubicBezTo>
                      <a:pt x="155" y="3513"/>
                      <a:pt x="500" y="3513"/>
                      <a:pt x="500" y="3882"/>
                    </a:cubicBezTo>
                    <a:cubicBezTo>
                      <a:pt x="500" y="4251"/>
                      <a:pt x="155" y="4251"/>
                      <a:pt x="155" y="4620"/>
                    </a:cubicBezTo>
                    <a:cubicBezTo>
                      <a:pt x="155" y="4989"/>
                      <a:pt x="500" y="4989"/>
                      <a:pt x="500" y="5347"/>
                    </a:cubicBezTo>
                    <a:cubicBezTo>
                      <a:pt x="500" y="5716"/>
                      <a:pt x="155" y="5716"/>
                      <a:pt x="155" y="6085"/>
                    </a:cubicBezTo>
                    <a:cubicBezTo>
                      <a:pt x="155" y="6454"/>
                      <a:pt x="500" y="6454"/>
                      <a:pt x="500" y="6823"/>
                    </a:cubicBezTo>
                    <a:cubicBezTo>
                      <a:pt x="500" y="7192"/>
                      <a:pt x="155" y="7192"/>
                      <a:pt x="155" y="7561"/>
                    </a:cubicBezTo>
                    <a:cubicBezTo>
                      <a:pt x="155" y="7930"/>
                      <a:pt x="500" y="7930"/>
                      <a:pt x="500" y="8299"/>
                    </a:cubicBezTo>
                    <a:cubicBezTo>
                      <a:pt x="500" y="8668"/>
                      <a:pt x="155" y="8668"/>
                      <a:pt x="155" y="9038"/>
                    </a:cubicBezTo>
                    <a:cubicBezTo>
                      <a:pt x="155" y="9407"/>
                      <a:pt x="500" y="9407"/>
                      <a:pt x="500" y="9776"/>
                    </a:cubicBezTo>
                    <a:cubicBezTo>
                      <a:pt x="500" y="10145"/>
                      <a:pt x="155" y="10145"/>
                      <a:pt x="155" y="10502"/>
                    </a:cubicBezTo>
                    <a:cubicBezTo>
                      <a:pt x="155" y="10871"/>
                      <a:pt x="298" y="10835"/>
                      <a:pt x="477" y="11145"/>
                    </a:cubicBezTo>
                    <a:cubicBezTo>
                      <a:pt x="584" y="11335"/>
                      <a:pt x="524" y="11431"/>
                      <a:pt x="727" y="11431"/>
                    </a:cubicBezTo>
                    <a:cubicBezTo>
                      <a:pt x="929" y="11431"/>
                      <a:pt x="929" y="11062"/>
                      <a:pt x="1131" y="11062"/>
                    </a:cubicBezTo>
                    <a:cubicBezTo>
                      <a:pt x="1334" y="11062"/>
                      <a:pt x="1334" y="11431"/>
                      <a:pt x="1536" y="11431"/>
                    </a:cubicBezTo>
                    <a:cubicBezTo>
                      <a:pt x="1739" y="11431"/>
                      <a:pt x="1739" y="11062"/>
                      <a:pt x="1941" y="11062"/>
                    </a:cubicBezTo>
                    <a:cubicBezTo>
                      <a:pt x="2143" y="11062"/>
                      <a:pt x="2143" y="11431"/>
                      <a:pt x="2346" y="11431"/>
                    </a:cubicBezTo>
                    <a:cubicBezTo>
                      <a:pt x="2548" y="11431"/>
                      <a:pt x="2548" y="11062"/>
                      <a:pt x="2751" y="11062"/>
                    </a:cubicBezTo>
                    <a:cubicBezTo>
                      <a:pt x="2953" y="11062"/>
                      <a:pt x="2953" y="11431"/>
                      <a:pt x="3155" y="11431"/>
                    </a:cubicBezTo>
                    <a:cubicBezTo>
                      <a:pt x="3358" y="11431"/>
                      <a:pt x="3358" y="11062"/>
                      <a:pt x="3560" y="11062"/>
                    </a:cubicBezTo>
                    <a:cubicBezTo>
                      <a:pt x="3763" y="11062"/>
                      <a:pt x="3763" y="11431"/>
                      <a:pt x="3953" y="11431"/>
                    </a:cubicBezTo>
                    <a:cubicBezTo>
                      <a:pt x="4156" y="11431"/>
                      <a:pt x="4156" y="11062"/>
                      <a:pt x="4358" y="11062"/>
                    </a:cubicBezTo>
                    <a:cubicBezTo>
                      <a:pt x="4560" y="11062"/>
                      <a:pt x="4560" y="11431"/>
                      <a:pt x="4763" y="11431"/>
                    </a:cubicBezTo>
                    <a:cubicBezTo>
                      <a:pt x="4965" y="11431"/>
                      <a:pt x="4965" y="11062"/>
                      <a:pt x="5168" y="11062"/>
                    </a:cubicBezTo>
                    <a:cubicBezTo>
                      <a:pt x="5370" y="11062"/>
                      <a:pt x="5370" y="11431"/>
                      <a:pt x="5572" y="11431"/>
                    </a:cubicBezTo>
                    <a:cubicBezTo>
                      <a:pt x="5763" y="11431"/>
                      <a:pt x="5763" y="11062"/>
                      <a:pt x="5965" y="11062"/>
                    </a:cubicBezTo>
                    <a:cubicBezTo>
                      <a:pt x="6133" y="11062"/>
                      <a:pt x="6334" y="11381"/>
                      <a:pt x="6459" y="11381"/>
                    </a:cubicBezTo>
                    <a:cubicBezTo>
                      <a:pt x="6484" y="11381"/>
                      <a:pt x="6507" y="11368"/>
                      <a:pt x="6525" y="11335"/>
                    </a:cubicBezTo>
                    <a:cubicBezTo>
                      <a:pt x="6692" y="11014"/>
                      <a:pt x="6311" y="10978"/>
                      <a:pt x="6203" y="10550"/>
                    </a:cubicBezTo>
                    <a:cubicBezTo>
                      <a:pt x="6108" y="10192"/>
                      <a:pt x="6549" y="10133"/>
                      <a:pt x="6549" y="9764"/>
                    </a:cubicBezTo>
                    <a:cubicBezTo>
                      <a:pt x="6549" y="9395"/>
                      <a:pt x="6192" y="9395"/>
                      <a:pt x="6192" y="9026"/>
                    </a:cubicBezTo>
                    <a:cubicBezTo>
                      <a:pt x="6192" y="8657"/>
                      <a:pt x="6549" y="8657"/>
                      <a:pt x="6549" y="8287"/>
                    </a:cubicBezTo>
                    <a:cubicBezTo>
                      <a:pt x="6549" y="7918"/>
                      <a:pt x="6192" y="7918"/>
                      <a:pt x="6192" y="7549"/>
                    </a:cubicBezTo>
                    <a:cubicBezTo>
                      <a:pt x="6192" y="7180"/>
                      <a:pt x="6549" y="7180"/>
                      <a:pt x="6549" y="6823"/>
                    </a:cubicBezTo>
                    <a:cubicBezTo>
                      <a:pt x="6549" y="6454"/>
                      <a:pt x="6192" y="6454"/>
                      <a:pt x="6192" y="6085"/>
                    </a:cubicBezTo>
                    <a:cubicBezTo>
                      <a:pt x="6192" y="5716"/>
                      <a:pt x="6549" y="5716"/>
                      <a:pt x="6549" y="5347"/>
                    </a:cubicBezTo>
                    <a:cubicBezTo>
                      <a:pt x="6549" y="4978"/>
                      <a:pt x="6192" y="4978"/>
                      <a:pt x="6192" y="4608"/>
                    </a:cubicBezTo>
                    <a:cubicBezTo>
                      <a:pt x="6192" y="4239"/>
                      <a:pt x="6549" y="4239"/>
                      <a:pt x="6549" y="3870"/>
                    </a:cubicBezTo>
                    <a:cubicBezTo>
                      <a:pt x="6549" y="3501"/>
                      <a:pt x="6192" y="3501"/>
                      <a:pt x="6192" y="3132"/>
                    </a:cubicBezTo>
                    <a:cubicBezTo>
                      <a:pt x="6192" y="2763"/>
                      <a:pt x="6549" y="2763"/>
                      <a:pt x="6549" y="2394"/>
                    </a:cubicBezTo>
                    <a:cubicBezTo>
                      <a:pt x="6549" y="2025"/>
                      <a:pt x="6192" y="2025"/>
                      <a:pt x="6192" y="1668"/>
                    </a:cubicBezTo>
                    <a:cubicBezTo>
                      <a:pt x="6192" y="1298"/>
                      <a:pt x="6549" y="1298"/>
                      <a:pt x="6549" y="929"/>
                    </a:cubicBezTo>
                    <a:cubicBezTo>
                      <a:pt x="6549" y="560"/>
                      <a:pt x="6394" y="608"/>
                      <a:pt x="6215" y="286"/>
                    </a:cubicBezTo>
                    <a:cubicBezTo>
                      <a:pt x="6120" y="96"/>
                      <a:pt x="6168" y="1"/>
                      <a:pt x="5965" y="1"/>
                    </a:cubicBezTo>
                    <a:cubicBezTo>
                      <a:pt x="5763" y="1"/>
                      <a:pt x="5763" y="382"/>
                      <a:pt x="5561" y="382"/>
                    </a:cubicBezTo>
                    <a:cubicBezTo>
                      <a:pt x="5358" y="382"/>
                      <a:pt x="5358" y="1"/>
                      <a:pt x="5156" y="1"/>
                    </a:cubicBezTo>
                    <a:cubicBezTo>
                      <a:pt x="4953" y="1"/>
                      <a:pt x="4953" y="382"/>
                      <a:pt x="4751" y="382"/>
                    </a:cubicBezTo>
                    <a:cubicBezTo>
                      <a:pt x="4548" y="382"/>
                      <a:pt x="4548" y="1"/>
                      <a:pt x="4346" y="1"/>
                    </a:cubicBezTo>
                    <a:cubicBezTo>
                      <a:pt x="4144" y="1"/>
                      <a:pt x="4144" y="382"/>
                      <a:pt x="3941" y="382"/>
                    </a:cubicBezTo>
                    <a:cubicBezTo>
                      <a:pt x="3739" y="382"/>
                      <a:pt x="3739" y="1"/>
                      <a:pt x="3548" y="1"/>
                    </a:cubicBezTo>
                    <a:cubicBezTo>
                      <a:pt x="3346" y="1"/>
                      <a:pt x="3346" y="382"/>
                      <a:pt x="3144" y="382"/>
                    </a:cubicBezTo>
                    <a:cubicBezTo>
                      <a:pt x="2941" y="382"/>
                      <a:pt x="2941" y="1"/>
                      <a:pt x="2739" y="1"/>
                    </a:cubicBezTo>
                    <a:cubicBezTo>
                      <a:pt x="2536" y="1"/>
                      <a:pt x="2536" y="382"/>
                      <a:pt x="2334" y="382"/>
                    </a:cubicBezTo>
                    <a:cubicBezTo>
                      <a:pt x="2132" y="382"/>
                      <a:pt x="2132" y="1"/>
                      <a:pt x="1929" y="1"/>
                    </a:cubicBezTo>
                    <a:cubicBezTo>
                      <a:pt x="1727" y="1"/>
                      <a:pt x="1727" y="382"/>
                      <a:pt x="1536" y="382"/>
                    </a:cubicBezTo>
                    <a:cubicBezTo>
                      <a:pt x="1334" y="382"/>
                      <a:pt x="1334" y="1"/>
                      <a:pt x="1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6"/>
              <p:cNvSpPr/>
              <p:nvPr/>
            </p:nvSpPr>
            <p:spPr>
              <a:xfrm>
                <a:off x="6894150" y="3219600"/>
                <a:ext cx="580750" cy="301850"/>
              </a:xfrm>
              <a:custGeom>
                <a:rect b="b" l="l" r="r" t="t"/>
                <a:pathLst>
                  <a:path extrusionOk="0" h="12074" w="23230">
                    <a:moveTo>
                      <a:pt x="4894" y="1"/>
                    </a:moveTo>
                    <a:cubicBezTo>
                      <a:pt x="2191" y="1"/>
                      <a:pt x="0" y="2191"/>
                      <a:pt x="0" y="4882"/>
                    </a:cubicBezTo>
                    <a:lnTo>
                      <a:pt x="0" y="12073"/>
                    </a:lnTo>
                    <a:lnTo>
                      <a:pt x="23229" y="12073"/>
                    </a:lnTo>
                    <a:lnTo>
                      <a:pt x="23229" y="4882"/>
                    </a:lnTo>
                    <a:cubicBezTo>
                      <a:pt x="23229" y="2179"/>
                      <a:pt x="21051" y="1"/>
                      <a:pt x="18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6"/>
              <p:cNvSpPr/>
              <p:nvPr/>
            </p:nvSpPr>
            <p:spPr>
              <a:xfrm>
                <a:off x="6734600" y="3511300"/>
                <a:ext cx="899250" cy="252450"/>
              </a:xfrm>
              <a:custGeom>
                <a:rect b="b" l="l" r="r" t="t"/>
                <a:pathLst>
                  <a:path extrusionOk="0" h="10098" w="35970">
                    <a:moveTo>
                      <a:pt x="4549" y="1"/>
                    </a:moveTo>
                    <a:cubicBezTo>
                      <a:pt x="4346" y="13"/>
                      <a:pt x="4168" y="60"/>
                      <a:pt x="4037" y="144"/>
                    </a:cubicBezTo>
                    <a:cubicBezTo>
                      <a:pt x="3953" y="203"/>
                      <a:pt x="3906" y="275"/>
                      <a:pt x="3870" y="334"/>
                    </a:cubicBezTo>
                    <a:cubicBezTo>
                      <a:pt x="3834" y="346"/>
                      <a:pt x="3799" y="358"/>
                      <a:pt x="3763" y="358"/>
                    </a:cubicBezTo>
                    <a:cubicBezTo>
                      <a:pt x="3670" y="265"/>
                      <a:pt x="3513" y="208"/>
                      <a:pt x="3326" y="208"/>
                    </a:cubicBezTo>
                    <a:cubicBezTo>
                      <a:pt x="3225" y="208"/>
                      <a:pt x="3114" y="225"/>
                      <a:pt x="3001" y="263"/>
                    </a:cubicBezTo>
                    <a:cubicBezTo>
                      <a:pt x="2906" y="298"/>
                      <a:pt x="2822" y="346"/>
                      <a:pt x="2739" y="394"/>
                    </a:cubicBezTo>
                    <a:cubicBezTo>
                      <a:pt x="2668" y="453"/>
                      <a:pt x="2608" y="513"/>
                      <a:pt x="2560" y="572"/>
                    </a:cubicBezTo>
                    <a:cubicBezTo>
                      <a:pt x="2489" y="679"/>
                      <a:pt x="2453" y="775"/>
                      <a:pt x="2453" y="870"/>
                    </a:cubicBezTo>
                    <a:cubicBezTo>
                      <a:pt x="2441" y="882"/>
                      <a:pt x="2429" y="882"/>
                      <a:pt x="2418" y="894"/>
                    </a:cubicBezTo>
                    <a:cubicBezTo>
                      <a:pt x="2354" y="848"/>
                      <a:pt x="2265" y="824"/>
                      <a:pt x="2163" y="824"/>
                    </a:cubicBezTo>
                    <a:cubicBezTo>
                      <a:pt x="1997" y="824"/>
                      <a:pt x="1797" y="889"/>
                      <a:pt x="1620" y="1037"/>
                    </a:cubicBezTo>
                    <a:cubicBezTo>
                      <a:pt x="1465" y="1156"/>
                      <a:pt x="1358" y="1322"/>
                      <a:pt x="1310" y="1465"/>
                    </a:cubicBezTo>
                    <a:cubicBezTo>
                      <a:pt x="1263" y="1596"/>
                      <a:pt x="1275" y="1727"/>
                      <a:pt x="1334" y="1810"/>
                    </a:cubicBezTo>
                    <a:cubicBezTo>
                      <a:pt x="1322" y="1822"/>
                      <a:pt x="1322" y="1822"/>
                      <a:pt x="1310" y="1834"/>
                    </a:cubicBezTo>
                    <a:cubicBezTo>
                      <a:pt x="1269" y="1815"/>
                      <a:pt x="1222" y="1805"/>
                      <a:pt x="1172" y="1805"/>
                    </a:cubicBezTo>
                    <a:cubicBezTo>
                      <a:pt x="977" y="1805"/>
                      <a:pt x="733" y="1950"/>
                      <a:pt x="572" y="2215"/>
                    </a:cubicBezTo>
                    <a:cubicBezTo>
                      <a:pt x="524" y="2299"/>
                      <a:pt x="477" y="2382"/>
                      <a:pt x="453" y="2465"/>
                    </a:cubicBezTo>
                    <a:cubicBezTo>
                      <a:pt x="429" y="2561"/>
                      <a:pt x="417" y="2644"/>
                      <a:pt x="417" y="2715"/>
                    </a:cubicBezTo>
                    <a:cubicBezTo>
                      <a:pt x="429" y="2870"/>
                      <a:pt x="477" y="3001"/>
                      <a:pt x="572" y="3061"/>
                    </a:cubicBezTo>
                    <a:cubicBezTo>
                      <a:pt x="572" y="3061"/>
                      <a:pt x="574" y="3059"/>
                      <a:pt x="576" y="3055"/>
                    </a:cubicBezTo>
                    <a:lnTo>
                      <a:pt x="576" y="3055"/>
                    </a:lnTo>
                    <a:cubicBezTo>
                      <a:pt x="367" y="3574"/>
                      <a:pt x="263" y="4127"/>
                      <a:pt x="263" y="4704"/>
                    </a:cubicBezTo>
                    <a:lnTo>
                      <a:pt x="263" y="5382"/>
                    </a:lnTo>
                    <a:cubicBezTo>
                      <a:pt x="263" y="5833"/>
                      <a:pt x="327" y="6266"/>
                      <a:pt x="448" y="6680"/>
                    </a:cubicBezTo>
                    <a:lnTo>
                      <a:pt x="448" y="6680"/>
                    </a:lnTo>
                    <a:cubicBezTo>
                      <a:pt x="376" y="6441"/>
                      <a:pt x="315" y="6205"/>
                      <a:pt x="286" y="5954"/>
                    </a:cubicBezTo>
                    <a:cubicBezTo>
                      <a:pt x="179" y="5990"/>
                      <a:pt x="96" y="6097"/>
                      <a:pt x="48" y="6251"/>
                    </a:cubicBezTo>
                    <a:cubicBezTo>
                      <a:pt x="1" y="6394"/>
                      <a:pt x="13" y="6585"/>
                      <a:pt x="60" y="6775"/>
                    </a:cubicBezTo>
                    <a:cubicBezTo>
                      <a:pt x="132" y="6966"/>
                      <a:pt x="227" y="7133"/>
                      <a:pt x="358" y="7228"/>
                    </a:cubicBezTo>
                    <a:cubicBezTo>
                      <a:pt x="453" y="7304"/>
                      <a:pt x="548" y="7342"/>
                      <a:pt x="644" y="7342"/>
                    </a:cubicBezTo>
                    <a:cubicBezTo>
                      <a:pt x="667" y="7342"/>
                      <a:pt x="691" y="7340"/>
                      <a:pt x="715" y="7335"/>
                    </a:cubicBezTo>
                    <a:lnTo>
                      <a:pt x="715" y="7335"/>
                    </a:lnTo>
                    <a:cubicBezTo>
                      <a:pt x="632" y="7418"/>
                      <a:pt x="572" y="7537"/>
                      <a:pt x="584" y="7692"/>
                    </a:cubicBezTo>
                    <a:cubicBezTo>
                      <a:pt x="596" y="7847"/>
                      <a:pt x="655" y="8025"/>
                      <a:pt x="775" y="8192"/>
                    </a:cubicBezTo>
                    <a:cubicBezTo>
                      <a:pt x="894" y="8359"/>
                      <a:pt x="1048" y="8466"/>
                      <a:pt x="1203" y="8514"/>
                    </a:cubicBezTo>
                    <a:cubicBezTo>
                      <a:pt x="1263" y="8537"/>
                      <a:pt x="1325" y="8549"/>
                      <a:pt x="1385" y="8549"/>
                    </a:cubicBezTo>
                    <a:cubicBezTo>
                      <a:pt x="1444" y="8549"/>
                      <a:pt x="1501" y="8537"/>
                      <a:pt x="1548" y="8514"/>
                    </a:cubicBezTo>
                    <a:cubicBezTo>
                      <a:pt x="1548" y="8514"/>
                      <a:pt x="1560" y="8526"/>
                      <a:pt x="1560" y="8526"/>
                    </a:cubicBezTo>
                    <a:cubicBezTo>
                      <a:pt x="1525" y="8621"/>
                      <a:pt x="1525" y="8740"/>
                      <a:pt x="1572" y="8871"/>
                    </a:cubicBezTo>
                    <a:cubicBezTo>
                      <a:pt x="1620" y="9026"/>
                      <a:pt x="1751" y="9157"/>
                      <a:pt x="1918" y="9288"/>
                    </a:cubicBezTo>
                    <a:cubicBezTo>
                      <a:pt x="2084" y="9383"/>
                      <a:pt x="2263" y="9454"/>
                      <a:pt x="2418" y="9454"/>
                    </a:cubicBezTo>
                    <a:cubicBezTo>
                      <a:pt x="2537" y="9442"/>
                      <a:pt x="2644" y="9419"/>
                      <a:pt x="2715" y="9359"/>
                    </a:cubicBezTo>
                    <a:cubicBezTo>
                      <a:pt x="2727" y="9371"/>
                      <a:pt x="2751" y="9383"/>
                      <a:pt x="2763" y="9383"/>
                    </a:cubicBezTo>
                    <a:cubicBezTo>
                      <a:pt x="2775" y="9478"/>
                      <a:pt x="2810" y="9573"/>
                      <a:pt x="2894" y="9669"/>
                    </a:cubicBezTo>
                    <a:cubicBezTo>
                      <a:pt x="3001" y="9776"/>
                      <a:pt x="3156" y="9883"/>
                      <a:pt x="3358" y="9930"/>
                    </a:cubicBezTo>
                    <a:cubicBezTo>
                      <a:pt x="3436" y="9950"/>
                      <a:pt x="3514" y="9969"/>
                      <a:pt x="3585" y="9969"/>
                    </a:cubicBezTo>
                    <a:cubicBezTo>
                      <a:pt x="3601" y="9969"/>
                      <a:pt x="3617" y="9968"/>
                      <a:pt x="3632" y="9966"/>
                    </a:cubicBezTo>
                    <a:cubicBezTo>
                      <a:pt x="3727" y="9966"/>
                      <a:pt x="3811" y="9942"/>
                      <a:pt x="3882" y="9919"/>
                    </a:cubicBezTo>
                    <a:cubicBezTo>
                      <a:pt x="3977" y="9895"/>
                      <a:pt x="4049" y="9847"/>
                      <a:pt x="4096" y="9788"/>
                    </a:cubicBezTo>
                    <a:cubicBezTo>
                      <a:pt x="4144" y="9800"/>
                      <a:pt x="4180" y="9800"/>
                      <a:pt x="4215" y="9811"/>
                    </a:cubicBezTo>
                    <a:cubicBezTo>
                      <a:pt x="4334" y="9966"/>
                      <a:pt x="4596" y="10097"/>
                      <a:pt x="4906" y="10097"/>
                    </a:cubicBezTo>
                    <a:cubicBezTo>
                      <a:pt x="5216" y="10097"/>
                      <a:pt x="5466" y="9990"/>
                      <a:pt x="5597" y="9835"/>
                    </a:cubicBezTo>
                    <a:lnTo>
                      <a:pt x="5739" y="9835"/>
                    </a:lnTo>
                    <a:cubicBezTo>
                      <a:pt x="5870" y="9990"/>
                      <a:pt x="6120" y="10097"/>
                      <a:pt x="6430" y="10097"/>
                    </a:cubicBezTo>
                    <a:cubicBezTo>
                      <a:pt x="6728" y="10097"/>
                      <a:pt x="6990" y="9990"/>
                      <a:pt x="7109" y="9835"/>
                    </a:cubicBezTo>
                    <a:lnTo>
                      <a:pt x="7263" y="9835"/>
                    </a:lnTo>
                    <a:cubicBezTo>
                      <a:pt x="7382" y="9990"/>
                      <a:pt x="7644" y="10097"/>
                      <a:pt x="7942" y="10097"/>
                    </a:cubicBezTo>
                    <a:cubicBezTo>
                      <a:pt x="8252" y="10097"/>
                      <a:pt x="8502" y="9990"/>
                      <a:pt x="8633" y="9835"/>
                    </a:cubicBezTo>
                    <a:lnTo>
                      <a:pt x="8776" y="9835"/>
                    </a:lnTo>
                    <a:cubicBezTo>
                      <a:pt x="8906" y="9990"/>
                      <a:pt x="9157" y="10097"/>
                      <a:pt x="9466" y="10097"/>
                    </a:cubicBezTo>
                    <a:cubicBezTo>
                      <a:pt x="9764" y="10097"/>
                      <a:pt x="10026" y="9990"/>
                      <a:pt x="10145" y="9835"/>
                    </a:cubicBezTo>
                    <a:lnTo>
                      <a:pt x="10300" y="9835"/>
                    </a:lnTo>
                    <a:cubicBezTo>
                      <a:pt x="10419" y="9990"/>
                      <a:pt x="10681" y="10097"/>
                      <a:pt x="10978" y="10097"/>
                    </a:cubicBezTo>
                    <a:cubicBezTo>
                      <a:pt x="11288" y="10097"/>
                      <a:pt x="11538" y="9990"/>
                      <a:pt x="11669" y="9835"/>
                    </a:cubicBezTo>
                    <a:lnTo>
                      <a:pt x="11812" y="9835"/>
                    </a:lnTo>
                    <a:cubicBezTo>
                      <a:pt x="11943" y="9990"/>
                      <a:pt x="12193" y="10097"/>
                      <a:pt x="12502" y="10097"/>
                    </a:cubicBezTo>
                    <a:cubicBezTo>
                      <a:pt x="12800" y="10097"/>
                      <a:pt x="13062" y="9990"/>
                      <a:pt x="13181" y="9835"/>
                    </a:cubicBezTo>
                    <a:lnTo>
                      <a:pt x="13336" y="9835"/>
                    </a:lnTo>
                    <a:cubicBezTo>
                      <a:pt x="13455" y="9990"/>
                      <a:pt x="13717" y="10097"/>
                      <a:pt x="14014" y="10097"/>
                    </a:cubicBezTo>
                    <a:cubicBezTo>
                      <a:pt x="14324" y="10097"/>
                      <a:pt x="14574" y="9990"/>
                      <a:pt x="14705" y="9835"/>
                    </a:cubicBezTo>
                    <a:lnTo>
                      <a:pt x="14848" y="9835"/>
                    </a:lnTo>
                    <a:cubicBezTo>
                      <a:pt x="14979" y="9990"/>
                      <a:pt x="15229" y="10097"/>
                      <a:pt x="15538" y="10097"/>
                    </a:cubicBezTo>
                    <a:cubicBezTo>
                      <a:pt x="15836" y="10097"/>
                      <a:pt x="16098" y="9990"/>
                      <a:pt x="16217" y="9835"/>
                    </a:cubicBezTo>
                    <a:lnTo>
                      <a:pt x="16372" y="9835"/>
                    </a:lnTo>
                    <a:cubicBezTo>
                      <a:pt x="16491" y="9990"/>
                      <a:pt x="16753" y="10097"/>
                      <a:pt x="17050" y="10097"/>
                    </a:cubicBezTo>
                    <a:cubicBezTo>
                      <a:pt x="17360" y="10097"/>
                      <a:pt x="17610" y="9990"/>
                      <a:pt x="17741" y="9835"/>
                    </a:cubicBezTo>
                    <a:lnTo>
                      <a:pt x="17884" y="9835"/>
                    </a:lnTo>
                    <a:cubicBezTo>
                      <a:pt x="18015" y="9990"/>
                      <a:pt x="18265" y="10097"/>
                      <a:pt x="18574" y="10097"/>
                    </a:cubicBezTo>
                    <a:cubicBezTo>
                      <a:pt x="18872" y="10097"/>
                      <a:pt x="19134" y="9990"/>
                      <a:pt x="19253" y="9835"/>
                    </a:cubicBezTo>
                    <a:lnTo>
                      <a:pt x="19408" y="9835"/>
                    </a:lnTo>
                    <a:cubicBezTo>
                      <a:pt x="19527" y="9990"/>
                      <a:pt x="19789" y="10097"/>
                      <a:pt x="20086" y="10097"/>
                    </a:cubicBezTo>
                    <a:cubicBezTo>
                      <a:pt x="20396" y="10097"/>
                      <a:pt x="20646" y="9990"/>
                      <a:pt x="20777" y="9835"/>
                    </a:cubicBezTo>
                    <a:lnTo>
                      <a:pt x="20920" y="9835"/>
                    </a:lnTo>
                    <a:cubicBezTo>
                      <a:pt x="21051" y="9990"/>
                      <a:pt x="21301" y="10097"/>
                      <a:pt x="21610" y="10097"/>
                    </a:cubicBezTo>
                    <a:cubicBezTo>
                      <a:pt x="21908" y="10097"/>
                      <a:pt x="22170" y="9990"/>
                      <a:pt x="22289" y="9835"/>
                    </a:cubicBezTo>
                    <a:lnTo>
                      <a:pt x="22444" y="9835"/>
                    </a:lnTo>
                    <a:cubicBezTo>
                      <a:pt x="22563" y="9990"/>
                      <a:pt x="22825" y="10097"/>
                      <a:pt x="23123" y="10097"/>
                    </a:cubicBezTo>
                    <a:cubicBezTo>
                      <a:pt x="23432" y="10097"/>
                      <a:pt x="23682" y="9990"/>
                      <a:pt x="23813" y="9835"/>
                    </a:cubicBezTo>
                    <a:lnTo>
                      <a:pt x="23956" y="9835"/>
                    </a:lnTo>
                    <a:cubicBezTo>
                      <a:pt x="24087" y="9990"/>
                      <a:pt x="24337" y="10097"/>
                      <a:pt x="24647" y="10097"/>
                    </a:cubicBezTo>
                    <a:cubicBezTo>
                      <a:pt x="24944" y="10097"/>
                      <a:pt x="25206" y="9990"/>
                      <a:pt x="25325" y="9835"/>
                    </a:cubicBezTo>
                    <a:lnTo>
                      <a:pt x="25480" y="9835"/>
                    </a:lnTo>
                    <a:cubicBezTo>
                      <a:pt x="25599" y="9990"/>
                      <a:pt x="25861" y="10097"/>
                      <a:pt x="26159" y="10097"/>
                    </a:cubicBezTo>
                    <a:cubicBezTo>
                      <a:pt x="26468" y="10097"/>
                      <a:pt x="26718" y="9990"/>
                      <a:pt x="26849" y="9835"/>
                    </a:cubicBezTo>
                    <a:lnTo>
                      <a:pt x="26992" y="9835"/>
                    </a:lnTo>
                    <a:cubicBezTo>
                      <a:pt x="27123" y="9990"/>
                      <a:pt x="27373" y="10097"/>
                      <a:pt x="27683" y="10097"/>
                    </a:cubicBezTo>
                    <a:cubicBezTo>
                      <a:pt x="27980" y="10097"/>
                      <a:pt x="28242" y="9990"/>
                      <a:pt x="28361" y="9835"/>
                    </a:cubicBezTo>
                    <a:lnTo>
                      <a:pt x="28516" y="9835"/>
                    </a:lnTo>
                    <a:cubicBezTo>
                      <a:pt x="28635" y="9990"/>
                      <a:pt x="28897" y="10097"/>
                      <a:pt x="29195" y="10097"/>
                    </a:cubicBezTo>
                    <a:cubicBezTo>
                      <a:pt x="29504" y="10097"/>
                      <a:pt x="29754" y="9990"/>
                      <a:pt x="29885" y="9835"/>
                    </a:cubicBezTo>
                    <a:lnTo>
                      <a:pt x="30028" y="9835"/>
                    </a:lnTo>
                    <a:cubicBezTo>
                      <a:pt x="30159" y="9990"/>
                      <a:pt x="30409" y="10097"/>
                      <a:pt x="30719" y="10097"/>
                    </a:cubicBezTo>
                    <a:cubicBezTo>
                      <a:pt x="31016" y="10097"/>
                      <a:pt x="31278" y="9990"/>
                      <a:pt x="31409" y="9835"/>
                    </a:cubicBezTo>
                    <a:cubicBezTo>
                      <a:pt x="31457" y="9835"/>
                      <a:pt x="31505" y="9835"/>
                      <a:pt x="31552" y="9823"/>
                    </a:cubicBezTo>
                    <a:cubicBezTo>
                      <a:pt x="31588" y="9883"/>
                      <a:pt x="31659" y="9930"/>
                      <a:pt x="31731" y="9966"/>
                    </a:cubicBezTo>
                    <a:cubicBezTo>
                      <a:pt x="31802" y="10002"/>
                      <a:pt x="31886" y="10026"/>
                      <a:pt x="31981" y="10038"/>
                    </a:cubicBezTo>
                    <a:cubicBezTo>
                      <a:pt x="32064" y="10038"/>
                      <a:pt x="32159" y="10038"/>
                      <a:pt x="32267" y="10026"/>
                    </a:cubicBezTo>
                    <a:cubicBezTo>
                      <a:pt x="32612" y="9966"/>
                      <a:pt x="32850" y="9752"/>
                      <a:pt x="32898" y="9549"/>
                    </a:cubicBezTo>
                    <a:lnTo>
                      <a:pt x="32957" y="9514"/>
                    </a:lnTo>
                    <a:cubicBezTo>
                      <a:pt x="33029" y="9573"/>
                      <a:pt x="33124" y="9609"/>
                      <a:pt x="33231" y="9621"/>
                    </a:cubicBezTo>
                    <a:cubicBezTo>
                      <a:pt x="33250" y="9622"/>
                      <a:pt x="33270" y="9623"/>
                      <a:pt x="33290" y="9623"/>
                    </a:cubicBezTo>
                    <a:cubicBezTo>
                      <a:pt x="33432" y="9623"/>
                      <a:pt x="33598" y="9585"/>
                      <a:pt x="33755" y="9502"/>
                    </a:cubicBezTo>
                    <a:cubicBezTo>
                      <a:pt x="34088" y="9311"/>
                      <a:pt x="34243" y="9002"/>
                      <a:pt x="34183" y="8799"/>
                    </a:cubicBezTo>
                    <a:cubicBezTo>
                      <a:pt x="34183" y="8787"/>
                      <a:pt x="34195" y="8776"/>
                      <a:pt x="34207" y="8776"/>
                    </a:cubicBezTo>
                    <a:cubicBezTo>
                      <a:pt x="34258" y="8804"/>
                      <a:pt x="34321" y="8820"/>
                      <a:pt x="34393" y="8820"/>
                    </a:cubicBezTo>
                    <a:cubicBezTo>
                      <a:pt x="34439" y="8820"/>
                      <a:pt x="34489" y="8813"/>
                      <a:pt x="34541" y="8799"/>
                    </a:cubicBezTo>
                    <a:cubicBezTo>
                      <a:pt x="34612" y="8776"/>
                      <a:pt x="34684" y="8740"/>
                      <a:pt x="34767" y="8704"/>
                    </a:cubicBezTo>
                    <a:cubicBezTo>
                      <a:pt x="34838" y="8657"/>
                      <a:pt x="34910" y="8585"/>
                      <a:pt x="34981" y="8514"/>
                    </a:cubicBezTo>
                    <a:cubicBezTo>
                      <a:pt x="35255" y="8216"/>
                      <a:pt x="35291" y="7847"/>
                      <a:pt x="35136" y="7680"/>
                    </a:cubicBezTo>
                    <a:cubicBezTo>
                      <a:pt x="35136" y="7680"/>
                      <a:pt x="35136" y="7680"/>
                      <a:pt x="35136" y="7668"/>
                    </a:cubicBezTo>
                    <a:cubicBezTo>
                      <a:pt x="35168" y="7679"/>
                      <a:pt x="35202" y="7684"/>
                      <a:pt x="35238" y="7684"/>
                    </a:cubicBezTo>
                    <a:cubicBezTo>
                      <a:pt x="35321" y="7684"/>
                      <a:pt x="35410" y="7655"/>
                      <a:pt x="35493" y="7597"/>
                    </a:cubicBezTo>
                    <a:cubicBezTo>
                      <a:pt x="35624" y="7502"/>
                      <a:pt x="35743" y="7359"/>
                      <a:pt x="35827" y="7168"/>
                    </a:cubicBezTo>
                    <a:cubicBezTo>
                      <a:pt x="35969" y="6787"/>
                      <a:pt x="35874" y="6418"/>
                      <a:pt x="35672" y="6335"/>
                    </a:cubicBezTo>
                    <a:cubicBezTo>
                      <a:pt x="35636" y="6525"/>
                      <a:pt x="35576" y="6704"/>
                      <a:pt x="35505" y="6882"/>
                    </a:cubicBezTo>
                    <a:cubicBezTo>
                      <a:pt x="35672" y="6430"/>
                      <a:pt x="35767" y="5918"/>
                      <a:pt x="35767" y="5394"/>
                    </a:cubicBezTo>
                    <a:lnTo>
                      <a:pt x="35767" y="4716"/>
                    </a:lnTo>
                    <a:cubicBezTo>
                      <a:pt x="35767" y="4239"/>
                      <a:pt x="35696" y="3775"/>
                      <a:pt x="35553" y="3346"/>
                    </a:cubicBezTo>
                    <a:lnTo>
                      <a:pt x="35553" y="3346"/>
                    </a:lnTo>
                    <a:cubicBezTo>
                      <a:pt x="35565" y="3370"/>
                      <a:pt x="35576" y="3406"/>
                      <a:pt x="35588" y="3430"/>
                    </a:cubicBezTo>
                    <a:cubicBezTo>
                      <a:pt x="35684" y="3370"/>
                      <a:pt x="35743" y="3263"/>
                      <a:pt x="35767" y="3108"/>
                    </a:cubicBezTo>
                    <a:cubicBezTo>
                      <a:pt x="35779" y="3025"/>
                      <a:pt x="35779" y="2942"/>
                      <a:pt x="35755" y="2846"/>
                    </a:cubicBezTo>
                    <a:cubicBezTo>
                      <a:pt x="35743" y="2763"/>
                      <a:pt x="35707" y="2668"/>
                      <a:pt x="35660" y="2584"/>
                    </a:cubicBezTo>
                    <a:cubicBezTo>
                      <a:pt x="35576" y="2394"/>
                      <a:pt x="35434" y="2263"/>
                      <a:pt x="35303" y="2191"/>
                    </a:cubicBezTo>
                    <a:cubicBezTo>
                      <a:pt x="35225" y="2137"/>
                      <a:pt x="35142" y="2113"/>
                      <a:pt x="35063" y="2113"/>
                    </a:cubicBezTo>
                    <a:cubicBezTo>
                      <a:pt x="35022" y="2113"/>
                      <a:pt x="34982" y="2120"/>
                      <a:pt x="34945" y="2132"/>
                    </a:cubicBezTo>
                    <a:lnTo>
                      <a:pt x="34945" y="2120"/>
                    </a:lnTo>
                    <a:cubicBezTo>
                      <a:pt x="35005" y="2037"/>
                      <a:pt x="35029" y="1906"/>
                      <a:pt x="35005" y="1763"/>
                    </a:cubicBezTo>
                    <a:cubicBezTo>
                      <a:pt x="34957" y="1620"/>
                      <a:pt x="34874" y="1453"/>
                      <a:pt x="34731" y="1310"/>
                    </a:cubicBezTo>
                    <a:cubicBezTo>
                      <a:pt x="34547" y="1134"/>
                      <a:pt x="34329" y="1055"/>
                      <a:pt x="34153" y="1055"/>
                    </a:cubicBezTo>
                    <a:cubicBezTo>
                      <a:pt x="34067" y="1055"/>
                      <a:pt x="33992" y="1073"/>
                      <a:pt x="33933" y="1108"/>
                    </a:cubicBezTo>
                    <a:lnTo>
                      <a:pt x="33898" y="1084"/>
                    </a:lnTo>
                    <a:cubicBezTo>
                      <a:pt x="33922" y="989"/>
                      <a:pt x="33898" y="882"/>
                      <a:pt x="33826" y="775"/>
                    </a:cubicBezTo>
                    <a:cubicBezTo>
                      <a:pt x="33755" y="632"/>
                      <a:pt x="33600" y="513"/>
                      <a:pt x="33421" y="429"/>
                    </a:cubicBezTo>
                    <a:cubicBezTo>
                      <a:pt x="33293" y="361"/>
                      <a:pt x="33152" y="335"/>
                      <a:pt x="33030" y="335"/>
                    </a:cubicBezTo>
                    <a:cubicBezTo>
                      <a:pt x="32983" y="335"/>
                      <a:pt x="32938" y="339"/>
                      <a:pt x="32898" y="346"/>
                    </a:cubicBezTo>
                    <a:cubicBezTo>
                      <a:pt x="32790" y="358"/>
                      <a:pt x="32707" y="405"/>
                      <a:pt x="32648" y="453"/>
                    </a:cubicBezTo>
                    <a:cubicBezTo>
                      <a:pt x="32612" y="453"/>
                      <a:pt x="32588" y="441"/>
                      <a:pt x="32552" y="429"/>
                    </a:cubicBezTo>
                    <a:cubicBezTo>
                      <a:pt x="32528" y="358"/>
                      <a:pt x="32481" y="275"/>
                      <a:pt x="32398" y="203"/>
                    </a:cubicBezTo>
                    <a:cubicBezTo>
                      <a:pt x="32278" y="120"/>
                      <a:pt x="32100" y="36"/>
                      <a:pt x="31897" y="25"/>
                    </a:cubicBezTo>
                    <a:cubicBezTo>
                      <a:pt x="31867" y="22"/>
                      <a:pt x="31838" y="21"/>
                      <a:pt x="31809" y="21"/>
                    </a:cubicBezTo>
                    <a:cubicBezTo>
                      <a:pt x="31528" y="21"/>
                      <a:pt x="31303" y="122"/>
                      <a:pt x="31195" y="263"/>
                    </a:cubicBezTo>
                    <a:lnTo>
                      <a:pt x="31052" y="263"/>
                    </a:lnTo>
                    <a:cubicBezTo>
                      <a:pt x="30921" y="108"/>
                      <a:pt x="30659" y="1"/>
                      <a:pt x="30362" y="1"/>
                    </a:cubicBezTo>
                    <a:cubicBezTo>
                      <a:pt x="30064" y="1"/>
                      <a:pt x="29802" y="108"/>
                      <a:pt x="29671" y="263"/>
                    </a:cubicBezTo>
                    <a:lnTo>
                      <a:pt x="29528" y="263"/>
                    </a:lnTo>
                    <a:cubicBezTo>
                      <a:pt x="29409" y="108"/>
                      <a:pt x="29147" y="1"/>
                      <a:pt x="28838" y="1"/>
                    </a:cubicBezTo>
                    <a:cubicBezTo>
                      <a:pt x="28540" y="1"/>
                      <a:pt x="28278" y="108"/>
                      <a:pt x="28159" y="263"/>
                    </a:cubicBezTo>
                    <a:lnTo>
                      <a:pt x="28016" y="263"/>
                    </a:lnTo>
                    <a:cubicBezTo>
                      <a:pt x="27885" y="108"/>
                      <a:pt x="27623" y="1"/>
                      <a:pt x="27325" y="1"/>
                    </a:cubicBezTo>
                    <a:cubicBezTo>
                      <a:pt x="27028" y="1"/>
                      <a:pt x="26766" y="108"/>
                      <a:pt x="26635" y="263"/>
                    </a:cubicBezTo>
                    <a:lnTo>
                      <a:pt x="26492" y="263"/>
                    </a:lnTo>
                    <a:cubicBezTo>
                      <a:pt x="26373" y="108"/>
                      <a:pt x="26111" y="1"/>
                      <a:pt x="25801" y="1"/>
                    </a:cubicBezTo>
                    <a:cubicBezTo>
                      <a:pt x="25504" y="1"/>
                      <a:pt x="25242" y="108"/>
                      <a:pt x="25123" y="263"/>
                    </a:cubicBezTo>
                    <a:lnTo>
                      <a:pt x="24980" y="263"/>
                    </a:lnTo>
                    <a:cubicBezTo>
                      <a:pt x="24849" y="108"/>
                      <a:pt x="24587" y="1"/>
                      <a:pt x="24289" y="1"/>
                    </a:cubicBezTo>
                    <a:cubicBezTo>
                      <a:pt x="23992" y="1"/>
                      <a:pt x="23730" y="108"/>
                      <a:pt x="23599" y="263"/>
                    </a:cubicBezTo>
                    <a:lnTo>
                      <a:pt x="23456" y="263"/>
                    </a:lnTo>
                    <a:cubicBezTo>
                      <a:pt x="23337" y="108"/>
                      <a:pt x="23075" y="1"/>
                      <a:pt x="22765" y="1"/>
                    </a:cubicBezTo>
                    <a:cubicBezTo>
                      <a:pt x="22468" y="1"/>
                      <a:pt x="22206" y="108"/>
                      <a:pt x="22087" y="263"/>
                    </a:cubicBezTo>
                    <a:lnTo>
                      <a:pt x="21944" y="263"/>
                    </a:lnTo>
                    <a:cubicBezTo>
                      <a:pt x="21813" y="108"/>
                      <a:pt x="21551" y="1"/>
                      <a:pt x="21253" y="1"/>
                    </a:cubicBezTo>
                    <a:cubicBezTo>
                      <a:pt x="20956" y="1"/>
                      <a:pt x="20694" y="108"/>
                      <a:pt x="20563" y="263"/>
                    </a:cubicBezTo>
                    <a:lnTo>
                      <a:pt x="20420" y="263"/>
                    </a:lnTo>
                    <a:cubicBezTo>
                      <a:pt x="20301" y="108"/>
                      <a:pt x="20039" y="1"/>
                      <a:pt x="19729" y="1"/>
                    </a:cubicBezTo>
                    <a:cubicBezTo>
                      <a:pt x="19432" y="1"/>
                      <a:pt x="19170" y="108"/>
                      <a:pt x="19051" y="263"/>
                    </a:cubicBezTo>
                    <a:lnTo>
                      <a:pt x="18908" y="263"/>
                    </a:lnTo>
                    <a:cubicBezTo>
                      <a:pt x="18777" y="108"/>
                      <a:pt x="18515" y="1"/>
                      <a:pt x="18217" y="1"/>
                    </a:cubicBezTo>
                    <a:cubicBezTo>
                      <a:pt x="17920" y="1"/>
                      <a:pt x="17658" y="108"/>
                      <a:pt x="17527" y="263"/>
                    </a:cubicBezTo>
                    <a:lnTo>
                      <a:pt x="17384" y="263"/>
                    </a:lnTo>
                    <a:cubicBezTo>
                      <a:pt x="17265" y="108"/>
                      <a:pt x="17003" y="1"/>
                      <a:pt x="16693" y="1"/>
                    </a:cubicBezTo>
                    <a:cubicBezTo>
                      <a:pt x="16396" y="1"/>
                      <a:pt x="16134" y="108"/>
                      <a:pt x="16015" y="263"/>
                    </a:cubicBezTo>
                    <a:lnTo>
                      <a:pt x="15872" y="263"/>
                    </a:lnTo>
                    <a:cubicBezTo>
                      <a:pt x="15741" y="108"/>
                      <a:pt x="15479" y="1"/>
                      <a:pt x="15181" y="1"/>
                    </a:cubicBezTo>
                    <a:cubicBezTo>
                      <a:pt x="14883" y="1"/>
                      <a:pt x="14621" y="108"/>
                      <a:pt x="14491" y="263"/>
                    </a:cubicBezTo>
                    <a:lnTo>
                      <a:pt x="14348" y="263"/>
                    </a:lnTo>
                    <a:cubicBezTo>
                      <a:pt x="14229" y="108"/>
                      <a:pt x="13967" y="1"/>
                      <a:pt x="13657" y="1"/>
                    </a:cubicBezTo>
                    <a:cubicBezTo>
                      <a:pt x="13359" y="1"/>
                      <a:pt x="13097" y="108"/>
                      <a:pt x="12978" y="263"/>
                    </a:cubicBezTo>
                    <a:lnTo>
                      <a:pt x="12836" y="263"/>
                    </a:lnTo>
                    <a:cubicBezTo>
                      <a:pt x="12705" y="108"/>
                      <a:pt x="12443" y="1"/>
                      <a:pt x="12145" y="1"/>
                    </a:cubicBezTo>
                    <a:cubicBezTo>
                      <a:pt x="11847" y="1"/>
                      <a:pt x="11585" y="108"/>
                      <a:pt x="11454" y="263"/>
                    </a:cubicBezTo>
                    <a:lnTo>
                      <a:pt x="11312" y="263"/>
                    </a:lnTo>
                    <a:cubicBezTo>
                      <a:pt x="11192" y="108"/>
                      <a:pt x="10931" y="1"/>
                      <a:pt x="10621" y="1"/>
                    </a:cubicBezTo>
                    <a:cubicBezTo>
                      <a:pt x="10323" y="1"/>
                      <a:pt x="10061" y="108"/>
                      <a:pt x="9942" y="263"/>
                    </a:cubicBezTo>
                    <a:lnTo>
                      <a:pt x="9799" y="263"/>
                    </a:lnTo>
                    <a:cubicBezTo>
                      <a:pt x="9668" y="108"/>
                      <a:pt x="9407" y="1"/>
                      <a:pt x="9109" y="1"/>
                    </a:cubicBezTo>
                    <a:cubicBezTo>
                      <a:pt x="8811" y="1"/>
                      <a:pt x="8549" y="108"/>
                      <a:pt x="8418" y="263"/>
                    </a:cubicBezTo>
                    <a:lnTo>
                      <a:pt x="8275" y="263"/>
                    </a:lnTo>
                    <a:cubicBezTo>
                      <a:pt x="8156" y="108"/>
                      <a:pt x="7894" y="1"/>
                      <a:pt x="7585" y="1"/>
                    </a:cubicBezTo>
                    <a:cubicBezTo>
                      <a:pt x="7287" y="1"/>
                      <a:pt x="7025" y="108"/>
                      <a:pt x="6906" y="263"/>
                    </a:cubicBezTo>
                    <a:lnTo>
                      <a:pt x="6763" y="263"/>
                    </a:lnTo>
                    <a:cubicBezTo>
                      <a:pt x="6632" y="108"/>
                      <a:pt x="6370" y="1"/>
                      <a:pt x="6073" y="1"/>
                    </a:cubicBezTo>
                    <a:cubicBezTo>
                      <a:pt x="5775" y="1"/>
                      <a:pt x="5513" y="108"/>
                      <a:pt x="5382" y="263"/>
                    </a:cubicBezTo>
                    <a:lnTo>
                      <a:pt x="5239" y="263"/>
                    </a:lnTo>
                    <a:cubicBezTo>
                      <a:pt x="5120" y="108"/>
                      <a:pt x="4858" y="1"/>
                      <a:pt x="45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6730150" y="3623225"/>
                <a:ext cx="11325" cy="36925"/>
              </a:xfrm>
              <a:custGeom>
                <a:rect b="b" l="l" r="r" t="t"/>
                <a:pathLst>
                  <a:path extrusionOk="0" h="1477" w="453">
                    <a:moveTo>
                      <a:pt x="417" y="0"/>
                    </a:moveTo>
                    <a:cubicBezTo>
                      <a:pt x="310" y="24"/>
                      <a:pt x="202" y="108"/>
                      <a:pt x="119" y="250"/>
                    </a:cubicBezTo>
                    <a:cubicBezTo>
                      <a:pt x="48" y="381"/>
                      <a:pt x="12" y="560"/>
                      <a:pt x="12" y="751"/>
                    </a:cubicBezTo>
                    <a:cubicBezTo>
                      <a:pt x="0" y="941"/>
                      <a:pt x="60" y="1132"/>
                      <a:pt x="143" y="1262"/>
                    </a:cubicBezTo>
                    <a:cubicBezTo>
                      <a:pt x="214" y="1393"/>
                      <a:pt x="333" y="1465"/>
                      <a:pt x="452" y="1477"/>
                    </a:cubicBezTo>
                    <a:cubicBezTo>
                      <a:pt x="429" y="1358"/>
                      <a:pt x="429" y="1239"/>
                      <a:pt x="417" y="1120"/>
                    </a:cubicBezTo>
                    <a:cubicBezTo>
                      <a:pt x="405" y="1001"/>
                      <a:pt x="405" y="881"/>
                      <a:pt x="405" y="751"/>
                    </a:cubicBezTo>
                    <a:cubicBezTo>
                      <a:pt x="405" y="500"/>
                      <a:pt x="405" y="239"/>
                      <a:pt x="4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6"/>
              <p:cNvSpPr/>
              <p:nvPr/>
            </p:nvSpPr>
            <p:spPr>
              <a:xfrm>
                <a:off x="6732225" y="3587725"/>
                <a:ext cx="16100" cy="35525"/>
              </a:xfrm>
              <a:custGeom>
                <a:rect b="b" l="l" r="r" t="t"/>
                <a:pathLst>
                  <a:path extrusionOk="0" h="1421" w="644">
                    <a:moveTo>
                      <a:pt x="602" y="0"/>
                    </a:moveTo>
                    <a:cubicBezTo>
                      <a:pt x="392" y="0"/>
                      <a:pt x="126" y="243"/>
                      <a:pt x="48" y="611"/>
                    </a:cubicBezTo>
                    <a:cubicBezTo>
                      <a:pt x="0" y="813"/>
                      <a:pt x="24" y="1004"/>
                      <a:pt x="72" y="1147"/>
                    </a:cubicBezTo>
                    <a:cubicBezTo>
                      <a:pt x="131" y="1289"/>
                      <a:pt x="227" y="1385"/>
                      <a:pt x="334" y="1420"/>
                    </a:cubicBezTo>
                    <a:cubicBezTo>
                      <a:pt x="358" y="932"/>
                      <a:pt x="453" y="456"/>
                      <a:pt x="643" y="4"/>
                    </a:cubicBezTo>
                    <a:cubicBezTo>
                      <a:pt x="630" y="1"/>
                      <a:pt x="616" y="0"/>
                      <a:pt x="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6"/>
              <p:cNvSpPr/>
              <p:nvPr/>
            </p:nvSpPr>
            <p:spPr>
              <a:xfrm>
                <a:off x="7624300" y="3597000"/>
                <a:ext cx="14900" cy="36075"/>
              </a:xfrm>
              <a:custGeom>
                <a:rect b="b" l="l" r="r" t="t"/>
                <a:pathLst>
                  <a:path extrusionOk="0" h="1443" w="596">
                    <a:moveTo>
                      <a:pt x="28" y="0"/>
                    </a:moveTo>
                    <a:cubicBezTo>
                      <a:pt x="18" y="0"/>
                      <a:pt x="9" y="1"/>
                      <a:pt x="0" y="2"/>
                    </a:cubicBezTo>
                    <a:cubicBezTo>
                      <a:pt x="143" y="466"/>
                      <a:pt x="191" y="942"/>
                      <a:pt x="191" y="1442"/>
                    </a:cubicBezTo>
                    <a:cubicBezTo>
                      <a:pt x="417" y="1395"/>
                      <a:pt x="596" y="1073"/>
                      <a:pt x="536" y="657"/>
                    </a:cubicBezTo>
                    <a:cubicBezTo>
                      <a:pt x="512" y="454"/>
                      <a:pt x="441" y="287"/>
                      <a:pt x="334" y="168"/>
                    </a:cubicBezTo>
                    <a:cubicBezTo>
                      <a:pt x="236" y="59"/>
                      <a:pt x="127" y="0"/>
                      <a:pt x="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7626375" y="3633050"/>
                <a:ext cx="12525" cy="36625"/>
              </a:xfrm>
              <a:custGeom>
                <a:rect b="b" l="l" r="r" t="t"/>
                <a:pathLst>
                  <a:path extrusionOk="0" h="1465" w="501">
                    <a:moveTo>
                      <a:pt x="108" y="0"/>
                    </a:moveTo>
                    <a:cubicBezTo>
                      <a:pt x="108" y="512"/>
                      <a:pt x="108" y="989"/>
                      <a:pt x="1" y="1465"/>
                    </a:cubicBezTo>
                    <a:cubicBezTo>
                      <a:pt x="120" y="1465"/>
                      <a:pt x="239" y="1405"/>
                      <a:pt x="322" y="1274"/>
                    </a:cubicBezTo>
                    <a:cubicBezTo>
                      <a:pt x="417" y="1155"/>
                      <a:pt x="489" y="977"/>
                      <a:pt x="489" y="774"/>
                    </a:cubicBezTo>
                    <a:cubicBezTo>
                      <a:pt x="501" y="572"/>
                      <a:pt x="465" y="393"/>
                      <a:pt x="394" y="250"/>
                    </a:cubicBezTo>
                    <a:cubicBezTo>
                      <a:pt x="322" y="119"/>
                      <a:pt x="215" y="24"/>
                      <a:pt x="1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6"/>
              <p:cNvSpPr/>
              <p:nvPr/>
            </p:nvSpPr>
            <p:spPr>
              <a:xfrm>
                <a:off x="6740550" y="3517850"/>
                <a:ext cx="888225" cy="239350"/>
              </a:xfrm>
              <a:custGeom>
                <a:rect b="b" l="l" r="r" t="t"/>
                <a:pathLst>
                  <a:path extrusionOk="0" h="9574" w="35529">
                    <a:moveTo>
                      <a:pt x="4454" y="1"/>
                    </a:moveTo>
                    <a:cubicBezTo>
                      <a:pt x="1989" y="1"/>
                      <a:pt x="1" y="1989"/>
                      <a:pt x="1" y="4454"/>
                    </a:cubicBezTo>
                    <a:lnTo>
                      <a:pt x="1" y="5132"/>
                    </a:lnTo>
                    <a:cubicBezTo>
                      <a:pt x="1" y="7585"/>
                      <a:pt x="1989" y="9573"/>
                      <a:pt x="4454" y="9573"/>
                    </a:cubicBezTo>
                    <a:lnTo>
                      <a:pt x="31088" y="9573"/>
                    </a:lnTo>
                    <a:cubicBezTo>
                      <a:pt x="33541" y="9573"/>
                      <a:pt x="35529" y="7585"/>
                      <a:pt x="35529" y="5132"/>
                    </a:cubicBezTo>
                    <a:lnTo>
                      <a:pt x="35529" y="4454"/>
                    </a:lnTo>
                    <a:cubicBezTo>
                      <a:pt x="35529" y="1989"/>
                      <a:pt x="33541" y="1"/>
                      <a:pt x="310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6"/>
              <p:cNvSpPr/>
              <p:nvPr/>
            </p:nvSpPr>
            <p:spPr>
              <a:xfrm>
                <a:off x="6747400" y="3527675"/>
                <a:ext cx="219100" cy="219700"/>
              </a:xfrm>
              <a:custGeom>
                <a:rect b="b" l="l" r="r" t="t"/>
                <a:pathLst>
                  <a:path extrusionOk="0" h="8788" w="8764">
                    <a:moveTo>
                      <a:pt x="4489" y="1"/>
                    </a:moveTo>
                    <a:lnTo>
                      <a:pt x="4394" y="131"/>
                    </a:lnTo>
                    <a:lnTo>
                      <a:pt x="4049" y="155"/>
                    </a:lnTo>
                    <a:lnTo>
                      <a:pt x="4013" y="155"/>
                    </a:lnTo>
                    <a:cubicBezTo>
                      <a:pt x="3977" y="155"/>
                      <a:pt x="3953" y="155"/>
                      <a:pt x="3918" y="167"/>
                    </a:cubicBezTo>
                    <a:cubicBezTo>
                      <a:pt x="3846" y="179"/>
                      <a:pt x="3775" y="191"/>
                      <a:pt x="3703" y="191"/>
                    </a:cubicBezTo>
                    <a:lnTo>
                      <a:pt x="3584" y="84"/>
                    </a:lnTo>
                    <a:cubicBezTo>
                      <a:pt x="3406" y="108"/>
                      <a:pt x="3239" y="167"/>
                      <a:pt x="3060" y="215"/>
                    </a:cubicBezTo>
                    <a:lnTo>
                      <a:pt x="3013" y="370"/>
                    </a:lnTo>
                    <a:cubicBezTo>
                      <a:pt x="2941" y="393"/>
                      <a:pt x="2870" y="417"/>
                      <a:pt x="2787" y="453"/>
                    </a:cubicBezTo>
                    <a:lnTo>
                      <a:pt x="2715" y="477"/>
                    </a:lnTo>
                    <a:cubicBezTo>
                      <a:pt x="2703" y="489"/>
                      <a:pt x="2691" y="489"/>
                      <a:pt x="2691" y="489"/>
                    </a:cubicBezTo>
                    <a:lnTo>
                      <a:pt x="2370" y="643"/>
                    </a:lnTo>
                    <a:lnTo>
                      <a:pt x="2227" y="572"/>
                    </a:lnTo>
                    <a:cubicBezTo>
                      <a:pt x="2072" y="667"/>
                      <a:pt x="1917" y="763"/>
                      <a:pt x="1775" y="870"/>
                    </a:cubicBezTo>
                    <a:lnTo>
                      <a:pt x="1787" y="1036"/>
                    </a:lnTo>
                    <a:cubicBezTo>
                      <a:pt x="1775" y="1036"/>
                      <a:pt x="1763" y="1048"/>
                      <a:pt x="1763" y="1048"/>
                    </a:cubicBezTo>
                    <a:cubicBezTo>
                      <a:pt x="1691" y="1108"/>
                      <a:pt x="1620" y="1167"/>
                      <a:pt x="1560" y="1227"/>
                    </a:cubicBezTo>
                    <a:cubicBezTo>
                      <a:pt x="1548" y="1239"/>
                      <a:pt x="1525" y="1251"/>
                      <a:pt x="1513" y="1263"/>
                    </a:cubicBezTo>
                    <a:lnTo>
                      <a:pt x="1489" y="1286"/>
                    </a:lnTo>
                    <a:cubicBezTo>
                      <a:pt x="1417" y="1346"/>
                      <a:pt x="1358" y="1417"/>
                      <a:pt x="1298" y="1477"/>
                    </a:cubicBezTo>
                    <a:cubicBezTo>
                      <a:pt x="1286" y="1489"/>
                      <a:pt x="1275" y="1501"/>
                      <a:pt x="1263" y="1513"/>
                    </a:cubicBezTo>
                    <a:lnTo>
                      <a:pt x="1108" y="1489"/>
                    </a:lnTo>
                    <a:cubicBezTo>
                      <a:pt x="977" y="1620"/>
                      <a:pt x="882" y="1775"/>
                      <a:pt x="774" y="1917"/>
                    </a:cubicBezTo>
                    <a:cubicBezTo>
                      <a:pt x="786" y="1965"/>
                      <a:pt x="810" y="2013"/>
                      <a:pt x="834" y="2060"/>
                    </a:cubicBezTo>
                    <a:lnTo>
                      <a:pt x="655" y="2370"/>
                    </a:lnTo>
                    <a:lnTo>
                      <a:pt x="501" y="2679"/>
                    </a:lnTo>
                    <a:cubicBezTo>
                      <a:pt x="441" y="2691"/>
                      <a:pt x="393" y="2703"/>
                      <a:pt x="334" y="2715"/>
                    </a:cubicBezTo>
                    <a:cubicBezTo>
                      <a:pt x="286" y="2882"/>
                      <a:pt x="203" y="3049"/>
                      <a:pt x="167" y="3227"/>
                    </a:cubicBezTo>
                    <a:lnTo>
                      <a:pt x="274" y="3346"/>
                    </a:lnTo>
                    <a:cubicBezTo>
                      <a:pt x="263" y="3358"/>
                      <a:pt x="263" y="3382"/>
                      <a:pt x="263" y="3394"/>
                    </a:cubicBezTo>
                    <a:cubicBezTo>
                      <a:pt x="239" y="3477"/>
                      <a:pt x="227" y="3572"/>
                      <a:pt x="203" y="3656"/>
                    </a:cubicBezTo>
                    <a:cubicBezTo>
                      <a:pt x="203" y="3668"/>
                      <a:pt x="203" y="3680"/>
                      <a:pt x="203" y="3691"/>
                    </a:cubicBezTo>
                    <a:cubicBezTo>
                      <a:pt x="191" y="3763"/>
                      <a:pt x="179" y="3846"/>
                      <a:pt x="167" y="3918"/>
                    </a:cubicBezTo>
                    <a:cubicBezTo>
                      <a:pt x="167" y="3941"/>
                      <a:pt x="167" y="3977"/>
                      <a:pt x="155" y="4001"/>
                    </a:cubicBezTo>
                    <a:cubicBezTo>
                      <a:pt x="155" y="4013"/>
                      <a:pt x="155" y="4025"/>
                      <a:pt x="155" y="4037"/>
                    </a:cubicBezTo>
                    <a:lnTo>
                      <a:pt x="24" y="4120"/>
                    </a:lnTo>
                    <a:cubicBezTo>
                      <a:pt x="1" y="4299"/>
                      <a:pt x="1" y="4489"/>
                      <a:pt x="24" y="4668"/>
                    </a:cubicBezTo>
                    <a:lnTo>
                      <a:pt x="155" y="4751"/>
                    </a:lnTo>
                    <a:cubicBezTo>
                      <a:pt x="155" y="4763"/>
                      <a:pt x="155" y="4775"/>
                      <a:pt x="155" y="4787"/>
                    </a:cubicBezTo>
                    <a:cubicBezTo>
                      <a:pt x="167" y="4811"/>
                      <a:pt x="167" y="4846"/>
                      <a:pt x="167" y="4870"/>
                    </a:cubicBezTo>
                    <a:cubicBezTo>
                      <a:pt x="179" y="4954"/>
                      <a:pt x="191" y="5025"/>
                      <a:pt x="203" y="5096"/>
                    </a:cubicBezTo>
                    <a:cubicBezTo>
                      <a:pt x="203" y="5108"/>
                      <a:pt x="203" y="5120"/>
                      <a:pt x="203" y="5132"/>
                    </a:cubicBezTo>
                    <a:cubicBezTo>
                      <a:pt x="227" y="5215"/>
                      <a:pt x="239" y="5311"/>
                      <a:pt x="263" y="5394"/>
                    </a:cubicBezTo>
                    <a:cubicBezTo>
                      <a:pt x="263" y="5418"/>
                      <a:pt x="263" y="5430"/>
                      <a:pt x="274" y="5442"/>
                    </a:cubicBezTo>
                    <a:lnTo>
                      <a:pt x="167" y="5561"/>
                    </a:lnTo>
                    <a:cubicBezTo>
                      <a:pt x="203" y="5739"/>
                      <a:pt x="286" y="5906"/>
                      <a:pt x="334" y="6073"/>
                    </a:cubicBezTo>
                    <a:cubicBezTo>
                      <a:pt x="393" y="6085"/>
                      <a:pt x="441" y="6097"/>
                      <a:pt x="501" y="6108"/>
                    </a:cubicBezTo>
                    <a:lnTo>
                      <a:pt x="655" y="6418"/>
                    </a:lnTo>
                    <a:lnTo>
                      <a:pt x="834" y="6728"/>
                    </a:lnTo>
                    <a:cubicBezTo>
                      <a:pt x="810" y="6775"/>
                      <a:pt x="786" y="6823"/>
                      <a:pt x="774" y="6870"/>
                    </a:cubicBezTo>
                    <a:cubicBezTo>
                      <a:pt x="882" y="7013"/>
                      <a:pt x="977" y="7168"/>
                      <a:pt x="1108" y="7299"/>
                    </a:cubicBezTo>
                    <a:lnTo>
                      <a:pt x="1263" y="7275"/>
                    </a:lnTo>
                    <a:cubicBezTo>
                      <a:pt x="1275" y="7287"/>
                      <a:pt x="1286" y="7299"/>
                      <a:pt x="1298" y="7311"/>
                    </a:cubicBezTo>
                    <a:cubicBezTo>
                      <a:pt x="1358" y="7370"/>
                      <a:pt x="1417" y="7442"/>
                      <a:pt x="1489" y="7501"/>
                    </a:cubicBezTo>
                    <a:lnTo>
                      <a:pt x="1513" y="7525"/>
                    </a:lnTo>
                    <a:cubicBezTo>
                      <a:pt x="1525" y="7537"/>
                      <a:pt x="1548" y="7549"/>
                      <a:pt x="1560" y="7561"/>
                    </a:cubicBezTo>
                    <a:cubicBezTo>
                      <a:pt x="1620" y="7621"/>
                      <a:pt x="1691" y="7680"/>
                      <a:pt x="1763" y="7740"/>
                    </a:cubicBezTo>
                    <a:cubicBezTo>
                      <a:pt x="1763" y="7740"/>
                      <a:pt x="1775" y="7751"/>
                      <a:pt x="1787" y="7751"/>
                    </a:cubicBezTo>
                    <a:lnTo>
                      <a:pt x="1775" y="7918"/>
                    </a:lnTo>
                    <a:cubicBezTo>
                      <a:pt x="1917" y="8025"/>
                      <a:pt x="2072" y="8121"/>
                      <a:pt x="2227" y="8216"/>
                    </a:cubicBezTo>
                    <a:lnTo>
                      <a:pt x="2370" y="8144"/>
                    </a:lnTo>
                    <a:lnTo>
                      <a:pt x="2691" y="8299"/>
                    </a:lnTo>
                    <a:cubicBezTo>
                      <a:pt x="2691" y="8299"/>
                      <a:pt x="2703" y="8299"/>
                      <a:pt x="2715" y="8311"/>
                    </a:cubicBezTo>
                    <a:lnTo>
                      <a:pt x="2787" y="8335"/>
                    </a:lnTo>
                    <a:cubicBezTo>
                      <a:pt x="2870" y="8371"/>
                      <a:pt x="2941" y="8394"/>
                      <a:pt x="3013" y="8418"/>
                    </a:cubicBezTo>
                    <a:lnTo>
                      <a:pt x="3060" y="8573"/>
                    </a:lnTo>
                    <a:cubicBezTo>
                      <a:pt x="3239" y="8633"/>
                      <a:pt x="3406" y="8680"/>
                      <a:pt x="3584" y="8704"/>
                    </a:cubicBezTo>
                    <a:lnTo>
                      <a:pt x="3703" y="8597"/>
                    </a:lnTo>
                    <a:cubicBezTo>
                      <a:pt x="3775" y="8597"/>
                      <a:pt x="3846" y="8621"/>
                      <a:pt x="3918" y="8621"/>
                    </a:cubicBezTo>
                    <a:cubicBezTo>
                      <a:pt x="3953" y="8633"/>
                      <a:pt x="3977" y="8633"/>
                      <a:pt x="4013" y="8633"/>
                    </a:cubicBezTo>
                    <a:lnTo>
                      <a:pt x="4049" y="8633"/>
                    </a:lnTo>
                    <a:lnTo>
                      <a:pt x="4394" y="8656"/>
                    </a:lnTo>
                    <a:lnTo>
                      <a:pt x="4489" y="8787"/>
                    </a:lnTo>
                    <a:cubicBezTo>
                      <a:pt x="4668" y="8775"/>
                      <a:pt x="4846" y="8775"/>
                      <a:pt x="5025" y="8740"/>
                    </a:cubicBezTo>
                    <a:lnTo>
                      <a:pt x="5096" y="8597"/>
                    </a:lnTo>
                    <a:cubicBezTo>
                      <a:pt x="5108" y="8585"/>
                      <a:pt x="5120" y="8585"/>
                      <a:pt x="5132" y="8585"/>
                    </a:cubicBezTo>
                    <a:cubicBezTo>
                      <a:pt x="5227" y="8573"/>
                      <a:pt x="5311" y="8549"/>
                      <a:pt x="5406" y="8525"/>
                    </a:cubicBezTo>
                    <a:lnTo>
                      <a:pt x="5442" y="8525"/>
                    </a:lnTo>
                    <a:cubicBezTo>
                      <a:pt x="5501" y="8502"/>
                      <a:pt x="5573" y="8490"/>
                      <a:pt x="5632" y="8466"/>
                    </a:cubicBezTo>
                    <a:cubicBezTo>
                      <a:pt x="5668" y="8466"/>
                      <a:pt x="5692" y="8454"/>
                      <a:pt x="5727" y="8442"/>
                    </a:cubicBezTo>
                    <a:cubicBezTo>
                      <a:pt x="5739" y="8430"/>
                      <a:pt x="5763" y="8430"/>
                      <a:pt x="5775" y="8418"/>
                    </a:cubicBezTo>
                    <a:lnTo>
                      <a:pt x="5906" y="8513"/>
                    </a:lnTo>
                    <a:cubicBezTo>
                      <a:pt x="6085" y="8454"/>
                      <a:pt x="6239" y="8383"/>
                      <a:pt x="6406" y="8299"/>
                    </a:cubicBezTo>
                    <a:lnTo>
                      <a:pt x="6430" y="8144"/>
                    </a:lnTo>
                    <a:lnTo>
                      <a:pt x="6728" y="7954"/>
                    </a:lnTo>
                    <a:lnTo>
                      <a:pt x="6740" y="7942"/>
                    </a:lnTo>
                    <a:cubicBezTo>
                      <a:pt x="6811" y="7906"/>
                      <a:pt x="6870" y="7859"/>
                      <a:pt x="6930" y="7811"/>
                    </a:cubicBezTo>
                    <a:cubicBezTo>
                      <a:pt x="6954" y="7799"/>
                      <a:pt x="6978" y="7775"/>
                      <a:pt x="7013" y="7751"/>
                    </a:cubicBezTo>
                    <a:lnTo>
                      <a:pt x="7168" y="7799"/>
                    </a:lnTo>
                    <a:cubicBezTo>
                      <a:pt x="7299" y="7680"/>
                      <a:pt x="7442" y="7573"/>
                      <a:pt x="7561" y="7430"/>
                    </a:cubicBezTo>
                    <a:lnTo>
                      <a:pt x="7525" y="7275"/>
                    </a:lnTo>
                    <a:cubicBezTo>
                      <a:pt x="7537" y="7263"/>
                      <a:pt x="7549" y="7251"/>
                      <a:pt x="7561" y="7240"/>
                    </a:cubicBezTo>
                    <a:cubicBezTo>
                      <a:pt x="7621" y="7168"/>
                      <a:pt x="7680" y="7097"/>
                      <a:pt x="7740" y="7037"/>
                    </a:cubicBezTo>
                    <a:cubicBezTo>
                      <a:pt x="7740" y="7025"/>
                      <a:pt x="7752" y="7013"/>
                      <a:pt x="7752" y="7013"/>
                    </a:cubicBezTo>
                    <a:cubicBezTo>
                      <a:pt x="7775" y="6978"/>
                      <a:pt x="7799" y="6954"/>
                      <a:pt x="7823" y="6918"/>
                    </a:cubicBezTo>
                    <a:cubicBezTo>
                      <a:pt x="7859" y="6859"/>
                      <a:pt x="7906" y="6811"/>
                      <a:pt x="7942" y="6739"/>
                    </a:cubicBezTo>
                    <a:lnTo>
                      <a:pt x="7966" y="6728"/>
                    </a:lnTo>
                    <a:lnTo>
                      <a:pt x="8121" y="6716"/>
                    </a:lnTo>
                    <a:cubicBezTo>
                      <a:pt x="8216" y="6573"/>
                      <a:pt x="8299" y="6406"/>
                      <a:pt x="8383" y="6239"/>
                    </a:cubicBezTo>
                    <a:lnTo>
                      <a:pt x="8299" y="6108"/>
                    </a:lnTo>
                    <a:cubicBezTo>
                      <a:pt x="8299" y="6097"/>
                      <a:pt x="8299" y="6097"/>
                      <a:pt x="8299" y="6085"/>
                    </a:cubicBezTo>
                    <a:cubicBezTo>
                      <a:pt x="8335" y="6013"/>
                      <a:pt x="8359" y="5954"/>
                      <a:pt x="8383" y="5882"/>
                    </a:cubicBezTo>
                    <a:cubicBezTo>
                      <a:pt x="8394" y="5846"/>
                      <a:pt x="8406" y="5811"/>
                      <a:pt x="8418" y="5775"/>
                    </a:cubicBezTo>
                    <a:cubicBezTo>
                      <a:pt x="8430" y="5763"/>
                      <a:pt x="8430" y="5739"/>
                      <a:pt x="8442" y="5727"/>
                    </a:cubicBezTo>
                    <a:cubicBezTo>
                      <a:pt x="8454" y="5692"/>
                      <a:pt x="8466" y="5668"/>
                      <a:pt x="8466" y="5632"/>
                    </a:cubicBezTo>
                    <a:cubicBezTo>
                      <a:pt x="8490" y="5573"/>
                      <a:pt x="8502" y="5501"/>
                      <a:pt x="8525" y="5442"/>
                    </a:cubicBezTo>
                    <a:lnTo>
                      <a:pt x="8668" y="5382"/>
                    </a:lnTo>
                    <a:cubicBezTo>
                      <a:pt x="8716" y="5204"/>
                      <a:pt x="8728" y="5025"/>
                      <a:pt x="8764" y="4846"/>
                    </a:cubicBezTo>
                    <a:lnTo>
                      <a:pt x="8633" y="4739"/>
                    </a:lnTo>
                    <a:lnTo>
                      <a:pt x="8656" y="4394"/>
                    </a:lnTo>
                    <a:lnTo>
                      <a:pt x="8633" y="4049"/>
                    </a:lnTo>
                    <a:lnTo>
                      <a:pt x="8764" y="3941"/>
                    </a:lnTo>
                    <a:cubicBezTo>
                      <a:pt x="8728" y="3763"/>
                      <a:pt x="8716" y="3584"/>
                      <a:pt x="8668" y="3406"/>
                    </a:cubicBezTo>
                    <a:lnTo>
                      <a:pt x="8525" y="3346"/>
                    </a:lnTo>
                    <a:cubicBezTo>
                      <a:pt x="8502" y="3287"/>
                      <a:pt x="8490" y="3215"/>
                      <a:pt x="8466" y="3156"/>
                    </a:cubicBezTo>
                    <a:cubicBezTo>
                      <a:pt x="8466" y="3120"/>
                      <a:pt x="8454" y="3096"/>
                      <a:pt x="8442" y="3072"/>
                    </a:cubicBezTo>
                    <a:cubicBezTo>
                      <a:pt x="8430" y="3049"/>
                      <a:pt x="8430" y="3025"/>
                      <a:pt x="8418" y="3013"/>
                    </a:cubicBezTo>
                    <a:cubicBezTo>
                      <a:pt x="8406" y="2977"/>
                      <a:pt x="8394" y="2941"/>
                      <a:pt x="8383" y="2906"/>
                    </a:cubicBezTo>
                    <a:cubicBezTo>
                      <a:pt x="8359" y="2834"/>
                      <a:pt x="8335" y="2775"/>
                      <a:pt x="8299" y="2703"/>
                    </a:cubicBezTo>
                    <a:cubicBezTo>
                      <a:pt x="8299" y="2703"/>
                      <a:pt x="8299" y="2691"/>
                      <a:pt x="8299" y="2679"/>
                    </a:cubicBezTo>
                    <a:lnTo>
                      <a:pt x="8383" y="2548"/>
                    </a:lnTo>
                    <a:cubicBezTo>
                      <a:pt x="8299" y="2382"/>
                      <a:pt x="8216" y="2227"/>
                      <a:pt x="8121" y="2072"/>
                    </a:cubicBezTo>
                    <a:lnTo>
                      <a:pt x="7966" y="2060"/>
                    </a:lnTo>
                    <a:lnTo>
                      <a:pt x="7942" y="2048"/>
                    </a:lnTo>
                    <a:cubicBezTo>
                      <a:pt x="7906" y="1989"/>
                      <a:pt x="7859" y="1929"/>
                      <a:pt x="7823" y="1870"/>
                    </a:cubicBezTo>
                    <a:cubicBezTo>
                      <a:pt x="7799" y="1834"/>
                      <a:pt x="7775" y="1810"/>
                      <a:pt x="7752" y="1775"/>
                    </a:cubicBezTo>
                    <a:cubicBezTo>
                      <a:pt x="7752" y="1775"/>
                      <a:pt x="7740" y="1763"/>
                      <a:pt x="7740" y="1763"/>
                    </a:cubicBezTo>
                    <a:cubicBezTo>
                      <a:pt x="7680" y="1691"/>
                      <a:pt x="7621" y="1620"/>
                      <a:pt x="7561" y="1560"/>
                    </a:cubicBezTo>
                    <a:cubicBezTo>
                      <a:pt x="7549" y="1536"/>
                      <a:pt x="7537" y="1525"/>
                      <a:pt x="7525" y="1513"/>
                    </a:cubicBezTo>
                    <a:lnTo>
                      <a:pt x="7561" y="1358"/>
                    </a:lnTo>
                    <a:cubicBezTo>
                      <a:pt x="7442" y="1227"/>
                      <a:pt x="7299" y="1108"/>
                      <a:pt x="7168" y="989"/>
                    </a:cubicBezTo>
                    <a:lnTo>
                      <a:pt x="7013" y="1036"/>
                    </a:lnTo>
                    <a:cubicBezTo>
                      <a:pt x="6978" y="1013"/>
                      <a:pt x="6954" y="989"/>
                      <a:pt x="6930" y="977"/>
                    </a:cubicBezTo>
                    <a:cubicBezTo>
                      <a:pt x="6870" y="929"/>
                      <a:pt x="6811" y="882"/>
                      <a:pt x="6740" y="846"/>
                    </a:cubicBezTo>
                    <a:lnTo>
                      <a:pt x="6728" y="834"/>
                    </a:lnTo>
                    <a:lnTo>
                      <a:pt x="6430" y="643"/>
                    </a:lnTo>
                    <a:lnTo>
                      <a:pt x="6406" y="489"/>
                    </a:lnTo>
                    <a:cubicBezTo>
                      <a:pt x="6239" y="417"/>
                      <a:pt x="6085" y="334"/>
                      <a:pt x="5906" y="274"/>
                    </a:cubicBezTo>
                    <a:lnTo>
                      <a:pt x="5775" y="370"/>
                    </a:lnTo>
                    <a:cubicBezTo>
                      <a:pt x="5763" y="358"/>
                      <a:pt x="5739" y="358"/>
                      <a:pt x="5727" y="346"/>
                    </a:cubicBezTo>
                    <a:cubicBezTo>
                      <a:pt x="5692" y="334"/>
                      <a:pt x="5668" y="334"/>
                      <a:pt x="5632" y="322"/>
                    </a:cubicBezTo>
                    <a:cubicBezTo>
                      <a:pt x="5573" y="298"/>
                      <a:pt x="5513" y="286"/>
                      <a:pt x="5442" y="262"/>
                    </a:cubicBezTo>
                    <a:lnTo>
                      <a:pt x="5406" y="262"/>
                    </a:lnTo>
                    <a:cubicBezTo>
                      <a:pt x="5311" y="239"/>
                      <a:pt x="5227" y="215"/>
                      <a:pt x="5132" y="203"/>
                    </a:cubicBezTo>
                    <a:cubicBezTo>
                      <a:pt x="5120" y="203"/>
                      <a:pt x="5108" y="191"/>
                      <a:pt x="5096" y="191"/>
                    </a:cubicBezTo>
                    <a:lnTo>
                      <a:pt x="5025" y="48"/>
                    </a:lnTo>
                    <a:cubicBezTo>
                      <a:pt x="4846" y="12"/>
                      <a:pt x="4668" y="12"/>
                      <a:pt x="44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>
                <a:off x="6792050" y="3572325"/>
                <a:ext cx="130100" cy="130100"/>
              </a:xfrm>
              <a:custGeom>
                <a:rect b="b" l="l" r="r" t="t"/>
                <a:pathLst>
                  <a:path extrusionOk="0" h="5204" w="5204">
                    <a:moveTo>
                      <a:pt x="2596" y="0"/>
                    </a:moveTo>
                    <a:cubicBezTo>
                      <a:pt x="1167" y="0"/>
                      <a:pt x="1" y="1167"/>
                      <a:pt x="1" y="2608"/>
                    </a:cubicBezTo>
                    <a:cubicBezTo>
                      <a:pt x="1" y="4049"/>
                      <a:pt x="1167" y="5203"/>
                      <a:pt x="2596" y="5203"/>
                    </a:cubicBezTo>
                    <a:cubicBezTo>
                      <a:pt x="4037" y="5203"/>
                      <a:pt x="5204" y="4049"/>
                      <a:pt x="5204" y="2608"/>
                    </a:cubicBezTo>
                    <a:cubicBezTo>
                      <a:pt x="5204" y="1167"/>
                      <a:pt x="4037" y="0"/>
                      <a:pt x="2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6"/>
              <p:cNvSpPr/>
              <p:nvPr/>
            </p:nvSpPr>
            <p:spPr>
              <a:xfrm>
                <a:off x="6965575" y="3527975"/>
                <a:ext cx="219100" cy="219100"/>
              </a:xfrm>
              <a:custGeom>
                <a:rect b="b" l="l" r="r" t="t"/>
                <a:pathLst>
                  <a:path extrusionOk="0" h="8764" w="8764">
                    <a:moveTo>
                      <a:pt x="4513" y="0"/>
                    </a:moveTo>
                    <a:lnTo>
                      <a:pt x="4418" y="131"/>
                    </a:lnTo>
                    <a:lnTo>
                      <a:pt x="4061" y="143"/>
                    </a:lnTo>
                    <a:lnTo>
                      <a:pt x="4025" y="143"/>
                    </a:lnTo>
                    <a:cubicBezTo>
                      <a:pt x="4001" y="143"/>
                      <a:pt x="3966" y="155"/>
                      <a:pt x="3942" y="155"/>
                    </a:cubicBezTo>
                    <a:cubicBezTo>
                      <a:pt x="3858" y="167"/>
                      <a:pt x="3787" y="179"/>
                      <a:pt x="3716" y="179"/>
                    </a:cubicBezTo>
                    <a:lnTo>
                      <a:pt x="3597" y="60"/>
                    </a:lnTo>
                    <a:cubicBezTo>
                      <a:pt x="3430" y="96"/>
                      <a:pt x="3251" y="143"/>
                      <a:pt x="3073" y="191"/>
                    </a:cubicBezTo>
                    <a:lnTo>
                      <a:pt x="3025" y="346"/>
                    </a:lnTo>
                    <a:cubicBezTo>
                      <a:pt x="2954" y="381"/>
                      <a:pt x="2882" y="405"/>
                      <a:pt x="2799" y="429"/>
                    </a:cubicBezTo>
                    <a:cubicBezTo>
                      <a:pt x="2775" y="441"/>
                      <a:pt x="2751" y="453"/>
                      <a:pt x="2727" y="465"/>
                    </a:cubicBezTo>
                    <a:cubicBezTo>
                      <a:pt x="2715" y="465"/>
                      <a:pt x="2715" y="465"/>
                      <a:pt x="2704" y="477"/>
                    </a:cubicBezTo>
                    <a:lnTo>
                      <a:pt x="2382" y="620"/>
                    </a:lnTo>
                    <a:lnTo>
                      <a:pt x="2239" y="560"/>
                    </a:lnTo>
                    <a:cubicBezTo>
                      <a:pt x="2084" y="643"/>
                      <a:pt x="1930" y="739"/>
                      <a:pt x="1787" y="846"/>
                    </a:cubicBezTo>
                    <a:lnTo>
                      <a:pt x="1799" y="1012"/>
                    </a:lnTo>
                    <a:cubicBezTo>
                      <a:pt x="1787" y="1012"/>
                      <a:pt x="1775" y="1024"/>
                      <a:pt x="1775" y="1024"/>
                    </a:cubicBezTo>
                    <a:cubicBezTo>
                      <a:pt x="1703" y="1084"/>
                      <a:pt x="1632" y="1143"/>
                      <a:pt x="1572" y="1203"/>
                    </a:cubicBezTo>
                    <a:cubicBezTo>
                      <a:pt x="1561" y="1215"/>
                      <a:pt x="1537" y="1227"/>
                      <a:pt x="1525" y="1239"/>
                    </a:cubicBezTo>
                    <a:cubicBezTo>
                      <a:pt x="1513" y="1239"/>
                      <a:pt x="1513" y="1251"/>
                      <a:pt x="1501" y="1262"/>
                    </a:cubicBezTo>
                    <a:cubicBezTo>
                      <a:pt x="1430" y="1322"/>
                      <a:pt x="1370" y="1393"/>
                      <a:pt x="1311" y="1453"/>
                    </a:cubicBezTo>
                    <a:cubicBezTo>
                      <a:pt x="1299" y="1465"/>
                      <a:pt x="1287" y="1465"/>
                      <a:pt x="1275" y="1477"/>
                    </a:cubicBezTo>
                    <a:lnTo>
                      <a:pt x="1120" y="1465"/>
                    </a:lnTo>
                    <a:cubicBezTo>
                      <a:pt x="989" y="1584"/>
                      <a:pt x="894" y="1739"/>
                      <a:pt x="775" y="1882"/>
                    </a:cubicBezTo>
                    <a:cubicBezTo>
                      <a:pt x="799" y="1929"/>
                      <a:pt x="822" y="1989"/>
                      <a:pt x="834" y="2036"/>
                    </a:cubicBezTo>
                    <a:lnTo>
                      <a:pt x="656" y="2334"/>
                    </a:lnTo>
                    <a:lnTo>
                      <a:pt x="501" y="2644"/>
                    </a:lnTo>
                    <a:cubicBezTo>
                      <a:pt x="453" y="2656"/>
                      <a:pt x="394" y="2667"/>
                      <a:pt x="346" y="2679"/>
                    </a:cubicBezTo>
                    <a:cubicBezTo>
                      <a:pt x="287" y="2846"/>
                      <a:pt x="203" y="3013"/>
                      <a:pt x="168" y="3191"/>
                    </a:cubicBezTo>
                    <a:lnTo>
                      <a:pt x="275" y="3310"/>
                    </a:lnTo>
                    <a:cubicBezTo>
                      <a:pt x="263" y="3322"/>
                      <a:pt x="263" y="3334"/>
                      <a:pt x="263" y="3346"/>
                    </a:cubicBezTo>
                    <a:cubicBezTo>
                      <a:pt x="239" y="3441"/>
                      <a:pt x="215" y="3537"/>
                      <a:pt x="203" y="3620"/>
                    </a:cubicBezTo>
                    <a:cubicBezTo>
                      <a:pt x="203" y="3632"/>
                      <a:pt x="203" y="3644"/>
                      <a:pt x="191" y="3656"/>
                    </a:cubicBezTo>
                    <a:cubicBezTo>
                      <a:pt x="191" y="3727"/>
                      <a:pt x="179" y="3799"/>
                      <a:pt x="168" y="3870"/>
                    </a:cubicBezTo>
                    <a:cubicBezTo>
                      <a:pt x="156" y="3906"/>
                      <a:pt x="156" y="3929"/>
                      <a:pt x="156" y="3965"/>
                    </a:cubicBezTo>
                    <a:lnTo>
                      <a:pt x="156" y="4001"/>
                    </a:lnTo>
                    <a:lnTo>
                      <a:pt x="13" y="4084"/>
                    </a:lnTo>
                    <a:cubicBezTo>
                      <a:pt x="1" y="4263"/>
                      <a:pt x="1" y="4441"/>
                      <a:pt x="13" y="4620"/>
                    </a:cubicBezTo>
                    <a:lnTo>
                      <a:pt x="144" y="4703"/>
                    </a:lnTo>
                    <a:cubicBezTo>
                      <a:pt x="144" y="4715"/>
                      <a:pt x="144" y="4727"/>
                      <a:pt x="144" y="4739"/>
                    </a:cubicBezTo>
                    <a:cubicBezTo>
                      <a:pt x="156" y="4775"/>
                      <a:pt x="156" y="4811"/>
                      <a:pt x="156" y="4834"/>
                    </a:cubicBezTo>
                    <a:cubicBezTo>
                      <a:pt x="168" y="4906"/>
                      <a:pt x="179" y="4977"/>
                      <a:pt x="191" y="5061"/>
                    </a:cubicBezTo>
                    <a:cubicBezTo>
                      <a:pt x="191" y="5061"/>
                      <a:pt x="191" y="5072"/>
                      <a:pt x="191" y="5084"/>
                    </a:cubicBezTo>
                    <a:cubicBezTo>
                      <a:pt x="215" y="5180"/>
                      <a:pt x="227" y="5275"/>
                      <a:pt x="251" y="5358"/>
                    </a:cubicBezTo>
                    <a:cubicBezTo>
                      <a:pt x="251" y="5370"/>
                      <a:pt x="251" y="5382"/>
                      <a:pt x="263" y="5394"/>
                    </a:cubicBezTo>
                    <a:lnTo>
                      <a:pt x="156" y="5525"/>
                    </a:lnTo>
                    <a:cubicBezTo>
                      <a:pt x="191" y="5704"/>
                      <a:pt x="263" y="5858"/>
                      <a:pt x="322" y="6037"/>
                    </a:cubicBezTo>
                    <a:cubicBezTo>
                      <a:pt x="370" y="6049"/>
                      <a:pt x="429" y="6061"/>
                      <a:pt x="477" y="6073"/>
                    </a:cubicBezTo>
                    <a:lnTo>
                      <a:pt x="632" y="6382"/>
                    </a:lnTo>
                    <a:lnTo>
                      <a:pt x="810" y="6692"/>
                    </a:lnTo>
                    <a:cubicBezTo>
                      <a:pt x="787" y="6739"/>
                      <a:pt x="763" y="6787"/>
                      <a:pt x="751" y="6835"/>
                    </a:cubicBezTo>
                    <a:cubicBezTo>
                      <a:pt x="858" y="6977"/>
                      <a:pt x="953" y="7132"/>
                      <a:pt x="1084" y="7263"/>
                    </a:cubicBezTo>
                    <a:lnTo>
                      <a:pt x="1239" y="7239"/>
                    </a:lnTo>
                    <a:cubicBezTo>
                      <a:pt x="1251" y="7251"/>
                      <a:pt x="1263" y="7263"/>
                      <a:pt x="1275" y="7275"/>
                    </a:cubicBezTo>
                    <a:cubicBezTo>
                      <a:pt x="1334" y="7335"/>
                      <a:pt x="1394" y="7406"/>
                      <a:pt x="1465" y="7466"/>
                    </a:cubicBezTo>
                    <a:cubicBezTo>
                      <a:pt x="1477" y="7478"/>
                      <a:pt x="1477" y="7489"/>
                      <a:pt x="1489" y="7489"/>
                    </a:cubicBezTo>
                    <a:cubicBezTo>
                      <a:pt x="1501" y="7501"/>
                      <a:pt x="1513" y="7513"/>
                      <a:pt x="1537" y="7525"/>
                    </a:cubicBezTo>
                    <a:cubicBezTo>
                      <a:pt x="1596" y="7585"/>
                      <a:pt x="1668" y="7644"/>
                      <a:pt x="1739" y="7704"/>
                    </a:cubicBezTo>
                    <a:cubicBezTo>
                      <a:pt x="1739" y="7704"/>
                      <a:pt x="1751" y="7716"/>
                      <a:pt x="1751" y="7716"/>
                    </a:cubicBezTo>
                    <a:lnTo>
                      <a:pt x="1751" y="7882"/>
                    </a:lnTo>
                    <a:cubicBezTo>
                      <a:pt x="1882" y="8001"/>
                      <a:pt x="2049" y="8085"/>
                      <a:pt x="2204" y="8180"/>
                    </a:cubicBezTo>
                    <a:lnTo>
                      <a:pt x="2346" y="8120"/>
                    </a:lnTo>
                    <a:lnTo>
                      <a:pt x="2656" y="8263"/>
                    </a:lnTo>
                    <a:cubicBezTo>
                      <a:pt x="2668" y="8275"/>
                      <a:pt x="2680" y="8275"/>
                      <a:pt x="2680" y="8275"/>
                    </a:cubicBezTo>
                    <a:lnTo>
                      <a:pt x="2763" y="8311"/>
                    </a:lnTo>
                    <a:cubicBezTo>
                      <a:pt x="2835" y="8335"/>
                      <a:pt x="2906" y="8371"/>
                      <a:pt x="2977" y="8394"/>
                    </a:cubicBezTo>
                    <a:lnTo>
                      <a:pt x="3025" y="8549"/>
                    </a:lnTo>
                    <a:cubicBezTo>
                      <a:pt x="3204" y="8597"/>
                      <a:pt x="3370" y="8656"/>
                      <a:pt x="3549" y="8692"/>
                    </a:cubicBezTo>
                    <a:lnTo>
                      <a:pt x="3668" y="8573"/>
                    </a:lnTo>
                    <a:cubicBezTo>
                      <a:pt x="3739" y="8585"/>
                      <a:pt x="3811" y="8597"/>
                      <a:pt x="3882" y="8609"/>
                    </a:cubicBezTo>
                    <a:lnTo>
                      <a:pt x="3978" y="8609"/>
                    </a:lnTo>
                    <a:cubicBezTo>
                      <a:pt x="3989" y="8609"/>
                      <a:pt x="4001" y="8621"/>
                      <a:pt x="4013" y="8621"/>
                    </a:cubicBezTo>
                    <a:lnTo>
                      <a:pt x="4359" y="8632"/>
                    </a:lnTo>
                    <a:lnTo>
                      <a:pt x="4454" y="8763"/>
                    </a:lnTo>
                    <a:cubicBezTo>
                      <a:pt x="4632" y="8752"/>
                      <a:pt x="4823" y="8752"/>
                      <a:pt x="5001" y="8716"/>
                    </a:cubicBezTo>
                    <a:lnTo>
                      <a:pt x="5073" y="8573"/>
                    </a:lnTo>
                    <a:lnTo>
                      <a:pt x="5097" y="8573"/>
                    </a:lnTo>
                    <a:cubicBezTo>
                      <a:pt x="5192" y="8561"/>
                      <a:pt x="5287" y="8537"/>
                      <a:pt x="5371" y="8513"/>
                    </a:cubicBezTo>
                    <a:lnTo>
                      <a:pt x="5418" y="8513"/>
                    </a:lnTo>
                    <a:cubicBezTo>
                      <a:pt x="5478" y="8490"/>
                      <a:pt x="5537" y="8478"/>
                      <a:pt x="5609" y="8454"/>
                    </a:cubicBezTo>
                    <a:cubicBezTo>
                      <a:pt x="5633" y="8454"/>
                      <a:pt x="5668" y="8442"/>
                      <a:pt x="5692" y="8430"/>
                    </a:cubicBezTo>
                    <a:cubicBezTo>
                      <a:pt x="5716" y="8418"/>
                      <a:pt x="5728" y="8418"/>
                      <a:pt x="5752" y="8406"/>
                    </a:cubicBezTo>
                    <a:lnTo>
                      <a:pt x="5883" y="8501"/>
                    </a:lnTo>
                    <a:cubicBezTo>
                      <a:pt x="6049" y="8454"/>
                      <a:pt x="6216" y="8371"/>
                      <a:pt x="6371" y="8287"/>
                    </a:cubicBezTo>
                    <a:lnTo>
                      <a:pt x="6395" y="8132"/>
                    </a:lnTo>
                    <a:lnTo>
                      <a:pt x="6704" y="7954"/>
                    </a:lnTo>
                    <a:lnTo>
                      <a:pt x="6716" y="7942"/>
                    </a:lnTo>
                    <a:cubicBezTo>
                      <a:pt x="6776" y="7906"/>
                      <a:pt x="6835" y="7859"/>
                      <a:pt x="6895" y="7811"/>
                    </a:cubicBezTo>
                    <a:cubicBezTo>
                      <a:pt x="6930" y="7787"/>
                      <a:pt x="6954" y="7775"/>
                      <a:pt x="6978" y="7751"/>
                    </a:cubicBezTo>
                    <a:lnTo>
                      <a:pt x="7145" y="7799"/>
                    </a:lnTo>
                    <a:cubicBezTo>
                      <a:pt x="7276" y="7680"/>
                      <a:pt x="7418" y="7561"/>
                      <a:pt x="7538" y="7430"/>
                    </a:cubicBezTo>
                    <a:lnTo>
                      <a:pt x="7502" y="7275"/>
                    </a:lnTo>
                    <a:cubicBezTo>
                      <a:pt x="7514" y="7263"/>
                      <a:pt x="7526" y="7251"/>
                      <a:pt x="7538" y="7228"/>
                    </a:cubicBezTo>
                    <a:cubicBezTo>
                      <a:pt x="7597" y="7168"/>
                      <a:pt x="7657" y="7097"/>
                      <a:pt x="7716" y="7037"/>
                    </a:cubicBezTo>
                    <a:cubicBezTo>
                      <a:pt x="7716" y="7025"/>
                      <a:pt x="7728" y="7013"/>
                      <a:pt x="7728" y="7013"/>
                    </a:cubicBezTo>
                    <a:cubicBezTo>
                      <a:pt x="7752" y="6977"/>
                      <a:pt x="7776" y="6954"/>
                      <a:pt x="7799" y="6918"/>
                    </a:cubicBezTo>
                    <a:cubicBezTo>
                      <a:pt x="7835" y="6870"/>
                      <a:pt x="7883" y="6811"/>
                      <a:pt x="7930" y="6751"/>
                    </a:cubicBezTo>
                    <a:lnTo>
                      <a:pt x="7942" y="6727"/>
                    </a:lnTo>
                    <a:lnTo>
                      <a:pt x="8097" y="6727"/>
                    </a:lnTo>
                    <a:cubicBezTo>
                      <a:pt x="8204" y="6573"/>
                      <a:pt x="8288" y="6418"/>
                      <a:pt x="8359" y="6251"/>
                    </a:cubicBezTo>
                    <a:lnTo>
                      <a:pt x="8276" y="6108"/>
                    </a:lnTo>
                    <a:cubicBezTo>
                      <a:pt x="8288" y="6108"/>
                      <a:pt x="8288" y="6096"/>
                      <a:pt x="8288" y="6085"/>
                    </a:cubicBezTo>
                    <a:cubicBezTo>
                      <a:pt x="8311" y="6025"/>
                      <a:pt x="8335" y="5954"/>
                      <a:pt x="8371" y="5894"/>
                    </a:cubicBezTo>
                    <a:cubicBezTo>
                      <a:pt x="8383" y="5858"/>
                      <a:pt x="8395" y="5823"/>
                      <a:pt x="8407" y="5787"/>
                    </a:cubicBezTo>
                    <a:cubicBezTo>
                      <a:pt x="8419" y="5763"/>
                      <a:pt x="8419" y="5751"/>
                      <a:pt x="8430" y="5727"/>
                    </a:cubicBezTo>
                    <a:cubicBezTo>
                      <a:pt x="8442" y="5704"/>
                      <a:pt x="8454" y="5668"/>
                      <a:pt x="8454" y="5644"/>
                    </a:cubicBezTo>
                    <a:cubicBezTo>
                      <a:pt x="8478" y="5573"/>
                      <a:pt x="8490" y="5513"/>
                      <a:pt x="8514" y="5453"/>
                    </a:cubicBezTo>
                    <a:lnTo>
                      <a:pt x="8657" y="5394"/>
                    </a:lnTo>
                    <a:cubicBezTo>
                      <a:pt x="8716" y="5215"/>
                      <a:pt x="8728" y="5037"/>
                      <a:pt x="8752" y="4858"/>
                    </a:cubicBezTo>
                    <a:lnTo>
                      <a:pt x="8633" y="4751"/>
                    </a:lnTo>
                    <a:lnTo>
                      <a:pt x="8657" y="4406"/>
                    </a:lnTo>
                    <a:lnTo>
                      <a:pt x="8633" y="4060"/>
                    </a:lnTo>
                    <a:lnTo>
                      <a:pt x="8764" y="3953"/>
                    </a:lnTo>
                    <a:cubicBezTo>
                      <a:pt x="8728" y="3775"/>
                      <a:pt x="8716" y="3596"/>
                      <a:pt x="8669" y="3418"/>
                    </a:cubicBezTo>
                    <a:lnTo>
                      <a:pt x="8526" y="3358"/>
                    </a:lnTo>
                    <a:cubicBezTo>
                      <a:pt x="8502" y="3298"/>
                      <a:pt x="8490" y="3227"/>
                      <a:pt x="8466" y="3167"/>
                    </a:cubicBezTo>
                    <a:cubicBezTo>
                      <a:pt x="8466" y="3132"/>
                      <a:pt x="8454" y="3108"/>
                      <a:pt x="8442" y="3084"/>
                    </a:cubicBezTo>
                    <a:cubicBezTo>
                      <a:pt x="8442" y="3060"/>
                      <a:pt x="8430" y="3037"/>
                      <a:pt x="8430" y="3025"/>
                    </a:cubicBezTo>
                    <a:cubicBezTo>
                      <a:pt x="8407" y="2989"/>
                      <a:pt x="8395" y="2953"/>
                      <a:pt x="8383" y="2917"/>
                    </a:cubicBezTo>
                    <a:cubicBezTo>
                      <a:pt x="8359" y="2846"/>
                      <a:pt x="8335" y="2786"/>
                      <a:pt x="8311" y="2715"/>
                    </a:cubicBezTo>
                    <a:cubicBezTo>
                      <a:pt x="8311" y="2715"/>
                      <a:pt x="8300" y="2703"/>
                      <a:pt x="8300" y="2691"/>
                    </a:cubicBezTo>
                    <a:lnTo>
                      <a:pt x="8383" y="2560"/>
                    </a:lnTo>
                    <a:cubicBezTo>
                      <a:pt x="8311" y="2394"/>
                      <a:pt x="8228" y="2239"/>
                      <a:pt x="8121" y="2084"/>
                    </a:cubicBezTo>
                    <a:lnTo>
                      <a:pt x="7966" y="2072"/>
                    </a:lnTo>
                    <a:lnTo>
                      <a:pt x="7954" y="2060"/>
                    </a:lnTo>
                    <a:cubicBezTo>
                      <a:pt x="7919" y="1989"/>
                      <a:pt x="7871" y="1941"/>
                      <a:pt x="7823" y="1882"/>
                    </a:cubicBezTo>
                    <a:cubicBezTo>
                      <a:pt x="7799" y="1846"/>
                      <a:pt x="7788" y="1822"/>
                      <a:pt x="7764" y="1786"/>
                    </a:cubicBezTo>
                    <a:cubicBezTo>
                      <a:pt x="7752" y="1786"/>
                      <a:pt x="7752" y="1774"/>
                      <a:pt x="7740" y="1763"/>
                    </a:cubicBezTo>
                    <a:cubicBezTo>
                      <a:pt x="7692" y="1691"/>
                      <a:pt x="7633" y="1632"/>
                      <a:pt x="7573" y="1560"/>
                    </a:cubicBezTo>
                    <a:cubicBezTo>
                      <a:pt x="7561" y="1548"/>
                      <a:pt x="7549" y="1536"/>
                      <a:pt x="7538" y="1524"/>
                    </a:cubicBezTo>
                    <a:lnTo>
                      <a:pt x="7573" y="1358"/>
                    </a:lnTo>
                    <a:cubicBezTo>
                      <a:pt x="7454" y="1227"/>
                      <a:pt x="7311" y="1108"/>
                      <a:pt x="7180" y="989"/>
                    </a:cubicBezTo>
                    <a:lnTo>
                      <a:pt x="7026" y="1036"/>
                    </a:lnTo>
                    <a:cubicBezTo>
                      <a:pt x="6990" y="1012"/>
                      <a:pt x="6966" y="1001"/>
                      <a:pt x="6942" y="977"/>
                    </a:cubicBezTo>
                    <a:cubicBezTo>
                      <a:pt x="6883" y="929"/>
                      <a:pt x="6823" y="893"/>
                      <a:pt x="6752" y="846"/>
                    </a:cubicBezTo>
                    <a:lnTo>
                      <a:pt x="6740" y="834"/>
                    </a:lnTo>
                    <a:lnTo>
                      <a:pt x="6442" y="655"/>
                    </a:lnTo>
                    <a:lnTo>
                      <a:pt x="6418" y="489"/>
                    </a:lnTo>
                    <a:cubicBezTo>
                      <a:pt x="6264" y="417"/>
                      <a:pt x="6097" y="334"/>
                      <a:pt x="5930" y="274"/>
                    </a:cubicBezTo>
                    <a:lnTo>
                      <a:pt x="5787" y="370"/>
                    </a:lnTo>
                    <a:cubicBezTo>
                      <a:pt x="5775" y="358"/>
                      <a:pt x="5752" y="358"/>
                      <a:pt x="5740" y="346"/>
                    </a:cubicBezTo>
                    <a:cubicBezTo>
                      <a:pt x="5704" y="334"/>
                      <a:pt x="5680" y="322"/>
                      <a:pt x="5656" y="322"/>
                    </a:cubicBezTo>
                    <a:cubicBezTo>
                      <a:pt x="5585" y="298"/>
                      <a:pt x="5525" y="286"/>
                      <a:pt x="5454" y="262"/>
                    </a:cubicBezTo>
                    <a:lnTo>
                      <a:pt x="5418" y="262"/>
                    </a:lnTo>
                    <a:cubicBezTo>
                      <a:pt x="5335" y="239"/>
                      <a:pt x="5240" y="215"/>
                      <a:pt x="5144" y="203"/>
                    </a:cubicBezTo>
                    <a:cubicBezTo>
                      <a:pt x="5144" y="203"/>
                      <a:pt x="5132" y="191"/>
                      <a:pt x="5121" y="191"/>
                    </a:cubicBezTo>
                    <a:lnTo>
                      <a:pt x="5049" y="48"/>
                    </a:lnTo>
                    <a:cubicBezTo>
                      <a:pt x="4871" y="12"/>
                      <a:pt x="4692" y="12"/>
                      <a:pt x="4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6"/>
              <p:cNvSpPr/>
              <p:nvPr/>
            </p:nvSpPr>
            <p:spPr>
              <a:xfrm>
                <a:off x="7009925" y="3572625"/>
                <a:ext cx="130400" cy="130100"/>
              </a:xfrm>
              <a:custGeom>
                <a:rect b="b" l="l" r="r" t="t"/>
                <a:pathLst>
                  <a:path extrusionOk="0" h="5204" w="5216">
                    <a:moveTo>
                      <a:pt x="2598" y="0"/>
                    </a:moveTo>
                    <a:cubicBezTo>
                      <a:pt x="1179" y="0"/>
                      <a:pt x="13" y="1151"/>
                      <a:pt x="1" y="2584"/>
                    </a:cubicBezTo>
                    <a:cubicBezTo>
                      <a:pt x="1" y="4013"/>
                      <a:pt x="1156" y="5191"/>
                      <a:pt x="2596" y="5203"/>
                    </a:cubicBezTo>
                    <a:cubicBezTo>
                      <a:pt x="4025" y="5203"/>
                      <a:pt x="5204" y="4048"/>
                      <a:pt x="5204" y="2608"/>
                    </a:cubicBezTo>
                    <a:cubicBezTo>
                      <a:pt x="5216" y="1179"/>
                      <a:pt x="4061" y="0"/>
                      <a:pt x="2620" y="0"/>
                    </a:cubicBezTo>
                    <a:cubicBezTo>
                      <a:pt x="2613" y="0"/>
                      <a:pt x="2606" y="0"/>
                      <a:pt x="2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6"/>
              <p:cNvSpPr/>
              <p:nvPr/>
            </p:nvSpPr>
            <p:spPr>
              <a:xfrm>
                <a:off x="7183775" y="3527975"/>
                <a:ext cx="219100" cy="219400"/>
              </a:xfrm>
              <a:custGeom>
                <a:rect b="b" l="l" r="r" t="t"/>
                <a:pathLst>
                  <a:path extrusionOk="0" h="8776" w="8764">
                    <a:moveTo>
                      <a:pt x="4358" y="0"/>
                    </a:moveTo>
                    <a:lnTo>
                      <a:pt x="4274" y="131"/>
                    </a:lnTo>
                    <a:lnTo>
                      <a:pt x="3929" y="155"/>
                    </a:lnTo>
                    <a:cubicBezTo>
                      <a:pt x="3917" y="155"/>
                      <a:pt x="3905" y="167"/>
                      <a:pt x="3893" y="167"/>
                    </a:cubicBezTo>
                    <a:cubicBezTo>
                      <a:pt x="3858" y="167"/>
                      <a:pt x="3834" y="167"/>
                      <a:pt x="3798" y="179"/>
                    </a:cubicBezTo>
                    <a:cubicBezTo>
                      <a:pt x="3727" y="191"/>
                      <a:pt x="3655" y="203"/>
                      <a:pt x="3584" y="215"/>
                    </a:cubicBezTo>
                    <a:lnTo>
                      <a:pt x="3465" y="96"/>
                    </a:lnTo>
                    <a:cubicBezTo>
                      <a:pt x="3286" y="131"/>
                      <a:pt x="3108" y="191"/>
                      <a:pt x="2941" y="250"/>
                    </a:cubicBezTo>
                    <a:lnTo>
                      <a:pt x="2893" y="405"/>
                    </a:lnTo>
                    <a:cubicBezTo>
                      <a:pt x="2822" y="441"/>
                      <a:pt x="2750" y="465"/>
                      <a:pt x="2679" y="489"/>
                    </a:cubicBezTo>
                    <a:cubicBezTo>
                      <a:pt x="2655" y="500"/>
                      <a:pt x="2631" y="512"/>
                      <a:pt x="2596" y="524"/>
                    </a:cubicBezTo>
                    <a:cubicBezTo>
                      <a:pt x="2596" y="536"/>
                      <a:pt x="2584" y="536"/>
                      <a:pt x="2572" y="536"/>
                    </a:cubicBezTo>
                    <a:lnTo>
                      <a:pt x="2262" y="703"/>
                    </a:lnTo>
                    <a:lnTo>
                      <a:pt x="2119" y="631"/>
                    </a:lnTo>
                    <a:cubicBezTo>
                      <a:pt x="1965" y="739"/>
                      <a:pt x="1810" y="822"/>
                      <a:pt x="1679" y="941"/>
                    </a:cubicBezTo>
                    <a:lnTo>
                      <a:pt x="1679" y="1108"/>
                    </a:lnTo>
                    <a:cubicBezTo>
                      <a:pt x="1679" y="1108"/>
                      <a:pt x="1667" y="1120"/>
                      <a:pt x="1667" y="1120"/>
                    </a:cubicBezTo>
                    <a:cubicBezTo>
                      <a:pt x="1596" y="1179"/>
                      <a:pt x="1536" y="1239"/>
                      <a:pt x="1465" y="1298"/>
                    </a:cubicBezTo>
                    <a:cubicBezTo>
                      <a:pt x="1453" y="1310"/>
                      <a:pt x="1441" y="1322"/>
                      <a:pt x="1429" y="1334"/>
                    </a:cubicBezTo>
                    <a:cubicBezTo>
                      <a:pt x="1417" y="1346"/>
                      <a:pt x="1405" y="1358"/>
                      <a:pt x="1393" y="1370"/>
                    </a:cubicBezTo>
                    <a:cubicBezTo>
                      <a:pt x="1334" y="1429"/>
                      <a:pt x="1274" y="1501"/>
                      <a:pt x="1215" y="1560"/>
                    </a:cubicBezTo>
                    <a:cubicBezTo>
                      <a:pt x="1203" y="1572"/>
                      <a:pt x="1191" y="1584"/>
                      <a:pt x="1179" y="1596"/>
                    </a:cubicBezTo>
                    <a:lnTo>
                      <a:pt x="1024" y="1572"/>
                    </a:lnTo>
                    <a:cubicBezTo>
                      <a:pt x="905" y="1703"/>
                      <a:pt x="810" y="1870"/>
                      <a:pt x="703" y="2013"/>
                    </a:cubicBezTo>
                    <a:cubicBezTo>
                      <a:pt x="715" y="2060"/>
                      <a:pt x="738" y="2108"/>
                      <a:pt x="762" y="2155"/>
                    </a:cubicBezTo>
                    <a:lnTo>
                      <a:pt x="595" y="2465"/>
                    </a:lnTo>
                    <a:lnTo>
                      <a:pt x="453" y="2786"/>
                    </a:lnTo>
                    <a:cubicBezTo>
                      <a:pt x="393" y="2798"/>
                      <a:pt x="334" y="2810"/>
                      <a:pt x="286" y="2822"/>
                    </a:cubicBezTo>
                    <a:cubicBezTo>
                      <a:pt x="238" y="2989"/>
                      <a:pt x="167" y="3156"/>
                      <a:pt x="131" y="3334"/>
                    </a:cubicBezTo>
                    <a:lnTo>
                      <a:pt x="238" y="3453"/>
                    </a:lnTo>
                    <a:cubicBezTo>
                      <a:pt x="238" y="3477"/>
                      <a:pt x="238" y="3489"/>
                      <a:pt x="226" y="3501"/>
                    </a:cubicBezTo>
                    <a:cubicBezTo>
                      <a:pt x="214" y="3584"/>
                      <a:pt x="191" y="3679"/>
                      <a:pt x="179" y="3775"/>
                    </a:cubicBezTo>
                    <a:cubicBezTo>
                      <a:pt x="179" y="3775"/>
                      <a:pt x="179" y="3787"/>
                      <a:pt x="179" y="3799"/>
                    </a:cubicBezTo>
                    <a:cubicBezTo>
                      <a:pt x="167" y="3882"/>
                      <a:pt x="155" y="3953"/>
                      <a:pt x="155" y="4025"/>
                    </a:cubicBezTo>
                    <a:cubicBezTo>
                      <a:pt x="143" y="4049"/>
                      <a:pt x="143" y="4084"/>
                      <a:pt x="143" y="4120"/>
                    </a:cubicBezTo>
                    <a:cubicBezTo>
                      <a:pt x="143" y="4132"/>
                      <a:pt x="143" y="4144"/>
                      <a:pt x="143" y="4156"/>
                    </a:cubicBezTo>
                    <a:lnTo>
                      <a:pt x="12" y="4239"/>
                    </a:lnTo>
                    <a:cubicBezTo>
                      <a:pt x="0" y="4418"/>
                      <a:pt x="0" y="4596"/>
                      <a:pt x="24" y="4775"/>
                    </a:cubicBezTo>
                    <a:lnTo>
                      <a:pt x="167" y="4858"/>
                    </a:lnTo>
                    <a:cubicBezTo>
                      <a:pt x="167" y="4870"/>
                      <a:pt x="167" y="4882"/>
                      <a:pt x="167" y="4894"/>
                    </a:cubicBezTo>
                    <a:cubicBezTo>
                      <a:pt x="167" y="4918"/>
                      <a:pt x="179" y="4953"/>
                      <a:pt x="179" y="4977"/>
                    </a:cubicBezTo>
                    <a:cubicBezTo>
                      <a:pt x="191" y="5061"/>
                      <a:pt x="203" y="5132"/>
                      <a:pt x="214" y="5203"/>
                    </a:cubicBezTo>
                    <a:cubicBezTo>
                      <a:pt x="214" y="5215"/>
                      <a:pt x="226" y="5227"/>
                      <a:pt x="226" y="5239"/>
                    </a:cubicBezTo>
                    <a:cubicBezTo>
                      <a:pt x="238" y="5323"/>
                      <a:pt x="262" y="5418"/>
                      <a:pt x="286" y="5501"/>
                    </a:cubicBezTo>
                    <a:cubicBezTo>
                      <a:pt x="286" y="5513"/>
                      <a:pt x="286" y="5525"/>
                      <a:pt x="298" y="5549"/>
                    </a:cubicBezTo>
                    <a:lnTo>
                      <a:pt x="191" y="5668"/>
                    </a:lnTo>
                    <a:cubicBezTo>
                      <a:pt x="238" y="5846"/>
                      <a:pt x="322" y="6013"/>
                      <a:pt x="381" y="6180"/>
                    </a:cubicBezTo>
                    <a:cubicBezTo>
                      <a:pt x="429" y="6192"/>
                      <a:pt x="488" y="6204"/>
                      <a:pt x="536" y="6204"/>
                    </a:cubicBezTo>
                    <a:lnTo>
                      <a:pt x="703" y="6513"/>
                    </a:lnTo>
                    <a:lnTo>
                      <a:pt x="893" y="6811"/>
                    </a:lnTo>
                    <a:cubicBezTo>
                      <a:pt x="869" y="6858"/>
                      <a:pt x="845" y="6918"/>
                      <a:pt x="834" y="6966"/>
                    </a:cubicBezTo>
                    <a:cubicBezTo>
                      <a:pt x="953" y="7108"/>
                      <a:pt x="1048" y="7251"/>
                      <a:pt x="1179" y="7382"/>
                    </a:cubicBezTo>
                    <a:lnTo>
                      <a:pt x="1346" y="7358"/>
                    </a:lnTo>
                    <a:cubicBezTo>
                      <a:pt x="1346" y="7370"/>
                      <a:pt x="1357" y="7370"/>
                      <a:pt x="1369" y="7382"/>
                    </a:cubicBezTo>
                    <a:cubicBezTo>
                      <a:pt x="1429" y="7454"/>
                      <a:pt x="1500" y="7513"/>
                      <a:pt x="1572" y="7573"/>
                    </a:cubicBezTo>
                    <a:cubicBezTo>
                      <a:pt x="1572" y="7585"/>
                      <a:pt x="1584" y="7585"/>
                      <a:pt x="1596" y="7597"/>
                    </a:cubicBezTo>
                    <a:cubicBezTo>
                      <a:pt x="1607" y="7609"/>
                      <a:pt x="1619" y="7620"/>
                      <a:pt x="1631" y="7632"/>
                    </a:cubicBezTo>
                    <a:cubicBezTo>
                      <a:pt x="1703" y="7692"/>
                      <a:pt x="1774" y="7751"/>
                      <a:pt x="1846" y="7799"/>
                    </a:cubicBezTo>
                    <a:cubicBezTo>
                      <a:pt x="1846" y="7811"/>
                      <a:pt x="1858" y="7811"/>
                      <a:pt x="1869" y="7823"/>
                    </a:cubicBezTo>
                    <a:lnTo>
                      <a:pt x="1869" y="7978"/>
                    </a:lnTo>
                    <a:cubicBezTo>
                      <a:pt x="2012" y="8085"/>
                      <a:pt x="2167" y="8180"/>
                      <a:pt x="2322" y="8263"/>
                    </a:cubicBezTo>
                    <a:lnTo>
                      <a:pt x="2465" y="8192"/>
                    </a:lnTo>
                    <a:lnTo>
                      <a:pt x="2786" y="8335"/>
                    </a:lnTo>
                    <a:cubicBezTo>
                      <a:pt x="2798" y="8335"/>
                      <a:pt x="2798" y="8347"/>
                      <a:pt x="2810" y="8347"/>
                    </a:cubicBezTo>
                    <a:cubicBezTo>
                      <a:pt x="2834" y="8359"/>
                      <a:pt x="2858" y="8371"/>
                      <a:pt x="2893" y="8371"/>
                    </a:cubicBezTo>
                    <a:cubicBezTo>
                      <a:pt x="2965" y="8406"/>
                      <a:pt x="3036" y="8430"/>
                      <a:pt x="3120" y="8454"/>
                    </a:cubicBezTo>
                    <a:lnTo>
                      <a:pt x="3167" y="8609"/>
                    </a:lnTo>
                    <a:cubicBezTo>
                      <a:pt x="3334" y="8656"/>
                      <a:pt x="3512" y="8692"/>
                      <a:pt x="3691" y="8728"/>
                    </a:cubicBezTo>
                    <a:lnTo>
                      <a:pt x="3798" y="8609"/>
                    </a:lnTo>
                    <a:cubicBezTo>
                      <a:pt x="3882" y="8609"/>
                      <a:pt x="3953" y="8621"/>
                      <a:pt x="4024" y="8632"/>
                    </a:cubicBezTo>
                    <a:lnTo>
                      <a:pt x="4120" y="8632"/>
                    </a:lnTo>
                    <a:cubicBezTo>
                      <a:pt x="4132" y="8632"/>
                      <a:pt x="4144" y="8644"/>
                      <a:pt x="4155" y="8644"/>
                    </a:cubicBezTo>
                    <a:lnTo>
                      <a:pt x="4501" y="8644"/>
                    </a:lnTo>
                    <a:lnTo>
                      <a:pt x="4596" y="8775"/>
                    </a:lnTo>
                    <a:cubicBezTo>
                      <a:pt x="4775" y="8763"/>
                      <a:pt x="4965" y="8752"/>
                      <a:pt x="5132" y="8716"/>
                    </a:cubicBezTo>
                    <a:lnTo>
                      <a:pt x="5203" y="8561"/>
                    </a:lnTo>
                    <a:lnTo>
                      <a:pt x="5239" y="8561"/>
                    </a:lnTo>
                    <a:cubicBezTo>
                      <a:pt x="5322" y="8537"/>
                      <a:pt x="5417" y="8513"/>
                      <a:pt x="5501" y="8490"/>
                    </a:cubicBezTo>
                    <a:lnTo>
                      <a:pt x="5537" y="8490"/>
                    </a:lnTo>
                    <a:cubicBezTo>
                      <a:pt x="5608" y="8466"/>
                      <a:pt x="5668" y="8454"/>
                      <a:pt x="5739" y="8430"/>
                    </a:cubicBezTo>
                    <a:cubicBezTo>
                      <a:pt x="5763" y="8418"/>
                      <a:pt x="5787" y="8406"/>
                      <a:pt x="5822" y="8394"/>
                    </a:cubicBezTo>
                    <a:cubicBezTo>
                      <a:pt x="5834" y="8394"/>
                      <a:pt x="5858" y="8382"/>
                      <a:pt x="5870" y="8382"/>
                    </a:cubicBezTo>
                    <a:lnTo>
                      <a:pt x="6013" y="8466"/>
                    </a:lnTo>
                    <a:cubicBezTo>
                      <a:pt x="6179" y="8406"/>
                      <a:pt x="6334" y="8323"/>
                      <a:pt x="6501" y="8240"/>
                    </a:cubicBezTo>
                    <a:lnTo>
                      <a:pt x="6513" y="8085"/>
                    </a:lnTo>
                    <a:lnTo>
                      <a:pt x="6811" y="7894"/>
                    </a:lnTo>
                    <a:lnTo>
                      <a:pt x="6822" y="7882"/>
                    </a:lnTo>
                    <a:cubicBezTo>
                      <a:pt x="6894" y="7835"/>
                      <a:pt x="6941" y="7787"/>
                      <a:pt x="7001" y="7739"/>
                    </a:cubicBezTo>
                    <a:cubicBezTo>
                      <a:pt x="7037" y="7716"/>
                      <a:pt x="7061" y="7704"/>
                      <a:pt x="7084" y="7680"/>
                    </a:cubicBezTo>
                    <a:lnTo>
                      <a:pt x="7251" y="7728"/>
                    </a:lnTo>
                    <a:cubicBezTo>
                      <a:pt x="7382" y="7597"/>
                      <a:pt x="7513" y="7478"/>
                      <a:pt x="7632" y="7347"/>
                    </a:cubicBezTo>
                    <a:lnTo>
                      <a:pt x="7596" y="7180"/>
                    </a:lnTo>
                    <a:cubicBezTo>
                      <a:pt x="7608" y="7168"/>
                      <a:pt x="7620" y="7156"/>
                      <a:pt x="7632" y="7144"/>
                    </a:cubicBezTo>
                    <a:cubicBezTo>
                      <a:pt x="7692" y="7073"/>
                      <a:pt x="7739" y="7001"/>
                      <a:pt x="7799" y="6930"/>
                    </a:cubicBezTo>
                    <a:cubicBezTo>
                      <a:pt x="7799" y="6930"/>
                      <a:pt x="7811" y="6918"/>
                      <a:pt x="7811" y="6918"/>
                    </a:cubicBezTo>
                    <a:cubicBezTo>
                      <a:pt x="7834" y="6882"/>
                      <a:pt x="7858" y="6847"/>
                      <a:pt x="7870" y="6823"/>
                    </a:cubicBezTo>
                    <a:cubicBezTo>
                      <a:pt x="7918" y="6763"/>
                      <a:pt x="7954" y="6704"/>
                      <a:pt x="8001" y="6644"/>
                    </a:cubicBezTo>
                    <a:cubicBezTo>
                      <a:pt x="8001" y="6632"/>
                      <a:pt x="8001" y="6632"/>
                      <a:pt x="8013" y="6620"/>
                    </a:cubicBezTo>
                    <a:lnTo>
                      <a:pt x="8168" y="6608"/>
                    </a:lnTo>
                    <a:cubicBezTo>
                      <a:pt x="8263" y="6454"/>
                      <a:pt x="8346" y="6299"/>
                      <a:pt x="8418" y="6132"/>
                    </a:cubicBezTo>
                    <a:lnTo>
                      <a:pt x="8335" y="5989"/>
                    </a:lnTo>
                    <a:cubicBezTo>
                      <a:pt x="8335" y="5989"/>
                      <a:pt x="8335" y="5977"/>
                      <a:pt x="8335" y="5977"/>
                    </a:cubicBezTo>
                    <a:cubicBezTo>
                      <a:pt x="8370" y="5906"/>
                      <a:pt x="8382" y="5834"/>
                      <a:pt x="8406" y="5775"/>
                    </a:cubicBezTo>
                    <a:cubicBezTo>
                      <a:pt x="8418" y="5739"/>
                      <a:pt x="8430" y="5704"/>
                      <a:pt x="8442" y="5668"/>
                    </a:cubicBezTo>
                    <a:cubicBezTo>
                      <a:pt x="8454" y="5644"/>
                      <a:pt x="8454" y="5632"/>
                      <a:pt x="8465" y="5608"/>
                    </a:cubicBezTo>
                    <a:cubicBezTo>
                      <a:pt x="8477" y="5584"/>
                      <a:pt x="8477" y="5549"/>
                      <a:pt x="8489" y="5525"/>
                    </a:cubicBezTo>
                    <a:cubicBezTo>
                      <a:pt x="8501" y="5453"/>
                      <a:pt x="8525" y="5394"/>
                      <a:pt x="8537" y="5323"/>
                    </a:cubicBezTo>
                    <a:lnTo>
                      <a:pt x="8692" y="5263"/>
                    </a:lnTo>
                    <a:cubicBezTo>
                      <a:pt x="8727" y="5084"/>
                      <a:pt x="8739" y="4906"/>
                      <a:pt x="8763" y="4727"/>
                    </a:cubicBezTo>
                    <a:lnTo>
                      <a:pt x="8632" y="4632"/>
                    </a:lnTo>
                    <a:lnTo>
                      <a:pt x="8644" y="4275"/>
                    </a:lnTo>
                    <a:lnTo>
                      <a:pt x="8620" y="3918"/>
                    </a:lnTo>
                    <a:lnTo>
                      <a:pt x="8739" y="3810"/>
                    </a:lnTo>
                    <a:cubicBezTo>
                      <a:pt x="8704" y="3632"/>
                      <a:pt x="8692" y="3453"/>
                      <a:pt x="8632" y="3287"/>
                    </a:cubicBezTo>
                    <a:lnTo>
                      <a:pt x="8477" y="3227"/>
                    </a:lnTo>
                    <a:cubicBezTo>
                      <a:pt x="8465" y="3167"/>
                      <a:pt x="8442" y="3096"/>
                      <a:pt x="8418" y="3037"/>
                    </a:cubicBezTo>
                    <a:cubicBezTo>
                      <a:pt x="8418" y="3013"/>
                      <a:pt x="8406" y="2977"/>
                      <a:pt x="8394" y="2953"/>
                    </a:cubicBezTo>
                    <a:cubicBezTo>
                      <a:pt x="8382" y="2929"/>
                      <a:pt x="8382" y="2917"/>
                      <a:pt x="8370" y="2894"/>
                    </a:cubicBezTo>
                    <a:cubicBezTo>
                      <a:pt x="8358" y="2858"/>
                      <a:pt x="8346" y="2822"/>
                      <a:pt x="8335" y="2786"/>
                    </a:cubicBezTo>
                    <a:cubicBezTo>
                      <a:pt x="8299" y="2727"/>
                      <a:pt x="8275" y="2656"/>
                      <a:pt x="8251" y="2596"/>
                    </a:cubicBezTo>
                    <a:cubicBezTo>
                      <a:pt x="8239" y="2584"/>
                      <a:pt x="8239" y="2584"/>
                      <a:pt x="8239" y="2572"/>
                    </a:cubicBezTo>
                    <a:lnTo>
                      <a:pt x="8311" y="2429"/>
                    </a:lnTo>
                    <a:cubicBezTo>
                      <a:pt x="8239" y="2275"/>
                      <a:pt x="8144" y="2120"/>
                      <a:pt x="8049" y="1965"/>
                    </a:cubicBezTo>
                    <a:lnTo>
                      <a:pt x="7882" y="1965"/>
                    </a:lnTo>
                    <a:lnTo>
                      <a:pt x="7870" y="1941"/>
                    </a:lnTo>
                    <a:cubicBezTo>
                      <a:pt x="7834" y="1882"/>
                      <a:pt x="7787" y="1834"/>
                      <a:pt x="7739" y="1774"/>
                    </a:cubicBezTo>
                    <a:cubicBezTo>
                      <a:pt x="7715" y="1739"/>
                      <a:pt x="7692" y="1715"/>
                      <a:pt x="7668" y="1691"/>
                    </a:cubicBezTo>
                    <a:cubicBezTo>
                      <a:pt x="7668" y="1679"/>
                      <a:pt x="7656" y="1667"/>
                      <a:pt x="7656" y="1667"/>
                    </a:cubicBezTo>
                    <a:cubicBezTo>
                      <a:pt x="7596" y="1596"/>
                      <a:pt x="7537" y="1536"/>
                      <a:pt x="7477" y="1465"/>
                    </a:cubicBezTo>
                    <a:cubicBezTo>
                      <a:pt x="7465" y="1453"/>
                      <a:pt x="7453" y="1441"/>
                      <a:pt x="7442" y="1429"/>
                    </a:cubicBezTo>
                    <a:lnTo>
                      <a:pt x="7465" y="1262"/>
                    </a:lnTo>
                    <a:cubicBezTo>
                      <a:pt x="7346" y="1132"/>
                      <a:pt x="7203" y="1024"/>
                      <a:pt x="7061" y="905"/>
                    </a:cubicBezTo>
                    <a:lnTo>
                      <a:pt x="6906" y="965"/>
                    </a:lnTo>
                    <a:cubicBezTo>
                      <a:pt x="6882" y="941"/>
                      <a:pt x="6846" y="917"/>
                      <a:pt x="6822" y="905"/>
                    </a:cubicBezTo>
                    <a:cubicBezTo>
                      <a:pt x="6763" y="858"/>
                      <a:pt x="6703" y="810"/>
                      <a:pt x="6632" y="774"/>
                    </a:cubicBezTo>
                    <a:lnTo>
                      <a:pt x="6620" y="762"/>
                    </a:lnTo>
                    <a:lnTo>
                      <a:pt x="6322" y="584"/>
                    </a:lnTo>
                    <a:lnTo>
                      <a:pt x="6287" y="429"/>
                    </a:lnTo>
                    <a:cubicBezTo>
                      <a:pt x="6132" y="358"/>
                      <a:pt x="5965" y="286"/>
                      <a:pt x="5787" y="227"/>
                    </a:cubicBezTo>
                    <a:lnTo>
                      <a:pt x="5656" y="322"/>
                    </a:lnTo>
                    <a:cubicBezTo>
                      <a:pt x="5644" y="322"/>
                      <a:pt x="5620" y="322"/>
                      <a:pt x="5608" y="310"/>
                    </a:cubicBezTo>
                    <a:lnTo>
                      <a:pt x="5513" y="286"/>
                    </a:lnTo>
                    <a:cubicBezTo>
                      <a:pt x="5453" y="262"/>
                      <a:pt x="5382" y="250"/>
                      <a:pt x="5322" y="239"/>
                    </a:cubicBezTo>
                    <a:cubicBezTo>
                      <a:pt x="5310" y="239"/>
                      <a:pt x="5298" y="239"/>
                      <a:pt x="5287" y="227"/>
                    </a:cubicBezTo>
                    <a:cubicBezTo>
                      <a:pt x="5191" y="215"/>
                      <a:pt x="5108" y="191"/>
                      <a:pt x="5013" y="179"/>
                    </a:cubicBezTo>
                    <a:lnTo>
                      <a:pt x="4977" y="179"/>
                    </a:lnTo>
                    <a:lnTo>
                      <a:pt x="4906" y="36"/>
                    </a:lnTo>
                    <a:cubicBezTo>
                      <a:pt x="4727" y="0"/>
                      <a:pt x="4548" y="12"/>
                      <a:pt x="4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6"/>
              <p:cNvSpPr/>
              <p:nvPr/>
            </p:nvSpPr>
            <p:spPr>
              <a:xfrm>
                <a:off x="7219175" y="3572175"/>
                <a:ext cx="147675" cy="130175"/>
              </a:xfrm>
              <a:custGeom>
                <a:rect b="b" l="l" r="r" t="t"/>
                <a:pathLst>
                  <a:path extrusionOk="0" h="5207" w="5907">
                    <a:moveTo>
                      <a:pt x="2950" y="1"/>
                    </a:moveTo>
                    <a:cubicBezTo>
                      <a:pt x="2429" y="1"/>
                      <a:pt x="1902" y="157"/>
                      <a:pt x="1442" y="483"/>
                    </a:cubicBezTo>
                    <a:cubicBezTo>
                      <a:pt x="275" y="1316"/>
                      <a:pt x="1" y="2947"/>
                      <a:pt x="834" y="4114"/>
                    </a:cubicBezTo>
                    <a:cubicBezTo>
                      <a:pt x="1344" y="4827"/>
                      <a:pt x="2146" y="5207"/>
                      <a:pt x="2960" y="5207"/>
                    </a:cubicBezTo>
                    <a:cubicBezTo>
                      <a:pt x="3478" y="5207"/>
                      <a:pt x="4000" y="5053"/>
                      <a:pt x="4454" y="4733"/>
                    </a:cubicBezTo>
                    <a:cubicBezTo>
                      <a:pt x="5633" y="3900"/>
                      <a:pt x="5906" y="2269"/>
                      <a:pt x="5073" y="1102"/>
                    </a:cubicBezTo>
                    <a:cubicBezTo>
                      <a:pt x="4565" y="383"/>
                      <a:pt x="3765" y="1"/>
                      <a:pt x="2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6"/>
              <p:cNvSpPr/>
              <p:nvPr/>
            </p:nvSpPr>
            <p:spPr>
              <a:xfrm>
                <a:off x="7402250" y="3527975"/>
                <a:ext cx="219400" cy="219400"/>
              </a:xfrm>
              <a:custGeom>
                <a:rect b="b" l="l" r="r" t="t"/>
                <a:pathLst>
                  <a:path extrusionOk="0" h="8776" w="8776">
                    <a:moveTo>
                      <a:pt x="4549" y="0"/>
                    </a:moveTo>
                    <a:lnTo>
                      <a:pt x="4453" y="119"/>
                    </a:lnTo>
                    <a:lnTo>
                      <a:pt x="4108" y="131"/>
                    </a:lnTo>
                    <a:cubicBezTo>
                      <a:pt x="4096" y="131"/>
                      <a:pt x="4084" y="143"/>
                      <a:pt x="4072" y="143"/>
                    </a:cubicBezTo>
                    <a:lnTo>
                      <a:pt x="3977" y="143"/>
                    </a:lnTo>
                    <a:cubicBezTo>
                      <a:pt x="3906" y="155"/>
                      <a:pt x="3834" y="167"/>
                      <a:pt x="3763" y="179"/>
                    </a:cubicBezTo>
                    <a:lnTo>
                      <a:pt x="3644" y="60"/>
                    </a:lnTo>
                    <a:cubicBezTo>
                      <a:pt x="3465" y="84"/>
                      <a:pt x="3298" y="131"/>
                      <a:pt x="3120" y="179"/>
                    </a:cubicBezTo>
                    <a:lnTo>
                      <a:pt x="3072" y="334"/>
                    </a:lnTo>
                    <a:cubicBezTo>
                      <a:pt x="3001" y="370"/>
                      <a:pt x="2917" y="393"/>
                      <a:pt x="2846" y="417"/>
                    </a:cubicBezTo>
                    <a:cubicBezTo>
                      <a:pt x="2822" y="429"/>
                      <a:pt x="2798" y="441"/>
                      <a:pt x="2774" y="441"/>
                    </a:cubicBezTo>
                    <a:cubicBezTo>
                      <a:pt x="2763" y="453"/>
                      <a:pt x="2751" y="453"/>
                      <a:pt x="2739" y="453"/>
                    </a:cubicBezTo>
                    <a:lnTo>
                      <a:pt x="2429" y="608"/>
                    </a:lnTo>
                    <a:lnTo>
                      <a:pt x="2286" y="536"/>
                    </a:lnTo>
                    <a:cubicBezTo>
                      <a:pt x="2132" y="620"/>
                      <a:pt x="1965" y="715"/>
                      <a:pt x="1822" y="822"/>
                    </a:cubicBezTo>
                    <a:lnTo>
                      <a:pt x="1834" y="989"/>
                    </a:lnTo>
                    <a:cubicBezTo>
                      <a:pt x="1822" y="989"/>
                      <a:pt x="1822" y="1001"/>
                      <a:pt x="1810" y="1001"/>
                    </a:cubicBezTo>
                    <a:cubicBezTo>
                      <a:pt x="1739" y="1060"/>
                      <a:pt x="1667" y="1120"/>
                      <a:pt x="1608" y="1179"/>
                    </a:cubicBezTo>
                    <a:cubicBezTo>
                      <a:pt x="1596" y="1191"/>
                      <a:pt x="1572" y="1203"/>
                      <a:pt x="1560" y="1215"/>
                    </a:cubicBezTo>
                    <a:cubicBezTo>
                      <a:pt x="1548" y="1215"/>
                      <a:pt x="1548" y="1227"/>
                      <a:pt x="1536" y="1239"/>
                    </a:cubicBezTo>
                    <a:cubicBezTo>
                      <a:pt x="1465" y="1298"/>
                      <a:pt x="1405" y="1358"/>
                      <a:pt x="1334" y="1429"/>
                    </a:cubicBezTo>
                    <a:cubicBezTo>
                      <a:pt x="1334" y="1441"/>
                      <a:pt x="1322" y="1441"/>
                      <a:pt x="1310" y="1453"/>
                    </a:cubicBezTo>
                    <a:lnTo>
                      <a:pt x="1155" y="1429"/>
                    </a:lnTo>
                    <a:cubicBezTo>
                      <a:pt x="1024" y="1560"/>
                      <a:pt x="917" y="1715"/>
                      <a:pt x="810" y="1846"/>
                    </a:cubicBezTo>
                    <a:cubicBezTo>
                      <a:pt x="822" y="1905"/>
                      <a:pt x="846" y="1953"/>
                      <a:pt x="869" y="2001"/>
                    </a:cubicBezTo>
                    <a:lnTo>
                      <a:pt x="679" y="2298"/>
                    </a:lnTo>
                    <a:lnTo>
                      <a:pt x="524" y="2608"/>
                    </a:lnTo>
                    <a:cubicBezTo>
                      <a:pt x="465" y="2620"/>
                      <a:pt x="417" y="2632"/>
                      <a:pt x="358" y="2644"/>
                    </a:cubicBezTo>
                    <a:cubicBezTo>
                      <a:pt x="298" y="2810"/>
                      <a:pt x="227" y="2977"/>
                      <a:pt x="179" y="3156"/>
                    </a:cubicBezTo>
                    <a:lnTo>
                      <a:pt x="286" y="3275"/>
                    </a:lnTo>
                    <a:cubicBezTo>
                      <a:pt x="286" y="3287"/>
                      <a:pt x="286" y="3298"/>
                      <a:pt x="274" y="3310"/>
                    </a:cubicBezTo>
                    <a:cubicBezTo>
                      <a:pt x="250" y="3406"/>
                      <a:pt x="238" y="3489"/>
                      <a:pt x="215" y="3584"/>
                    </a:cubicBezTo>
                    <a:cubicBezTo>
                      <a:pt x="215" y="3596"/>
                      <a:pt x="215" y="3608"/>
                      <a:pt x="203" y="3620"/>
                    </a:cubicBezTo>
                    <a:cubicBezTo>
                      <a:pt x="203" y="3691"/>
                      <a:pt x="179" y="3763"/>
                      <a:pt x="167" y="3834"/>
                    </a:cubicBezTo>
                    <a:cubicBezTo>
                      <a:pt x="167" y="3870"/>
                      <a:pt x="167" y="3894"/>
                      <a:pt x="167" y="3929"/>
                    </a:cubicBezTo>
                    <a:cubicBezTo>
                      <a:pt x="155" y="3941"/>
                      <a:pt x="155" y="3953"/>
                      <a:pt x="155" y="3965"/>
                    </a:cubicBezTo>
                    <a:lnTo>
                      <a:pt x="24" y="4049"/>
                    </a:lnTo>
                    <a:cubicBezTo>
                      <a:pt x="0" y="4227"/>
                      <a:pt x="0" y="4406"/>
                      <a:pt x="12" y="4584"/>
                    </a:cubicBezTo>
                    <a:lnTo>
                      <a:pt x="143" y="4668"/>
                    </a:lnTo>
                    <a:cubicBezTo>
                      <a:pt x="143" y="4680"/>
                      <a:pt x="143" y="4691"/>
                      <a:pt x="143" y="4703"/>
                    </a:cubicBezTo>
                    <a:cubicBezTo>
                      <a:pt x="155" y="4739"/>
                      <a:pt x="155" y="4775"/>
                      <a:pt x="155" y="4799"/>
                    </a:cubicBezTo>
                    <a:cubicBezTo>
                      <a:pt x="167" y="4870"/>
                      <a:pt x="179" y="4942"/>
                      <a:pt x="179" y="5025"/>
                    </a:cubicBezTo>
                    <a:cubicBezTo>
                      <a:pt x="191" y="5037"/>
                      <a:pt x="191" y="5037"/>
                      <a:pt x="191" y="5061"/>
                    </a:cubicBezTo>
                    <a:cubicBezTo>
                      <a:pt x="203" y="5144"/>
                      <a:pt x="227" y="5239"/>
                      <a:pt x="238" y="5323"/>
                    </a:cubicBezTo>
                    <a:cubicBezTo>
                      <a:pt x="250" y="5334"/>
                      <a:pt x="250" y="5358"/>
                      <a:pt x="250" y="5370"/>
                    </a:cubicBezTo>
                    <a:lnTo>
                      <a:pt x="143" y="5489"/>
                    </a:lnTo>
                    <a:cubicBezTo>
                      <a:pt x="179" y="5668"/>
                      <a:pt x="250" y="5834"/>
                      <a:pt x="310" y="6001"/>
                    </a:cubicBezTo>
                    <a:cubicBezTo>
                      <a:pt x="358" y="6013"/>
                      <a:pt x="417" y="6025"/>
                      <a:pt x="465" y="6037"/>
                    </a:cubicBezTo>
                    <a:lnTo>
                      <a:pt x="608" y="6358"/>
                    </a:lnTo>
                    <a:lnTo>
                      <a:pt x="786" y="6656"/>
                    </a:lnTo>
                    <a:cubicBezTo>
                      <a:pt x="774" y="6704"/>
                      <a:pt x="750" y="6763"/>
                      <a:pt x="727" y="6811"/>
                    </a:cubicBezTo>
                    <a:cubicBezTo>
                      <a:pt x="834" y="6954"/>
                      <a:pt x="929" y="7108"/>
                      <a:pt x="1060" y="7239"/>
                    </a:cubicBezTo>
                    <a:lnTo>
                      <a:pt x="1215" y="7216"/>
                    </a:lnTo>
                    <a:cubicBezTo>
                      <a:pt x="1227" y="7228"/>
                      <a:pt x="1239" y="7239"/>
                      <a:pt x="1239" y="7251"/>
                    </a:cubicBezTo>
                    <a:cubicBezTo>
                      <a:pt x="1310" y="7311"/>
                      <a:pt x="1370" y="7382"/>
                      <a:pt x="1429" y="7442"/>
                    </a:cubicBezTo>
                    <a:cubicBezTo>
                      <a:pt x="1441" y="7454"/>
                      <a:pt x="1453" y="7466"/>
                      <a:pt x="1465" y="7466"/>
                    </a:cubicBezTo>
                    <a:cubicBezTo>
                      <a:pt x="1477" y="7478"/>
                      <a:pt x="1489" y="7489"/>
                      <a:pt x="1501" y="7513"/>
                    </a:cubicBezTo>
                    <a:cubicBezTo>
                      <a:pt x="1572" y="7573"/>
                      <a:pt x="1631" y="7632"/>
                      <a:pt x="1703" y="7680"/>
                    </a:cubicBezTo>
                    <a:cubicBezTo>
                      <a:pt x="1715" y="7692"/>
                      <a:pt x="1715" y="7692"/>
                      <a:pt x="1727" y="7704"/>
                    </a:cubicBezTo>
                    <a:lnTo>
                      <a:pt x="1715" y="7859"/>
                    </a:lnTo>
                    <a:cubicBezTo>
                      <a:pt x="1858" y="7978"/>
                      <a:pt x="2012" y="8073"/>
                      <a:pt x="2167" y="8168"/>
                    </a:cubicBezTo>
                    <a:lnTo>
                      <a:pt x="2310" y="8097"/>
                    </a:lnTo>
                    <a:lnTo>
                      <a:pt x="2620" y="8263"/>
                    </a:lnTo>
                    <a:lnTo>
                      <a:pt x="2644" y="8263"/>
                    </a:lnTo>
                    <a:cubicBezTo>
                      <a:pt x="2667" y="8275"/>
                      <a:pt x="2691" y="8287"/>
                      <a:pt x="2727" y="8299"/>
                    </a:cubicBezTo>
                    <a:cubicBezTo>
                      <a:pt x="2798" y="8335"/>
                      <a:pt x="2870" y="8359"/>
                      <a:pt x="2941" y="8394"/>
                    </a:cubicBezTo>
                    <a:lnTo>
                      <a:pt x="2989" y="8549"/>
                    </a:lnTo>
                    <a:cubicBezTo>
                      <a:pt x="3155" y="8597"/>
                      <a:pt x="3334" y="8656"/>
                      <a:pt x="3513" y="8680"/>
                    </a:cubicBezTo>
                    <a:lnTo>
                      <a:pt x="3632" y="8573"/>
                    </a:lnTo>
                    <a:cubicBezTo>
                      <a:pt x="3703" y="8585"/>
                      <a:pt x="3775" y="8597"/>
                      <a:pt x="3846" y="8609"/>
                    </a:cubicBezTo>
                    <a:cubicBezTo>
                      <a:pt x="3870" y="8609"/>
                      <a:pt x="3906" y="8621"/>
                      <a:pt x="3941" y="8621"/>
                    </a:cubicBezTo>
                    <a:lnTo>
                      <a:pt x="3977" y="8621"/>
                    </a:lnTo>
                    <a:lnTo>
                      <a:pt x="4322" y="8644"/>
                    </a:lnTo>
                    <a:lnTo>
                      <a:pt x="4418" y="8775"/>
                    </a:lnTo>
                    <a:cubicBezTo>
                      <a:pt x="4596" y="8763"/>
                      <a:pt x="4775" y="8763"/>
                      <a:pt x="4953" y="8740"/>
                    </a:cubicBezTo>
                    <a:lnTo>
                      <a:pt x="5025" y="8597"/>
                    </a:lnTo>
                    <a:cubicBezTo>
                      <a:pt x="5037" y="8597"/>
                      <a:pt x="5049" y="8585"/>
                      <a:pt x="5060" y="8585"/>
                    </a:cubicBezTo>
                    <a:cubicBezTo>
                      <a:pt x="5144" y="8573"/>
                      <a:pt x="5239" y="8549"/>
                      <a:pt x="5334" y="8537"/>
                    </a:cubicBezTo>
                    <a:cubicBezTo>
                      <a:pt x="5346" y="8525"/>
                      <a:pt x="5358" y="8525"/>
                      <a:pt x="5370" y="8525"/>
                    </a:cubicBezTo>
                    <a:cubicBezTo>
                      <a:pt x="5430" y="8513"/>
                      <a:pt x="5501" y="8490"/>
                      <a:pt x="5561" y="8478"/>
                    </a:cubicBezTo>
                    <a:cubicBezTo>
                      <a:pt x="5596" y="8466"/>
                      <a:pt x="5620" y="8454"/>
                      <a:pt x="5656" y="8454"/>
                    </a:cubicBezTo>
                    <a:cubicBezTo>
                      <a:pt x="5668" y="8442"/>
                      <a:pt x="5692" y="8442"/>
                      <a:pt x="5703" y="8430"/>
                    </a:cubicBezTo>
                    <a:lnTo>
                      <a:pt x="5834" y="8525"/>
                    </a:lnTo>
                    <a:cubicBezTo>
                      <a:pt x="6001" y="8478"/>
                      <a:pt x="6168" y="8394"/>
                      <a:pt x="6334" y="8323"/>
                    </a:cubicBezTo>
                    <a:lnTo>
                      <a:pt x="6358" y="8168"/>
                    </a:lnTo>
                    <a:lnTo>
                      <a:pt x="6656" y="7990"/>
                    </a:lnTo>
                    <a:lnTo>
                      <a:pt x="6680" y="7978"/>
                    </a:lnTo>
                    <a:cubicBezTo>
                      <a:pt x="6739" y="7930"/>
                      <a:pt x="6799" y="7882"/>
                      <a:pt x="6858" y="7847"/>
                    </a:cubicBezTo>
                    <a:cubicBezTo>
                      <a:pt x="6882" y="7823"/>
                      <a:pt x="6918" y="7799"/>
                      <a:pt x="6942" y="7787"/>
                    </a:cubicBezTo>
                    <a:lnTo>
                      <a:pt x="7096" y="7835"/>
                    </a:lnTo>
                    <a:cubicBezTo>
                      <a:pt x="7239" y="7716"/>
                      <a:pt x="7382" y="7609"/>
                      <a:pt x="7501" y="7478"/>
                    </a:cubicBezTo>
                    <a:lnTo>
                      <a:pt x="7477" y="7311"/>
                    </a:lnTo>
                    <a:cubicBezTo>
                      <a:pt x="7489" y="7299"/>
                      <a:pt x="7501" y="7287"/>
                      <a:pt x="7513" y="7275"/>
                    </a:cubicBezTo>
                    <a:cubicBezTo>
                      <a:pt x="7573" y="7204"/>
                      <a:pt x="7632" y="7144"/>
                      <a:pt x="7680" y="7073"/>
                    </a:cubicBezTo>
                    <a:cubicBezTo>
                      <a:pt x="7692" y="7073"/>
                      <a:pt x="7692" y="7061"/>
                      <a:pt x="7704" y="7049"/>
                    </a:cubicBezTo>
                    <a:cubicBezTo>
                      <a:pt x="7727" y="7025"/>
                      <a:pt x="7751" y="6989"/>
                      <a:pt x="7763" y="6966"/>
                    </a:cubicBezTo>
                    <a:cubicBezTo>
                      <a:pt x="7811" y="6906"/>
                      <a:pt x="7858" y="6847"/>
                      <a:pt x="7894" y="6787"/>
                    </a:cubicBezTo>
                    <a:lnTo>
                      <a:pt x="7918" y="6775"/>
                    </a:lnTo>
                    <a:lnTo>
                      <a:pt x="8073" y="6763"/>
                    </a:lnTo>
                    <a:cubicBezTo>
                      <a:pt x="8168" y="6620"/>
                      <a:pt x="8263" y="6454"/>
                      <a:pt x="8335" y="6299"/>
                    </a:cubicBezTo>
                    <a:lnTo>
                      <a:pt x="8263" y="6156"/>
                    </a:lnTo>
                    <a:cubicBezTo>
                      <a:pt x="8263" y="6144"/>
                      <a:pt x="8263" y="6144"/>
                      <a:pt x="8263" y="6132"/>
                    </a:cubicBezTo>
                    <a:cubicBezTo>
                      <a:pt x="8299" y="6073"/>
                      <a:pt x="8323" y="6001"/>
                      <a:pt x="8347" y="5930"/>
                    </a:cubicBezTo>
                    <a:cubicBezTo>
                      <a:pt x="8359" y="5894"/>
                      <a:pt x="8370" y="5870"/>
                      <a:pt x="8382" y="5834"/>
                    </a:cubicBezTo>
                    <a:cubicBezTo>
                      <a:pt x="8394" y="5811"/>
                      <a:pt x="8394" y="5799"/>
                      <a:pt x="8406" y="5775"/>
                    </a:cubicBezTo>
                    <a:cubicBezTo>
                      <a:pt x="8418" y="5751"/>
                      <a:pt x="8430" y="5715"/>
                      <a:pt x="8442" y="5692"/>
                    </a:cubicBezTo>
                    <a:cubicBezTo>
                      <a:pt x="8454" y="5620"/>
                      <a:pt x="8478" y="5561"/>
                      <a:pt x="8489" y="5501"/>
                    </a:cubicBezTo>
                    <a:lnTo>
                      <a:pt x="8644" y="5442"/>
                    </a:lnTo>
                    <a:cubicBezTo>
                      <a:pt x="8692" y="5263"/>
                      <a:pt x="8704" y="5084"/>
                      <a:pt x="8740" y="4906"/>
                    </a:cubicBezTo>
                    <a:lnTo>
                      <a:pt x="8620" y="4799"/>
                    </a:lnTo>
                    <a:lnTo>
                      <a:pt x="8656" y="4441"/>
                    </a:lnTo>
                    <a:lnTo>
                      <a:pt x="8644" y="4096"/>
                    </a:lnTo>
                    <a:lnTo>
                      <a:pt x="8775" y="3989"/>
                    </a:lnTo>
                    <a:cubicBezTo>
                      <a:pt x="8740" y="3810"/>
                      <a:pt x="8728" y="3632"/>
                      <a:pt x="8692" y="3465"/>
                    </a:cubicBezTo>
                    <a:lnTo>
                      <a:pt x="8537" y="3394"/>
                    </a:lnTo>
                    <a:cubicBezTo>
                      <a:pt x="8525" y="3334"/>
                      <a:pt x="8501" y="3275"/>
                      <a:pt x="8489" y="3203"/>
                    </a:cubicBezTo>
                    <a:cubicBezTo>
                      <a:pt x="8478" y="3179"/>
                      <a:pt x="8466" y="3144"/>
                      <a:pt x="8466" y="3120"/>
                    </a:cubicBezTo>
                    <a:cubicBezTo>
                      <a:pt x="8454" y="3096"/>
                      <a:pt x="8454" y="3084"/>
                      <a:pt x="8442" y="3060"/>
                    </a:cubicBezTo>
                    <a:cubicBezTo>
                      <a:pt x="8430" y="3025"/>
                      <a:pt x="8418" y="2989"/>
                      <a:pt x="8406" y="2953"/>
                    </a:cubicBezTo>
                    <a:cubicBezTo>
                      <a:pt x="8382" y="2894"/>
                      <a:pt x="8359" y="2822"/>
                      <a:pt x="8335" y="2751"/>
                    </a:cubicBezTo>
                    <a:cubicBezTo>
                      <a:pt x="8323" y="2751"/>
                      <a:pt x="8323" y="2739"/>
                      <a:pt x="8323" y="2739"/>
                    </a:cubicBezTo>
                    <a:lnTo>
                      <a:pt x="8406" y="2596"/>
                    </a:lnTo>
                    <a:cubicBezTo>
                      <a:pt x="8335" y="2429"/>
                      <a:pt x="8251" y="2275"/>
                      <a:pt x="8156" y="2120"/>
                    </a:cubicBezTo>
                    <a:lnTo>
                      <a:pt x="7989" y="2108"/>
                    </a:lnTo>
                    <a:lnTo>
                      <a:pt x="7978" y="2096"/>
                    </a:lnTo>
                    <a:cubicBezTo>
                      <a:pt x="7942" y="2024"/>
                      <a:pt x="7894" y="1965"/>
                      <a:pt x="7858" y="1917"/>
                    </a:cubicBezTo>
                    <a:cubicBezTo>
                      <a:pt x="7835" y="1882"/>
                      <a:pt x="7811" y="1858"/>
                      <a:pt x="7787" y="1822"/>
                    </a:cubicBezTo>
                    <a:cubicBezTo>
                      <a:pt x="7787" y="1810"/>
                      <a:pt x="7775" y="1810"/>
                      <a:pt x="7775" y="1798"/>
                    </a:cubicBezTo>
                    <a:cubicBezTo>
                      <a:pt x="7716" y="1727"/>
                      <a:pt x="7668" y="1667"/>
                      <a:pt x="7608" y="1596"/>
                    </a:cubicBezTo>
                    <a:cubicBezTo>
                      <a:pt x="7597" y="1584"/>
                      <a:pt x="7585" y="1572"/>
                      <a:pt x="7573" y="1548"/>
                    </a:cubicBezTo>
                    <a:lnTo>
                      <a:pt x="7608" y="1393"/>
                    </a:lnTo>
                    <a:cubicBezTo>
                      <a:pt x="7489" y="1262"/>
                      <a:pt x="7346" y="1143"/>
                      <a:pt x="7216" y="1024"/>
                    </a:cubicBezTo>
                    <a:lnTo>
                      <a:pt x="7061" y="1060"/>
                    </a:lnTo>
                    <a:cubicBezTo>
                      <a:pt x="7025" y="1048"/>
                      <a:pt x="7001" y="1024"/>
                      <a:pt x="6977" y="1001"/>
                    </a:cubicBezTo>
                    <a:cubicBezTo>
                      <a:pt x="6918" y="953"/>
                      <a:pt x="6858" y="905"/>
                      <a:pt x="6799" y="870"/>
                    </a:cubicBezTo>
                    <a:lnTo>
                      <a:pt x="6775" y="858"/>
                    </a:lnTo>
                    <a:lnTo>
                      <a:pt x="6477" y="667"/>
                    </a:lnTo>
                    <a:lnTo>
                      <a:pt x="6465" y="512"/>
                    </a:lnTo>
                    <a:cubicBezTo>
                      <a:pt x="6299" y="429"/>
                      <a:pt x="6144" y="346"/>
                      <a:pt x="5965" y="286"/>
                    </a:cubicBezTo>
                    <a:lnTo>
                      <a:pt x="5834" y="381"/>
                    </a:lnTo>
                    <a:cubicBezTo>
                      <a:pt x="5822" y="370"/>
                      <a:pt x="5799" y="370"/>
                      <a:pt x="5787" y="358"/>
                    </a:cubicBezTo>
                    <a:cubicBezTo>
                      <a:pt x="5751" y="346"/>
                      <a:pt x="5727" y="346"/>
                      <a:pt x="5692" y="334"/>
                    </a:cubicBezTo>
                    <a:cubicBezTo>
                      <a:pt x="5632" y="310"/>
                      <a:pt x="5561" y="298"/>
                      <a:pt x="5501" y="274"/>
                    </a:cubicBezTo>
                    <a:cubicBezTo>
                      <a:pt x="5489" y="274"/>
                      <a:pt x="5477" y="274"/>
                      <a:pt x="5465" y="262"/>
                    </a:cubicBezTo>
                    <a:cubicBezTo>
                      <a:pt x="5370" y="239"/>
                      <a:pt x="5287" y="227"/>
                      <a:pt x="5191" y="203"/>
                    </a:cubicBezTo>
                    <a:lnTo>
                      <a:pt x="5156" y="203"/>
                    </a:lnTo>
                    <a:lnTo>
                      <a:pt x="5096" y="48"/>
                    </a:lnTo>
                    <a:cubicBezTo>
                      <a:pt x="4918" y="12"/>
                      <a:pt x="4727" y="12"/>
                      <a:pt x="45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6"/>
              <p:cNvSpPr/>
              <p:nvPr/>
            </p:nvSpPr>
            <p:spPr>
              <a:xfrm>
                <a:off x="7446300" y="3572625"/>
                <a:ext cx="131300" cy="129800"/>
              </a:xfrm>
              <a:custGeom>
                <a:rect b="b" l="l" r="r" t="t"/>
                <a:pathLst>
                  <a:path extrusionOk="0" h="5192" w="5252">
                    <a:moveTo>
                      <a:pt x="2623" y="0"/>
                    </a:moveTo>
                    <a:cubicBezTo>
                      <a:pt x="1203" y="0"/>
                      <a:pt x="48" y="1134"/>
                      <a:pt x="24" y="2560"/>
                    </a:cubicBezTo>
                    <a:cubicBezTo>
                      <a:pt x="0" y="3989"/>
                      <a:pt x="1143" y="5180"/>
                      <a:pt x="2584" y="5191"/>
                    </a:cubicBezTo>
                    <a:cubicBezTo>
                      <a:pt x="2599" y="5192"/>
                      <a:pt x="2614" y="5192"/>
                      <a:pt x="2628" y="5192"/>
                    </a:cubicBezTo>
                    <a:cubicBezTo>
                      <a:pt x="4049" y="5192"/>
                      <a:pt x="5204" y="4058"/>
                      <a:pt x="5227" y="2632"/>
                    </a:cubicBezTo>
                    <a:cubicBezTo>
                      <a:pt x="5251" y="1203"/>
                      <a:pt x="4096" y="12"/>
                      <a:pt x="2667" y="0"/>
                    </a:cubicBezTo>
                    <a:cubicBezTo>
                      <a:pt x="2653" y="0"/>
                      <a:pt x="2638" y="0"/>
                      <a:pt x="2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6"/>
              <p:cNvSpPr/>
              <p:nvPr/>
            </p:nvSpPr>
            <p:spPr>
              <a:xfrm>
                <a:off x="6821525" y="3602100"/>
                <a:ext cx="71150" cy="71150"/>
              </a:xfrm>
              <a:custGeom>
                <a:rect b="b" l="l" r="r" t="t"/>
                <a:pathLst>
                  <a:path extrusionOk="0" h="2846" w="2846">
                    <a:moveTo>
                      <a:pt x="1417" y="0"/>
                    </a:moveTo>
                    <a:cubicBezTo>
                      <a:pt x="643" y="0"/>
                      <a:pt x="0" y="631"/>
                      <a:pt x="0" y="1417"/>
                    </a:cubicBezTo>
                    <a:cubicBezTo>
                      <a:pt x="0" y="2203"/>
                      <a:pt x="643" y="2846"/>
                      <a:pt x="1417" y="2846"/>
                    </a:cubicBezTo>
                    <a:cubicBezTo>
                      <a:pt x="2203" y="2834"/>
                      <a:pt x="2846" y="2203"/>
                      <a:pt x="2846" y="1417"/>
                    </a:cubicBezTo>
                    <a:cubicBezTo>
                      <a:pt x="2846" y="631"/>
                      <a:pt x="2203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6"/>
              <p:cNvSpPr/>
              <p:nvPr/>
            </p:nvSpPr>
            <p:spPr>
              <a:xfrm>
                <a:off x="7039400" y="3602100"/>
                <a:ext cx="71475" cy="70850"/>
              </a:xfrm>
              <a:custGeom>
                <a:rect b="b" l="l" r="r" t="t"/>
                <a:pathLst>
                  <a:path extrusionOk="0" h="2834" w="2859">
                    <a:moveTo>
                      <a:pt x="1429" y="0"/>
                    </a:moveTo>
                    <a:cubicBezTo>
                      <a:pt x="644" y="0"/>
                      <a:pt x="13" y="631"/>
                      <a:pt x="13" y="1405"/>
                    </a:cubicBezTo>
                    <a:cubicBezTo>
                      <a:pt x="1" y="2191"/>
                      <a:pt x="632" y="2834"/>
                      <a:pt x="1417" y="2834"/>
                    </a:cubicBezTo>
                    <a:lnTo>
                      <a:pt x="1429" y="2834"/>
                    </a:lnTo>
                    <a:cubicBezTo>
                      <a:pt x="2215" y="2834"/>
                      <a:pt x="2846" y="2203"/>
                      <a:pt x="2846" y="1429"/>
                    </a:cubicBezTo>
                    <a:cubicBezTo>
                      <a:pt x="2858" y="643"/>
                      <a:pt x="2227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>
                <a:off x="7257000" y="3602100"/>
                <a:ext cx="72350" cy="71200"/>
              </a:xfrm>
              <a:custGeom>
                <a:rect b="b" l="l" r="r" t="t"/>
                <a:pathLst>
                  <a:path extrusionOk="0" h="2848" w="2894">
                    <a:moveTo>
                      <a:pt x="1405" y="0"/>
                    </a:moveTo>
                    <a:cubicBezTo>
                      <a:pt x="631" y="24"/>
                      <a:pt x="0" y="679"/>
                      <a:pt x="24" y="1465"/>
                    </a:cubicBezTo>
                    <a:cubicBezTo>
                      <a:pt x="47" y="2218"/>
                      <a:pt x="679" y="2847"/>
                      <a:pt x="1427" y="2847"/>
                    </a:cubicBezTo>
                    <a:cubicBezTo>
                      <a:pt x="1447" y="2847"/>
                      <a:pt x="1468" y="2847"/>
                      <a:pt x="1488" y="2846"/>
                    </a:cubicBezTo>
                    <a:cubicBezTo>
                      <a:pt x="2274" y="2822"/>
                      <a:pt x="2893" y="2167"/>
                      <a:pt x="2869" y="1381"/>
                    </a:cubicBezTo>
                    <a:cubicBezTo>
                      <a:pt x="2846" y="607"/>
                      <a:pt x="2215" y="0"/>
                      <a:pt x="1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6"/>
              <p:cNvSpPr/>
              <p:nvPr/>
            </p:nvSpPr>
            <p:spPr>
              <a:xfrm>
                <a:off x="7054275" y="3616675"/>
                <a:ext cx="41700" cy="41700"/>
              </a:xfrm>
              <a:custGeom>
                <a:rect b="b" l="l" r="r" t="t"/>
                <a:pathLst>
                  <a:path extrusionOk="0" h="1668" w="1668">
                    <a:moveTo>
                      <a:pt x="834" y="0"/>
                    </a:moveTo>
                    <a:cubicBezTo>
                      <a:pt x="382" y="0"/>
                      <a:pt x="1" y="370"/>
                      <a:pt x="1" y="834"/>
                    </a:cubicBezTo>
                    <a:cubicBezTo>
                      <a:pt x="1" y="1286"/>
                      <a:pt x="370" y="1667"/>
                      <a:pt x="834" y="1667"/>
                    </a:cubicBezTo>
                    <a:cubicBezTo>
                      <a:pt x="1287" y="1667"/>
                      <a:pt x="1668" y="1298"/>
                      <a:pt x="1668" y="834"/>
                    </a:cubicBezTo>
                    <a:cubicBezTo>
                      <a:pt x="1668" y="381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6"/>
              <p:cNvSpPr/>
              <p:nvPr/>
            </p:nvSpPr>
            <p:spPr>
              <a:xfrm>
                <a:off x="7272175" y="3602100"/>
                <a:ext cx="42275" cy="56300"/>
              </a:xfrm>
              <a:custGeom>
                <a:rect b="b" l="l" r="r" t="t"/>
                <a:pathLst>
                  <a:path extrusionOk="0" h="2252" w="1691">
                    <a:moveTo>
                      <a:pt x="798" y="0"/>
                    </a:moveTo>
                    <a:lnTo>
                      <a:pt x="822" y="595"/>
                    </a:lnTo>
                    <a:cubicBezTo>
                      <a:pt x="357" y="607"/>
                      <a:pt x="0" y="988"/>
                      <a:pt x="12" y="1441"/>
                    </a:cubicBezTo>
                    <a:cubicBezTo>
                      <a:pt x="12" y="1667"/>
                      <a:pt x="107" y="1881"/>
                      <a:pt x="274" y="2036"/>
                    </a:cubicBezTo>
                    <a:cubicBezTo>
                      <a:pt x="430" y="2170"/>
                      <a:pt x="618" y="2251"/>
                      <a:pt x="817" y="2251"/>
                    </a:cubicBezTo>
                    <a:cubicBezTo>
                      <a:pt x="830" y="2251"/>
                      <a:pt x="844" y="2251"/>
                      <a:pt x="858" y="2250"/>
                    </a:cubicBezTo>
                    <a:cubicBezTo>
                      <a:pt x="1322" y="2238"/>
                      <a:pt x="1691" y="1857"/>
                      <a:pt x="1679" y="1405"/>
                    </a:cubicBezTo>
                    <a:cubicBezTo>
                      <a:pt x="1667" y="953"/>
                      <a:pt x="1286" y="595"/>
                      <a:pt x="846" y="595"/>
                    </a:cubicBezTo>
                    <a:lnTo>
                      <a:pt x="7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6"/>
              <p:cNvSpPr/>
              <p:nvPr/>
            </p:nvSpPr>
            <p:spPr>
              <a:xfrm>
                <a:off x="7476075" y="3601800"/>
                <a:ext cx="71450" cy="71150"/>
              </a:xfrm>
              <a:custGeom>
                <a:rect b="b" l="l" r="r" t="t"/>
                <a:pathLst>
                  <a:path extrusionOk="0" h="2846" w="2858">
                    <a:moveTo>
                      <a:pt x="1453" y="0"/>
                    </a:moveTo>
                    <a:lnTo>
                      <a:pt x="1429" y="12"/>
                    </a:lnTo>
                    <a:cubicBezTo>
                      <a:pt x="1060" y="12"/>
                      <a:pt x="714" y="143"/>
                      <a:pt x="441" y="405"/>
                    </a:cubicBezTo>
                    <a:cubicBezTo>
                      <a:pt x="167" y="667"/>
                      <a:pt x="12" y="1024"/>
                      <a:pt x="12" y="1405"/>
                    </a:cubicBezTo>
                    <a:cubicBezTo>
                      <a:pt x="0" y="2191"/>
                      <a:pt x="619" y="2834"/>
                      <a:pt x="1405" y="2846"/>
                    </a:cubicBezTo>
                    <a:cubicBezTo>
                      <a:pt x="2191" y="2846"/>
                      <a:pt x="2846" y="2239"/>
                      <a:pt x="2858" y="1453"/>
                    </a:cubicBezTo>
                    <a:cubicBezTo>
                      <a:pt x="2858" y="1072"/>
                      <a:pt x="2715" y="715"/>
                      <a:pt x="2453" y="441"/>
                    </a:cubicBezTo>
                    <a:cubicBezTo>
                      <a:pt x="2191" y="167"/>
                      <a:pt x="1834" y="12"/>
                      <a:pt x="1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6"/>
              <p:cNvSpPr/>
              <p:nvPr/>
            </p:nvSpPr>
            <p:spPr>
              <a:xfrm>
                <a:off x="6764375" y="3027025"/>
                <a:ext cx="201825" cy="7450"/>
              </a:xfrm>
              <a:custGeom>
                <a:rect b="b" l="l" r="r" t="t"/>
                <a:pathLst>
                  <a:path extrusionOk="0" h="298" w="8073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cubicBezTo>
                      <a:pt x="0" y="226"/>
                      <a:pt x="60" y="298"/>
                      <a:pt x="143" y="298"/>
                    </a:cubicBezTo>
                    <a:lnTo>
                      <a:pt x="7930" y="298"/>
                    </a:lnTo>
                    <a:cubicBezTo>
                      <a:pt x="8013" y="298"/>
                      <a:pt x="8073" y="226"/>
                      <a:pt x="8073" y="155"/>
                    </a:cubicBezTo>
                    <a:cubicBezTo>
                      <a:pt x="8073" y="72"/>
                      <a:pt x="8013" y="0"/>
                      <a:pt x="7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6"/>
              <p:cNvSpPr/>
              <p:nvPr/>
            </p:nvSpPr>
            <p:spPr>
              <a:xfrm>
                <a:off x="6741450" y="3002600"/>
                <a:ext cx="55975" cy="56000"/>
              </a:xfrm>
              <a:custGeom>
                <a:rect b="b" l="l" r="r" t="t"/>
                <a:pathLst>
                  <a:path extrusionOk="0" h="2240" w="2239">
                    <a:moveTo>
                      <a:pt x="1120" y="1"/>
                    </a:moveTo>
                    <a:cubicBezTo>
                      <a:pt x="501" y="1"/>
                      <a:pt x="0" y="513"/>
                      <a:pt x="0" y="1120"/>
                    </a:cubicBezTo>
                    <a:cubicBezTo>
                      <a:pt x="0" y="1739"/>
                      <a:pt x="501" y="2239"/>
                      <a:pt x="1120" y="2239"/>
                    </a:cubicBezTo>
                    <a:cubicBezTo>
                      <a:pt x="1739" y="2239"/>
                      <a:pt x="2239" y="1739"/>
                      <a:pt x="2239" y="1120"/>
                    </a:cubicBezTo>
                    <a:cubicBezTo>
                      <a:pt x="2239" y="513"/>
                      <a:pt x="1739" y="1"/>
                      <a:pt x="1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6"/>
              <p:cNvSpPr/>
              <p:nvPr/>
            </p:nvSpPr>
            <p:spPr>
              <a:xfrm>
                <a:off x="7402850" y="3027025"/>
                <a:ext cx="201825" cy="7450"/>
              </a:xfrm>
              <a:custGeom>
                <a:rect b="b" l="l" r="r" t="t"/>
                <a:pathLst>
                  <a:path extrusionOk="0" h="298" w="8073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cubicBezTo>
                      <a:pt x="0" y="226"/>
                      <a:pt x="60" y="298"/>
                      <a:pt x="143" y="298"/>
                    </a:cubicBezTo>
                    <a:lnTo>
                      <a:pt x="7930" y="298"/>
                    </a:lnTo>
                    <a:cubicBezTo>
                      <a:pt x="8013" y="298"/>
                      <a:pt x="8073" y="226"/>
                      <a:pt x="8073" y="155"/>
                    </a:cubicBezTo>
                    <a:cubicBezTo>
                      <a:pt x="8073" y="72"/>
                      <a:pt x="8013" y="0"/>
                      <a:pt x="7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6"/>
              <p:cNvSpPr/>
              <p:nvPr/>
            </p:nvSpPr>
            <p:spPr>
              <a:xfrm>
                <a:off x="7571600" y="3002900"/>
                <a:ext cx="56000" cy="56000"/>
              </a:xfrm>
              <a:custGeom>
                <a:rect b="b" l="l" r="r" t="t"/>
                <a:pathLst>
                  <a:path extrusionOk="0" h="2240" w="2240">
                    <a:moveTo>
                      <a:pt x="1120" y="1"/>
                    </a:moveTo>
                    <a:cubicBezTo>
                      <a:pt x="501" y="1"/>
                      <a:pt x="1" y="501"/>
                      <a:pt x="1" y="1120"/>
                    </a:cubicBezTo>
                    <a:cubicBezTo>
                      <a:pt x="1" y="1727"/>
                      <a:pt x="501" y="2239"/>
                      <a:pt x="1120" y="2239"/>
                    </a:cubicBezTo>
                    <a:cubicBezTo>
                      <a:pt x="1739" y="2239"/>
                      <a:pt x="2239" y="1727"/>
                      <a:pt x="2239" y="1120"/>
                    </a:cubicBezTo>
                    <a:cubicBezTo>
                      <a:pt x="2239" y="501"/>
                      <a:pt x="1739" y="1"/>
                      <a:pt x="1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6"/>
              <p:cNvSpPr/>
              <p:nvPr/>
            </p:nvSpPr>
            <p:spPr>
              <a:xfrm>
                <a:off x="7180800" y="2828475"/>
                <a:ext cx="7450" cy="202150"/>
              </a:xfrm>
              <a:custGeom>
                <a:rect b="b" l="l" r="r" t="t"/>
                <a:pathLst>
                  <a:path extrusionOk="0" h="8086" w="298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lnTo>
                      <a:pt x="0" y="7930"/>
                    </a:lnTo>
                    <a:cubicBezTo>
                      <a:pt x="0" y="8014"/>
                      <a:pt x="72" y="8085"/>
                      <a:pt x="155" y="8085"/>
                    </a:cubicBezTo>
                    <a:cubicBezTo>
                      <a:pt x="226" y="8085"/>
                      <a:pt x="298" y="8014"/>
                      <a:pt x="298" y="7930"/>
                    </a:cubicBezTo>
                    <a:lnTo>
                      <a:pt x="298" y="156"/>
                    </a:lnTo>
                    <a:cubicBezTo>
                      <a:pt x="298" y="72"/>
                      <a:pt x="226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>
                <a:off x="7156675" y="2805850"/>
                <a:ext cx="56000" cy="56000"/>
              </a:xfrm>
              <a:custGeom>
                <a:rect b="b" l="l" r="r" t="t"/>
                <a:pathLst>
                  <a:path extrusionOk="0" h="2240" w="2240">
                    <a:moveTo>
                      <a:pt x="1120" y="1"/>
                    </a:moveTo>
                    <a:cubicBezTo>
                      <a:pt x="501" y="1"/>
                      <a:pt x="1" y="501"/>
                      <a:pt x="1" y="1120"/>
                    </a:cubicBezTo>
                    <a:cubicBezTo>
                      <a:pt x="1" y="1727"/>
                      <a:pt x="501" y="2239"/>
                      <a:pt x="1120" y="2239"/>
                    </a:cubicBezTo>
                    <a:cubicBezTo>
                      <a:pt x="1727" y="2239"/>
                      <a:pt x="2239" y="1727"/>
                      <a:pt x="2239" y="1120"/>
                    </a:cubicBezTo>
                    <a:cubicBezTo>
                      <a:pt x="2239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6"/>
              <p:cNvSpPr/>
              <p:nvPr/>
            </p:nvSpPr>
            <p:spPr>
              <a:xfrm>
                <a:off x="6852775" y="2916000"/>
                <a:ext cx="663500" cy="229500"/>
              </a:xfrm>
              <a:custGeom>
                <a:rect b="b" l="l" r="r" t="t"/>
                <a:pathLst>
                  <a:path extrusionOk="0" h="9180" w="26540">
                    <a:moveTo>
                      <a:pt x="13264" y="0"/>
                    </a:moveTo>
                    <a:cubicBezTo>
                      <a:pt x="5942" y="0"/>
                      <a:pt x="0" y="2060"/>
                      <a:pt x="0" y="4596"/>
                    </a:cubicBezTo>
                    <a:cubicBezTo>
                      <a:pt x="0" y="7120"/>
                      <a:pt x="5942" y="9180"/>
                      <a:pt x="13264" y="9180"/>
                    </a:cubicBezTo>
                    <a:cubicBezTo>
                      <a:pt x="20598" y="9180"/>
                      <a:pt x="26539" y="7120"/>
                      <a:pt x="26539" y="4596"/>
                    </a:cubicBezTo>
                    <a:cubicBezTo>
                      <a:pt x="26539" y="2060"/>
                      <a:pt x="20598" y="0"/>
                      <a:pt x="132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6"/>
              <p:cNvSpPr/>
              <p:nvPr/>
            </p:nvSpPr>
            <p:spPr>
              <a:xfrm>
                <a:off x="7028400" y="2974300"/>
                <a:ext cx="124425" cy="113200"/>
              </a:xfrm>
              <a:custGeom>
                <a:rect b="b" l="l" r="r" t="t"/>
                <a:pathLst>
                  <a:path extrusionOk="0" h="4528" w="4977">
                    <a:moveTo>
                      <a:pt x="2491" y="1"/>
                    </a:moveTo>
                    <a:cubicBezTo>
                      <a:pt x="1465" y="1"/>
                      <a:pt x="531" y="700"/>
                      <a:pt x="286" y="1740"/>
                    </a:cubicBezTo>
                    <a:cubicBezTo>
                      <a:pt x="0" y="2955"/>
                      <a:pt x="750" y="4169"/>
                      <a:pt x="1965" y="4467"/>
                    </a:cubicBezTo>
                    <a:cubicBezTo>
                      <a:pt x="2139" y="4508"/>
                      <a:pt x="2314" y="4527"/>
                      <a:pt x="2486" y="4527"/>
                    </a:cubicBezTo>
                    <a:cubicBezTo>
                      <a:pt x="3512" y="4527"/>
                      <a:pt x="4446" y="3828"/>
                      <a:pt x="4691" y="2788"/>
                    </a:cubicBezTo>
                    <a:cubicBezTo>
                      <a:pt x="4977" y="1573"/>
                      <a:pt x="4227" y="347"/>
                      <a:pt x="3012" y="61"/>
                    </a:cubicBezTo>
                    <a:cubicBezTo>
                      <a:pt x="2838" y="20"/>
                      <a:pt x="2663" y="1"/>
                      <a:pt x="24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6"/>
              <p:cNvSpPr/>
              <p:nvPr/>
            </p:nvSpPr>
            <p:spPr>
              <a:xfrm>
                <a:off x="7255200" y="2993550"/>
                <a:ext cx="84550" cy="74100"/>
              </a:xfrm>
              <a:custGeom>
                <a:rect b="b" l="l" r="r" t="t"/>
                <a:pathLst>
                  <a:path extrusionOk="0" h="2964" w="3382">
                    <a:moveTo>
                      <a:pt x="1693" y="1"/>
                    </a:moveTo>
                    <a:cubicBezTo>
                      <a:pt x="1460" y="1"/>
                      <a:pt x="1223" y="56"/>
                      <a:pt x="1001" y="172"/>
                    </a:cubicBezTo>
                    <a:cubicBezTo>
                      <a:pt x="274" y="553"/>
                      <a:pt x="1" y="1446"/>
                      <a:pt x="382" y="2173"/>
                    </a:cubicBezTo>
                    <a:cubicBezTo>
                      <a:pt x="646" y="2677"/>
                      <a:pt x="1164" y="2963"/>
                      <a:pt x="1695" y="2963"/>
                    </a:cubicBezTo>
                    <a:cubicBezTo>
                      <a:pt x="1928" y="2963"/>
                      <a:pt x="2164" y="2908"/>
                      <a:pt x="2382" y="2792"/>
                    </a:cubicBezTo>
                    <a:cubicBezTo>
                      <a:pt x="3108" y="2411"/>
                      <a:pt x="3382" y="1518"/>
                      <a:pt x="3001" y="792"/>
                    </a:cubicBezTo>
                    <a:cubicBezTo>
                      <a:pt x="2736" y="287"/>
                      <a:pt x="2225" y="1"/>
                      <a:pt x="1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6"/>
              <p:cNvSpPr/>
              <p:nvPr/>
            </p:nvSpPr>
            <p:spPr>
              <a:xfrm>
                <a:off x="7033750" y="3315150"/>
                <a:ext cx="301550" cy="144100"/>
              </a:xfrm>
              <a:custGeom>
                <a:rect b="b" l="l" r="r" t="t"/>
                <a:pathLst>
                  <a:path extrusionOk="0" h="5764" w="12062">
                    <a:moveTo>
                      <a:pt x="1060" y="0"/>
                    </a:moveTo>
                    <a:cubicBezTo>
                      <a:pt x="477" y="0"/>
                      <a:pt x="0" y="477"/>
                      <a:pt x="0" y="1060"/>
                    </a:cubicBezTo>
                    <a:lnTo>
                      <a:pt x="0" y="4715"/>
                    </a:lnTo>
                    <a:cubicBezTo>
                      <a:pt x="0" y="5299"/>
                      <a:pt x="477" y="5763"/>
                      <a:pt x="1060" y="5763"/>
                    </a:cubicBezTo>
                    <a:lnTo>
                      <a:pt x="11002" y="5763"/>
                    </a:lnTo>
                    <a:cubicBezTo>
                      <a:pt x="11585" y="5763"/>
                      <a:pt x="12061" y="5299"/>
                      <a:pt x="12061" y="4715"/>
                    </a:cubicBezTo>
                    <a:lnTo>
                      <a:pt x="12061" y="1060"/>
                    </a:lnTo>
                    <a:cubicBezTo>
                      <a:pt x="12061" y="477"/>
                      <a:pt x="11585" y="0"/>
                      <a:pt x="110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6"/>
              <p:cNvSpPr/>
              <p:nvPr/>
            </p:nvSpPr>
            <p:spPr>
              <a:xfrm>
                <a:off x="7026300" y="3307700"/>
                <a:ext cx="316450" cy="158975"/>
              </a:xfrm>
              <a:custGeom>
                <a:rect b="b" l="l" r="r" t="t"/>
                <a:pathLst>
                  <a:path extrusionOk="0" h="6359" w="12658">
                    <a:moveTo>
                      <a:pt x="11300" y="298"/>
                    </a:moveTo>
                    <a:cubicBezTo>
                      <a:pt x="11883" y="298"/>
                      <a:pt x="12359" y="775"/>
                      <a:pt x="12359" y="1358"/>
                    </a:cubicBezTo>
                    <a:lnTo>
                      <a:pt x="12359" y="5013"/>
                    </a:lnTo>
                    <a:cubicBezTo>
                      <a:pt x="12359" y="5597"/>
                      <a:pt x="11883" y="6061"/>
                      <a:pt x="11300" y="6061"/>
                    </a:cubicBezTo>
                    <a:lnTo>
                      <a:pt x="1358" y="6061"/>
                    </a:lnTo>
                    <a:cubicBezTo>
                      <a:pt x="775" y="6061"/>
                      <a:pt x="298" y="5597"/>
                      <a:pt x="298" y="5013"/>
                    </a:cubicBezTo>
                    <a:lnTo>
                      <a:pt x="298" y="1358"/>
                    </a:lnTo>
                    <a:cubicBezTo>
                      <a:pt x="298" y="775"/>
                      <a:pt x="775" y="298"/>
                      <a:pt x="1358" y="298"/>
                    </a:cubicBezTo>
                    <a:close/>
                    <a:moveTo>
                      <a:pt x="1358" y="1"/>
                    </a:moveTo>
                    <a:cubicBezTo>
                      <a:pt x="608" y="1"/>
                      <a:pt x="1" y="608"/>
                      <a:pt x="1" y="1358"/>
                    </a:cubicBezTo>
                    <a:lnTo>
                      <a:pt x="1" y="5013"/>
                    </a:lnTo>
                    <a:cubicBezTo>
                      <a:pt x="1" y="5752"/>
                      <a:pt x="608" y="6359"/>
                      <a:pt x="1358" y="6359"/>
                    </a:cubicBezTo>
                    <a:lnTo>
                      <a:pt x="11300" y="6359"/>
                    </a:lnTo>
                    <a:cubicBezTo>
                      <a:pt x="12050" y="6359"/>
                      <a:pt x="12657" y="5752"/>
                      <a:pt x="12657" y="5013"/>
                    </a:cubicBezTo>
                    <a:lnTo>
                      <a:pt x="12657" y="1358"/>
                    </a:lnTo>
                    <a:cubicBezTo>
                      <a:pt x="12657" y="608"/>
                      <a:pt x="12050" y="1"/>
                      <a:pt x="113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6"/>
              <p:cNvSpPr/>
              <p:nvPr/>
            </p:nvSpPr>
            <p:spPr>
              <a:xfrm>
                <a:off x="7033750" y="3315150"/>
                <a:ext cx="301550" cy="144100"/>
              </a:xfrm>
              <a:custGeom>
                <a:rect b="b" l="l" r="r" t="t"/>
                <a:pathLst>
                  <a:path extrusionOk="0" h="5764" w="12062">
                    <a:moveTo>
                      <a:pt x="11002" y="298"/>
                    </a:moveTo>
                    <a:cubicBezTo>
                      <a:pt x="11418" y="298"/>
                      <a:pt x="11764" y="643"/>
                      <a:pt x="11764" y="1060"/>
                    </a:cubicBezTo>
                    <a:lnTo>
                      <a:pt x="11764" y="4715"/>
                    </a:lnTo>
                    <a:cubicBezTo>
                      <a:pt x="11764" y="5132"/>
                      <a:pt x="11418" y="5465"/>
                      <a:pt x="11002" y="5465"/>
                    </a:cubicBezTo>
                    <a:lnTo>
                      <a:pt x="1060" y="5465"/>
                    </a:lnTo>
                    <a:cubicBezTo>
                      <a:pt x="643" y="5465"/>
                      <a:pt x="298" y="5132"/>
                      <a:pt x="298" y="4715"/>
                    </a:cubicBezTo>
                    <a:lnTo>
                      <a:pt x="298" y="1060"/>
                    </a:lnTo>
                    <a:cubicBezTo>
                      <a:pt x="298" y="643"/>
                      <a:pt x="643" y="298"/>
                      <a:pt x="1060" y="298"/>
                    </a:cubicBezTo>
                    <a:close/>
                    <a:moveTo>
                      <a:pt x="1060" y="0"/>
                    </a:moveTo>
                    <a:cubicBezTo>
                      <a:pt x="477" y="0"/>
                      <a:pt x="0" y="477"/>
                      <a:pt x="0" y="1060"/>
                    </a:cubicBezTo>
                    <a:lnTo>
                      <a:pt x="0" y="4715"/>
                    </a:lnTo>
                    <a:cubicBezTo>
                      <a:pt x="0" y="5299"/>
                      <a:pt x="477" y="5763"/>
                      <a:pt x="1060" y="5763"/>
                    </a:cubicBezTo>
                    <a:lnTo>
                      <a:pt x="11002" y="5763"/>
                    </a:lnTo>
                    <a:cubicBezTo>
                      <a:pt x="11585" y="5763"/>
                      <a:pt x="12061" y="5299"/>
                      <a:pt x="12061" y="4715"/>
                    </a:cubicBezTo>
                    <a:lnTo>
                      <a:pt x="12061" y="1060"/>
                    </a:lnTo>
                    <a:cubicBezTo>
                      <a:pt x="12061" y="477"/>
                      <a:pt x="11585" y="0"/>
                      <a:pt x="110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6"/>
              <p:cNvSpPr/>
              <p:nvPr/>
            </p:nvSpPr>
            <p:spPr>
              <a:xfrm>
                <a:off x="7142100" y="3331525"/>
                <a:ext cx="84850" cy="111350"/>
              </a:xfrm>
              <a:custGeom>
                <a:rect b="b" l="l" r="r" t="t"/>
                <a:pathLst>
                  <a:path extrusionOk="0" h="4454" w="3394">
                    <a:moveTo>
                      <a:pt x="2810" y="0"/>
                    </a:moveTo>
                    <a:lnTo>
                      <a:pt x="2810" y="0"/>
                    </a:lnTo>
                    <a:cubicBezTo>
                      <a:pt x="2382" y="322"/>
                      <a:pt x="1977" y="655"/>
                      <a:pt x="1584" y="1000"/>
                    </a:cubicBezTo>
                    <a:cubicBezTo>
                      <a:pt x="1381" y="1167"/>
                      <a:pt x="1191" y="1346"/>
                      <a:pt x="988" y="1524"/>
                    </a:cubicBezTo>
                    <a:lnTo>
                      <a:pt x="417" y="2060"/>
                    </a:lnTo>
                    <a:lnTo>
                      <a:pt x="0" y="2441"/>
                    </a:lnTo>
                    <a:lnTo>
                      <a:pt x="584" y="2465"/>
                    </a:lnTo>
                    <a:cubicBezTo>
                      <a:pt x="953" y="2477"/>
                      <a:pt x="1322" y="2477"/>
                      <a:pt x="1691" y="2477"/>
                    </a:cubicBezTo>
                    <a:cubicBezTo>
                      <a:pt x="1881" y="2477"/>
                      <a:pt x="2068" y="2477"/>
                      <a:pt x="2254" y="2475"/>
                    </a:cubicBezTo>
                    <a:lnTo>
                      <a:pt x="2254" y="2475"/>
                    </a:lnTo>
                    <a:lnTo>
                      <a:pt x="2108" y="2632"/>
                    </a:lnTo>
                    <a:cubicBezTo>
                      <a:pt x="1929" y="2834"/>
                      <a:pt x="1750" y="3025"/>
                      <a:pt x="1584" y="3227"/>
                    </a:cubicBezTo>
                    <a:cubicBezTo>
                      <a:pt x="1239" y="3620"/>
                      <a:pt x="893" y="4025"/>
                      <a:pt x="584" y="4453"/>
                    </a:cubicBezTo>
                    <a:cubicBezTo>
                      <a:pt x="1012" y="4132"/>
                      <a:pt x="1417" y="3798"/>
                      <a:pt x="1810" y="3453"/>
                    </a:cubicBezTo>
                    <a:cubicBezTo>
                      <a:pt x="2012" y="3286"/>
                      <a:pt x="2203" y="3108"/>
                      <a:pt x="2405" y="2929"/>
                    </a:cubicBezTo>
                    <a:lnTo>
                      <a:pt x="2977" y="2393"/>
                    </a:lnTo>
                    <a:lnTo>
                      <a:pt x="3394" y="2001"/>
                    </a:lnTo>
                    <a:lnTo>
                      <a:pt x="2810" y="1989"/>
                    </a:lnTo>
                    <a:cubicBezTo>
                      <a:pt x="2441" y="1977"/>
                      <a:pt x="2060" y="1977"/>
                      <a:pt x="1691" y="1977"/>
                    </a:cubicBezTo>
                    <a:cubicBezTo>
                      <a:pt x="1507" y="1977"/>
                      <a:pt x="1323" y="1977"/>
                      <a:pt x="1140" y="1978"/>
                    </a:cubicBezTo>
                    <a:lnTo>
                      <a:pt x="1140" y="1978"/>
                    </a:lnTo>
                    <a:lnTo>
                      <a:pt x="1286" y="1822"/>
                    </a:lnTo>
                    <a:cubicBezTo>
                      <a:pt x="1465" y="1620"/>
                      <a:pt x="1643" y="1429"/>
                      <a:pt x="1810" y="1227"/>
                    </a:cubicBezTo>
                    <a:cubicBezTo>
                      <a:pt x="2155" y="834"/>
                      <a:pt x="2489" y="429"/>
                      <a:pt x="28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1" name="Google Shape;1111;p36"/>
          <p:cNvGrpSpPr/>
          <p:nvPr/>
        </p:nvGrpSpPr>
        <p:grpSpPr>
          <a:xfrm rot="264634">
            <a:off x="6564477" y="3017835"/>
            <a:ext cx="1148056" cy="1615337"/>
            <a:chOff x="3395788" y="3264700"/>
            <a:chExt cx="1148100" cy="1615400"/>
          </a:xfrm>
        </p:grpSpPr>
        <p:sp>
          <p:nvSpPr>
            <p:cNvPr id="1112" name="Google Shape;1112;p36"/>
            <p:cNvSpPr/>
            <p:nvPr/>
          </p:nvSpPr>
          <p:spPr>
            <a:xfrm>
              <a:off x="3396088" y="3264700"/>
              <a:ext cx="1147500" cy="1615400"/>
            </a:xfrm>
            <a:custGeom>
              <a:rect b="b" l="l" r="r" t="t"/>
              <a:pathLst>
                <a:path extrusionOk="0" h="64616" w="45900">
                  <a:moveTo>
                    <a:pt x="8502" y="23289"/>
                  </a:moveTo>
                  <a:lnTo>
                    <a:pt x="15312" y="41136"/>
                  </a:lnTo>
                  <a:cubicBezTo>
                    <a:pt x="14729" y="41208"/>
                    <a:pt x="14169" y="41422"/>
                    <a:pt x="13681" y="41755"/>
                  </a:cubicBezTo>
                  <a:cubicBezTo>
                    <a:pt x="13681" y="41755"/>
                    <a:pt x="13669" y="41755"/>
                    <a:pt x="13669" y="41743"/>
                  </a:cubicBezTo>
                  <a:lnTo>
                    <a:pt x="13657" y="41743"/>
                  </a:lnTo>
                  <a:cubicBezTo>
                    <a:pt x="13645" y="41743"/>
                    <a:pt x="13228" y="41529"/>
                    <a:pt x="13026" y="41410"/>
                  </a:cubicBezTo>
                  <a:cubicBezTo>
                    <a:pt x="12824" y="41303"/>
                    <a:pt x="12871" y="40779"/>
                    <a:pt x="12669" y="40660"/>
                  </a:cubicBezTo>
                  <a:cubicBezTo>
                    <a:pt x="12632" y="40637"/>
                    <a:pt x="12585" y="40628"/>
                    <a:pt x="12533" y="40628"/>
                  </a:cubicBezTo>
                  <a:cubicBezTo>
                    <a:pt x="12373" y="40628"/>
                    <a:pt x="12159" y="40710"/>
                    <a:pt x="11996" y="40710"/>
                  </a:cubicBezTo>
                  <a:cubicBezTo>
                    <a:pt x="11938" y="40710"/>
                    <a:pt x="11887" y="40699"/>
                    <a:pt x="11847" y="40672"/>
                  </a:cubicBezTo>
                  <a:cubicBezTo>
                    <a:pt x="11657" y="40541"/>
                    <a:pt x="11752" y="40029"/>
                    <a:pt x="11574" y="39886"/>
                  </a:cubicBezTo>
                  <a:cubicBezTo>
                    <a:pt x="11524" y="39847"/>
                    <a:pt x="11452" y="39834"/>
                    <a:pt x="11370" y="39834"/>
                  </a:cubicBezTo>
                  <a:cubicBezTo>
                    <a:pt x="11237" y="39834"/>
                    <a:pt x="11079" y="39866"/>
                    <a:pt x="10948" y="39866"/>
                  </a:cubicBezTo>
                  <a:cubicBezTo>
                    <a:pt x="10868" y="39866"/>
                    <a:pt x="10798" y="39854"/>
                    <a:pt x="10752" y="39815"/>
                  </a:cubicBezTo>
                  <a:cubicBezTo>
                    <a:pt x="10573" y="39660"/>
                    <a:pt x="10716" y="39160"/>
                    <a:pt x="10550" y="39005"/>
                  </a:cubicBezTo>
                  <a:cubicBezTo>
                    <a:pt x="10479" y="38940"/>
                    <a:pt x="10351" y="38932"/>
                    <a:pt x="10215" y="38932"/>
                  </a:cubicBezTo>
                  <a:cubicBezTo>
                    <a:pt x="10171" y="38932"/>
                    <a:pt x="10127" y="38932"/>
                    <a:pt x="10083" y="38932"/>
                  </a:cubicBezTo>
                  <a:cubicBezTo>
                    <a:pt x="9941" y="38932"/>
                    <a:pt x="9808" y="38924"/>
                    <a:pt x="9740" y="38850"/>
                  </a:cubicBezTo>
                  <a:cubicBezTo>
                    <a:pt x="9585" y="38684"/>
                    <a:pt x="9776" y="38195"/>
                    <a:pt x="9633" y="38029"/>
                  </a:cubicBezTo>
                  <a:cubicBezTo>
                    <a:pt x="9478" y="37850"/>
                    <a:pt x="8978" y="37957"/>
                    <a:pt x="8835" y="37779"/>
                  </a:cubicBezTo>
                  <a:cubicBezTo>
                    <a:pt x="8704" y="37600"/>
                    <a:pt x="8942" y="37136"/>
                    <a:pt x="8811" y="36945"/>
                  </a:cubicBezTo>
                  <a:cubicBezTo>
                    <a:pt x="8692" y="36755"/>
                    <a:pt x="8168" y="36814"/>
                    <a:pt x="8049" y="36624"/>
                  </a:cubicBezTo>
                  <a:cubicBezTo>
                    <a:pt x="7942" y="36421"/>
                    <a:pt x="8228" y="35993"/>
                    <a:pt x="8121" y="35790"/>
                  </a:cubicBezTo>
                  <a:cubicBezTo>
                    <a:pt x="8073" y="35683"/>
                    <a:pt x="7906" y="35636"/>
                    <a:pt x="7740" y="35576"/>
                  </a:cubicBezTo>
                  <a:cubicBezTo>
                    <a:pt x="7871" y="35338"/>
                    <a:pt x="7621" y="34743"/>
                    <a:pt x="7359" y="34683"/>
                  </a:cubicBezTo>
                  <a:cubicBezTo>
                    <a:pt x="7097" y="34028"/>
                    <a:pt x="6882" y="33350"/>
                    <a:pt x="6740" y="32647"/>
                  </a:cubicBezTo>
                  <a:cubicBezTo>
                    <a:pt x="6632" y="32147"/>
                    <a:pt x="6549" y="31635"/>
                    <a:pt x="6513" y="31123"/>
                  </a:cubicBezTo>
                  <a:cubicBezTo>
                    <a:pt x="6394" y="29694"/>
                    <a:pt x="6513" y="28254"/>
                    <a:pt x="6871" y="26908"/>
                  </a:cubicBezTo>
                  <a:cubicBezTo>
                    <a:pt x="7216" y="25610"/>
                    <a:pt x="7764" y="24384"/>
                    <a:pt x="8502" y="23289"/>
                  </a:cubicBezTo>
                  <a:close/>
                  <a:moveTo>
                    <a:pt x="37410" y="23289"/>
                  </a:moveTo>
                  <a:cubicBezTo>
                    <a:pt x="38136" y="24384"/>
                    <a:pt x="38696" y="25610"/>
                    <a:pt x="39041" y="26908"/>
                  </a:cubicBezTo>
                  <a:cubicBezTo>
                    <a:pt x="39398" y="28254"/>
                    <a:pt x="39506" y="29694"/>
                    <a:pt x="39398" y="31123"/>
                  </a:cubicBezTo>
                  <a:cubicBezTo>
                    <a:pt x="39351" y="31635"/>
                    <a:pt x="39279" y="32147"/>
                    <a:pt x="39172" y="32647"/>
                  </a:cubicBezTo>
                  <a:cubicBezTo>
                    <a:pt x="39017" y="33350"/>
                    <a:pt x="38803" y="34028"/>
                    <a:pt x="38541" y="34683"/>
                  </a:cubicBezTo>
                  <a:cubicBezTo>
                    <a:pt x="38279" y="34743"/>
                    <a:pt x="38041" y="35338"/>
                    <a:pt x="38160" y="35576"/>
                  </a:cubicBezTo>
                  <a:cubicBezTo>
                    <a:pt x="38005" y="35636"/>
                    <a:pt x="37839" y="35683"/>
                    <a:pt x="37779" y="35790"/>
                  </a:cubicBezTo>
                  <a:cubicBezTo>
                    <a:pt x="37672" y="35993"/>
                    <a:pt x="37970" y="36421"/>
                    <a:pt x="37851" y="36624"/>
                  </a:cubicBezTo>
                  <a:cubicBezTo>
                    <a:pt x="37732" y="36814"/>
                    <a:pt x="37220" y="36755"/>
                    <a:pt x="37089" y="36945"/>
                  </a:cubicBezTo>
                  <a:cubicBezTo>
                    <a:pt x="36970" y="37136"/>
                    <a:pt x="37208" y="37600"/>
                    <a:pt x="37065" y="37779"/>
                  </a:cubicBezTo>
                  <a:cubicBezTo>
                    <a:pt x="36934" y="37957"/>
                    <a:pt x="36422" y="37850"/>
                    <a:pt x="36279" y="38029"/>
                  </a:cubicBezTo>
                  <a:cubicBezTo>
                    <a:pt x="36136" y="38195"/>
                    <a:pt x="36327" y="38684"/>
                    <a:pt x="36172" y="38850"/>
                  </a:cubicBezTo>
                  <a:cubicBezTo>
                    <a:pt x="36104" y="38924"/>
                    <a:pt x="35968" y="38932"/>
                    <a:pt x="35824" y="38932"/>
                  </a:cubicBezTo>
                  <a:cubicBezTo>
                    <a:pt x="35779" y="38932"/>
                    <a:pt x="35734" y="38932"/>
                    <a:pt x="35689" y="38932"/>
                  </a:cubicBezTo>
                  <a:cubicBezTo>
                    <a:pt x="35551" y="38932"/>
                    <a:pt x="35421" y="38940"/>
                    <a:pt x="35350" y="39005"/>
                  </a:cubicBezTo>
                  <a:cubicBezTo>
                    <a:pt x="35196" y="39160"/>
                    <a:pt x="35338" y="39660"/>
                    <a:pt x="35160" y="39815"/>
                  </a:cubicBezTo>
                  <a:cubicBezTo>
                    <a:pt x="35114" y="39854"/>
                    <a:pt x="35044" y="39866"/>
                    <a:pt x="34963" y="39866"/>
                  </a:cubicBezTo>
                  <a:cubicBezTo>
                    <a:pt x="34833" y="39866"/>
                    <a:pt x="34674" y="39834"/>
                    <a:pt x="34542" y="39834"/>
                  </a:cubicBezTo>
                  <a:cubicBezTo>
                    <a:pt x="34460" y="39834"/>
                    <a:pt x="34388" y="39847"/>
                    <a:pt x="34338" y="39886"/>
                  </a:cubicBezTo>
                  <a:cubicBezTo>
                    <a:pt x="34160" y="40029"/>
                    <a:pt x="34243" y="40541"/>
                    <a:pt x="34064" y="40672"/>
                  </a:cubicBezTo>
                  <a:cubicBezTo>
                    <a:pt x="34024" y="40699"/>
                    <a:pt x="33973" y="40710"/>
                    <a:pt x="33914" y="40710"/>
                  </a:cubicBezTo>
                  <a:cubicBezTo>
                    <a:pt x="33749" y="40710"/>
                    <a:pt x="33530" y="40628"/>
                    <a:pt x="33368" y="40628"/>
                  </a:cubicBezTo>
                  <a:cubicBezTo>
                    <a:pt x="33315" y="40628"/>
                    <a:pt x="33268" y="40637"/>
                    <a:pt x="33231" y="40660"/>
                  </a:cubicBezTo>
                  <a:cubicBezTo>
                    <a:pt x="33040" y="40791"/>
                    <a:pt x="33076" y="41303"/>
                    <a:pt x="32874" y="41410"/>
                  </a:cubicBezTo>
                  <a:cubicBezTo>
                    <a:pt x="32671" y="41529"/>
                    <a:pt x="32255" y="41743"/>
                    <a:pt x="32255" y="41743"/>
                  </a:cubicBezTo>
                  <a:lnTo>
                    <a:pt x="32231" y="41743"/>
                  </a:lnTo>
                  <a:cubicBezTo>
                    <a:pt x="32231" y="41755"/>
                    <a:pt x="32231" y="41755"/>
                    <a:pt x="32231" y="41755"/>
                  </a:cubicBezTo>
                  <a:cubicBezTo>
                    <a:pt x="31743" y="41422"/>
                    <a:pt x="31183" y="41208"/>
                    <a:pt x="30600" y="41136"/>
                  </a:cubicBezTo>
                  <a:lnTo>
                    <a:pt x="37410" y="23289"/>
                  </a:lnTo>
                  <a:close/>
                  <a:moveTo>
                    <a:pt x="16443" y="44101"/>
                  </a:moveTo>
                  <a:lnTo>
                    <a:pt x="17241" y="46196"/>
                  </a:lnTo>
                  <a:lnTo>
                    <a:pt x="17241" y="46506"/>
                  </a:lnTo>
                  <a:cubicBezTo>
                    <a:pt x="16955" y="46506"/>
                    <a:pt x="16729" y="46744"/>
                    <a:pt x="16729" y="47018"/>
                  </a:cubicBezTo>
                  <a:cubicBezTo>
                    <a:pt x="16729" y="47304"/>
                    <a:pt x="16955" y="47530"/>
                    <a:pt x="17241" y="47530"/>
                  </a:cubicBezTo>
                  <a:lnTo>
                    <a:pt x="17241" y="48447"/>
                  </a:lnTo>
                  <a:lnTo>
                    <a:pt x="17003" y="48339"/>
                  </a:lnTo>
                  <a:cubicBezTo>
                    <a:pt x="15741" y="47816"/>
                    <a:pt x="15145" y="46363"/>
                    <a:pt x="15669" y="45101"/>
                  </a:cubicBezTo>
                  <a:cubicBezTo>
                    <a:pt x="15836" y="44684"/>
                    <a:pt x="16110" y="44351"/>
                    <a:pt x="16443" y="44101"/>
                  </a:cubicBezTo>
                  <a:close/>
                  <a:moveTo>
                    <a:pt x="29469" y="44089"/>
                  </a:moveTo>
                  <a:cubicBezTo>
                    <a:pt x="29802" y="44351"/>
                    <a:pt x="30064" y="44684"/>
                    <a:pt x="30243" y="45101"/>
                  </a:cubicBezTo>
                  <a:cubicBezTo>
                    <a:pt x="30766" y="46363"/>
                    <a:pt x="30171" y="47816"/>
                    <a:pt x="28909" y="48339"/>
                  </a:cubicBezTo>
                  <a:lnTo>
                    <a:pt x="28671" y="48447"/>
                  </a:lnTo>
                  <a:lnTo>
                    <a:pt x="28671" y="47530"/>
                  </a:lnTo>
                  <a:cubicBezTo>
                    <a:pt x="28945" y="47530"/>
                    <a:pt x="29183" y="47304"/>
                    <a:pt x="29183" y="47018"/>
                  </a:cubicBezTo>
                  <a:cubicBezTo>
                    <a:pt x="29183" y="46732"/>
                    <a:pt x="28945" y="46506"/>
                    <a:pt x="28671" y="46506"/>
                  </a:cubicBezTo>
                  <a:lnTo>
                    <a:pt x="28671" y="46184"/>
                  </a:lnTo>
                  <a:lnTo>
                    <a:pt x="29469" y="44089"/>
                  </a:lnTo>
                  <a:close/>
                  <a:moveTo>
                    <a:pt x="19610" y="52709"/>
                  </a:moveTo>
                  <a:lnTo>
                    <a:pt x="19622" y="53257"/>
                  </a:lnTo>
                  <a:lnTo>
                    <a:pt x="19432" y="53388"/>
                  </a:lnTo>
                  <a:lnTo>
                    <a:pt x="19444" y="54197"/>
                  </a:lnTo>
                  <a:lnTo>
                    <a:pt x="19646" y="54328"/>
                  </a:lnTo>
                  <a:lnTo>
                    <a:pt x="19646" y="54864"/>
                  </a:lnTo>
                  <a:lnTo>
                    <a:pt x="19658" y="55388"/>
                  </a:lnTo>
                  <a:lnTo>
                    <a:pt x="19503" y="55495"/>
                  </a:lnTo>
                  <a:lnTo>
                    <a:pt x="19229" y="55495"/>
                  </a:lnTo>
                  <a:cubicBezTo>
                    <a:pt x="19182" y="55495"/>
                    <a:pt x="19134" y="55507"/>
                    <a:pt x="19086" y="55507"/>
                  </a:cubicBezTo>
                  <a:lnTo>
                    <a:pt x="19086" y="53650"/>
                  </a:lnTo>
                  <a:cubicBezTo>
                    <a:pt x="19086" y="53292"/>
                    <a:pt x="19229" y="52959"/>
                    <a:pt x="19444" y="52709"/>
                  </a:cubicBezTo>
                  <a:close/>
                  <a:moveTo>
                    <a:pt x="26456" y="52721"/>
                  </a:moveTo>
                  <a:cubicBezTo>
                    <a:pt x="26683" y="52959"/>
                    <a:pt x="26825" y="53292"/>
                    <a:pt x="26825" y="53650"/>
                  </a:cubicBezTo>
                  <a:lnTo>
                    <a:pt x="26825" y="55519"/>
                  </a:lnTo>
                  <a:cubicBezTo>
                    <a:pt x="26778" y="55507"/>
                    <a:pt x="26730" y="55495"/>
                    <a:pt x="26683" y="55495"/>
                  </a:cubicBezTo>
                  <a:lnTo>
                    <a:pt x="26397" y="55495"/>
                  </a:lnTo>
                  <a:lnTo>
                    <a:pt x="26254" y="55388"/>
                  </a:lnTo>
                  <a:lnTo>
                    <a:pt x="26254" y="54864"/>
                  </a:lnTo>
                  <a:lnTo>
                    <a:pt x="26266" y="54340"/>
                  </a:lnTo>
                  <a:lnTo>
                    <a:pt x="26468" y="54197"/>
                  </a:lnTo>
                  <a:lnTo>
                    <a:pt x="26480" y="53400"/>
                  </a:lnTo>
                  <a:lnTo>
                    <a:pt x="26290" y="53257"/>
                  </a:lnTo>
                  <a:lnTo>
                    <a:pt x="26290" y="52721"/>
                  </a:lnTo>
                  <a:close/>
                  <a:moveTo>
                    <a:pt x="17479" y="0"/>
                  </a:moveTo>
                  <a:cubicBezTo>
                    <a:pt x="17289" y="0"/>
                    <a:pt x="17098" y="48"/>
                    <a:pt x="16931" y="107"/>
                  </a:cubicBezTo>
                  <a:cubicBezTo>
                    <a:pt x="16860" y="143"/>
                    <a:pt x="16800" y="167"/>
                    <a:pt x="16741" y="203"/>
                  </a:cubicBezTo>
                  <a:cubicBezTo>
                    <a:pt x="16693" y="226"/>
                    <a:pt x="16646" y="262"/>
                    <a:pt x="16610" y="286"/>
                  </a:cubicBezTo>
                  <a:cubicBezTo>
                    <a:pt x="16527" y="345"/>
                    <a:pt x="16443" y="417"/>
                    <a:pt x="16384" y="500"/>
                  </a:cubicBezTo>
                  <a:cubicBezTo>
                    <a:pt x="16312" y="572"/>
                    <a:pt x="16253" y="655"/>
                    <a:pt x="16193" y="738"/>
                  </a:cubicBezTo>
                  <a:cubicBezTo>
                    <a:pt x="16038" y="1000"/>
                    <a:pt x="15967" y="1322"/>
                    <a:pt x="15991" y="1655"/>
                  </a:cubicBezTo>
                  <a:cubicBezTo>
                    <a:pt x="16193" y="3727"/>
                    <a:pt x="16538" y="7299"/>
                    <a:pt x="16741" y="9466"/>
                  </a:cubicBezTo>
                  <a:cubicBezTo>
                    <a:pt x="16574" y="9549"/>
                    <a:pt x="16396" y="9620"/>
                    <a:pt x="16217" y="9704"/>
                  </a:cubicBezTo>
                  <a:cubicBezTo>
                    <a:pt x="14860" y="9942"/>
                    <a:pt x="13526" y="10311"/>
                    <a:pt x="12240" y="10823"/>
                  </a:cubicBezTo>
                  <a:cubicBezTo>
                    <a:pt x="10157" y="11668"/>
                    <a:pt x="8228" y="12859"/>
                    <a:pt x="6573" y="14323"/>
                  </a:cubicBezTo>
                  <a:cubicBezTo>
                    <a:pt x="4906" y="15800"/>
                    <a:pt x="3513" y="17538"/>
                    <a:pt x="2453" y="19455"/>
                  </a:cubicBezTo>
                  <a:cubicBezTo>
                    <a:pt x="1394" y="21372"/>
                    <a:pt x="691" y="23467"/>
                    <a:pt x="334" y="25610"/>
                  </a:cubicBezTo>
                  <a:cubicBezTo>
                    <a:pt x="1" y="27742"/>
                    <a:pt x="48" y="29909"/>
                    <a:pt x="417" y="32004"/>
                  </a:cubicBezTo>
                  <a:cubicBezTo>
                    <a:pt x="584" y="32933"/>
                    <a:pt x="834" y="33850"/>
                    <a:pt x="1144" y="34731"/>
                  </a:cubicBezTo>
                  <a:cubicBezTo>
                    <a:pt x="1203" y="34897"/>
                    <a:pt x="1263" y="35064"/>
                    <a:pt x="1334" y="35231"/>
                  </a:cubicBezTo>
                  <a:cubicBezTo>
                    <a:pt x="1334" y="35588"/>
                    <a:pt x="1656" y="36719"/>
                    <a:pt x="1906" y="37207"/>
                  </a:cubicBezTo>
                  <a:cubicBezTo>
                    <a:pt x="2453" y="38303"/>
                    <a:pt x="3108" y="38981"/>
                    <a:pt x="3299" y="39088"/>
                  </a:cubicBezTo>
                  <a:cubicBezTo>
                    <a:pt x="3346" y="39315"/>
                    <a:pt x="3382" y="39541"/>
                    <a:pt x="3489" y="39684"/>
                  </a:cubicBezTo>
                  <a:cubicBezTo>
                    <a:pt x="3680" y="39934"/>
                    <a:pt x="4239" y="39910"/>
                    <a:pt x="4442" y="40148"/>
                  </a:cubicBezTo>
                  <a:cubicBezTo>
                    <a:pt x="4644" y="40398"/>
                    <a:pt x="4501" y="40946"/>
                    <a:pt x="4716" y="41184"/>
                  </a:cubicBezTo>
                  <a:cubicBezTo>
                    <a:pt x="4930" y="41422"/>
                    <a:pt x="5489" y="41327"/>
                    <a:pt x="5716" y="41553"/>
                  </a:cubicBezTo>
                  <a:cubicBezTo>
                    <a:pt x="5942" y="41767"/>
                    <a:pt x="5859" y="42327"/>
                    <a:pt x="6097" y="42541"/>
                  </a:cubicBezTo>
                  <a:cubicBezTo>
                    <a:pt x="6335" y="42755"/>
                    <a:pt x="6882" y="42601"/>
                    <a:pt x="7132" y="42803"/>
                  </a:cubicBezTo>
                  <a:cubicBezTo>
                    <a:pt x="7383" y="43005"/>
                    <a:pt x="7359" y="43565"/>
                    <a:pt x="7621" y="43756"/>
                  </a:cubicBezTo>
                  <a:cubicBezTo>
                    <a:pt x="7712" y="43821"/>
                    <a:pt x="7841" y="43835"/>
                    <a:pt x="7981" y="43835"/>
                  </a:cubicBezTo>
                  <a:cubicBezTo>
                    <a:pt x="8088" y="43835"/>
                    <a:pt x="8202" y="43827"/>
                    <a:pt x="8310" y="43827"/>
                  </a:cubicBezTo>
                  <a:cubicBezTo>
                    <a:pt x="8445" y="43827"/>
                    <a:pt x="8572" y="43840"/>
                    <a:pt x="8668" y="43898"/>
                  </a:cubicBezTo>
                  <a:cubicBezTo>
                    <a:pt x="8942" y="44077"/>
                    <a:pt x="8966" y="44637"/>
                    <a:pt x="9252" y="44791"/>
                  </a:cubicBezTo>
                  <a:cubicBezTo>
                    <a:pt x="9323" y="44835"/>
                    <a:pt x="9410" y="44849"/>
                    <a:pt x="9504" y="44849"/>
                  </a:cubicBezTo>
                  <a:cubicBezTo>
                    <a:pt x="9688" y="44849"/>
                    <a:pt x="9900" y="44795"/>
                    <a:pt x="10084" y="44795"/>
                  </a:cubicBezTo>
                  <a:cubicBezTo>
                    <a:pt x="10167" y="44795"/>
                    <a:pt x="10245" y="44806"/>
                    <a:pt x="10311" y="44839"/>
                  </a:cubicBezTo>
                  <a:cubicBezTo>
                    <a:pt x="10597" y="44982"/>
                    <a:pt x="10681" y="45541"/>
                    <a:pt x="10978" y="45661"/>
                  </a:cubicBezTo>
                  <a:cubicBezTo>
                    <a:pt x="11033" y="45685"/>
                    <a:pt x="11092" y="45695"/>
                    <a:pt x="11155" y="45695"/>
                  </a:cubicBezTo>
                  <a:cubicBezTo>
                    <a:pt x="11367" y="45695"/>
                    <a:pt x="11615" y="45586"/>
                    <a:pt x="11835" y="45577"/>
                  </a:cubicBezTo>
                  <a:cubicBezTo>
                    <a:pt x="11907" y="46899"/>
                    <a:pt x="12681" y="48125"/>
                    <a:pt x="13931" y="48732"/>
                  </a:cubicBezTo>
                  <a:lnTo>
                    <a:pt x="13931" y="48744"/>
                  </a:lnTo>
                  <a:lnTo>
                    <a:pt x="14121" y="48816"/>
                  </a:lnTo>
                  <a:lnTo>
                    <a:pt x="16896" y="49971"/>
                  </a:lnTo>
                  <a:cubicBezTo>
                    <a:pt x="17003" y="50018"/>
                    <a:pt x="17122" y="50042"/>
                    <a:pt x="17241" y="50042"/>
                  </a:cubicBezTo>
                  <a:lnTo>
                    <a:pt x="17241" y="60079"/>
                  </a:lnTo>
                  <a:cubicBezTo>
                    <a:pt x="17241" y="61103"/>
                    <a:pt x="18062" y="61924"/>
                    <a:pt x="19086" y="61924"/>
                  </a:cubicBezTo>
                  <a:lnTo>
                    <a:pt x="19086" y="58746"/>
                  </a:lnTo>
                  <a:cubicBezTo>
                    <a:pt x="19134" y="58757"/>
                    <a:pt x="19170" y="58757"/>
                    <a:pt x="19217" y="58757"/>
                  </a:cubicBezTo>
                  <a:lnTo>
                    <a:pt x="19705" y="58757"/>
                  </a:lnTo>
                  <a:lnTo>
                    <a:pt x="19717" y="59031"/>
                  </a:lnTo>
                  <a:lnTo>
                    <a:pt x="19717" y="59543"/>
                  </a:lnTo>
                  <a:lnTo>
                    <a:pt x="19527" y="59674"/>
                  </a:lnTo>
                  <a:lnTo>
                    <a:pt x="19551" y="60424"/>
                  </a:lnTo>
                  <a:lnTo>
                    <a:pt x="19741" y="60555"/>
                  </a:lnTo>
                  <a:lnTo>
                    <a:pt x="19741" y="61055"/>
                  </a:lnTo>
                  <a:lnTo>
                    <a:pt x="19753" y="61555"/>
                  </a:lnTo>
                  <a:lnTo>
                    <a:pt x="19563" y="61674"/>
                  </a:lnTo>
                  <a:lnTo>
                    <a:pt x="19575" y="62425"/>
                  </a:lnTo>
                  <a:lnTo>
                    <a:pt x="19765" y="62544"/>
                  </a:lnTo>
                  <a:cubicBezTo>
                    <a:pt x="19777" y="62663"/>
                    <a:pt x="19777" y="62782"/>
                    <a:pt x="19777" y="62901"/>
                  </a:cubicBezTo>
                  <a:lnTo>
                    <a:pt x="19777" y="62913"/>
                  </a:lnTo>
                  <a:cubicBezTo>
                    <a:pt x="19777" y="62925"/>
                    <a:pt x="19777" y="62925"/>
                    <a:pt x="19777" y="62925"/>
                  </a:cubicBezTo>
                  <a:cubicBezTo>
                    <a:pt x="19777" y="62960"/>
                    <a:pt x="19777" y="62996"/>
                    <a:pt x="19777" y="63032"/>
                  </a:cubicBezTo>
                  <a:cubicBezTo>
                    <a:pt x="19789" y="63115"/>
                    <a:pt x="19789" y="63198"/>
                    <a:pt x="19801" y="63282"/>
                  </a:cubicBezTo>
                  <a:lnTo>
                    <a:pt x="19836" y="63520"/>
                  </a:lnTo>
                  <a:cubicBezTo>
                    <a:pt x="19789" y="63568"/>
                    <a:pt x="19741" y="63627"/>
                    <a:pt x="19694" y="63687"/>
                  </a:cubicBezTo>
                  <a:cubicBezTo>
                    <a:pt x="19717" y="63806"/>
                    <a:pt x="19753" y="63937"/>
                    <a:pt x="19801" y="64056"/>
                  </a:cubicBezTo>
                  <a:lnTo>
                    <a:pt x="19872" y="64234"/>
                  </a:lnTo>
                  <a:cubicBezTo>
                    <a:pt x="20490" y="64475"/>
                    <a:pt x="21504" y="64616"/>
                    <a:pt x="22788" y="64616"/>
                  </a:cubicBezTo>
                  <a:cubicBezTo>
                    <a:pt x="22839" y="64616"/>
                    <a:pt x="22891" y="64616"/>
                    <a:pt x="22944" y="64615"/>
                  </a:cubicBezTo>
                  <a:cubicBezTo>
                    <a:pt x="24301" y="64615"/>
                    <a:pt x="25385" y="64484"/>
                    <a:pt x="26028" y="64234"/>
                  </a:cubicBezTo>
                  <a:cubicBezTo>
                    <a:pt x="26052" y="64175"/>
                    <a:pt x="26063" y="64115"/>
                    <a:pt x="26087" y="64056"/>
                  </a:cubicBezTo>
                  <a:cubicBezTo>
                    <a:pt x="26147" y="63937"/>
                    <a:pt x="26171" y="63806"/>
                    <a:pt x="26206" y="63687"/>
                  </a:cubicBezTo>
                  <a:cubicBezTo>
                    <a:pt x="26159" y="63627"/>
                    <a:pt x="26111" y="63568"/>
                    <a:pt x="26052" y="63520"/>
                  </a:cubicBezTo>
                  <a:lnTo>
                    <a:pt x="26099" y="63282"/>
                  </a:lnTo>
                  <a:cubicBezTo>
                    <a:pt x="26111" y="63198"/>
                    <a:pt x="26111" y="63115"/>
                    <a:pt x="26111" y="63032"/>
                  </a:cubicBezTo>
                  <a:cubicBezTo>
                    <a:pt x="26111" y="62996"/>
                    <a:pt x="26111" y="62960"/>
                    <a:pt x="26123" y="62925"/>
                  </a:cubicBezTo>
                  <a:lnTo>
                    <a:pt x="26123" y="62913"/>
                  </a:lnTo>
                  <a:cubicBezTo>
                    <a:pt x="26123" y="62794"/>
                    <a:pt x="26123" y="62675"/>
                    <a:pt x="26123" y="62544"/>
                  </a:cubicBezTo>
                  <a:lnTo>
                    <a:pt x="26313" y="62425"/>
                  </a:lnTo>
                  <a:lnTo>
                    <a:pt x="26325" y="61674"/>
                  </a:lnTo>
                  <a:lnTo>
                    <a:pt x="26147" y="61555"/>
                  </a:lnTo>
                  <a:lnTo>
                    <a:pt x="26147" y="61055"/>
                  </a:lnTo>
                  <a:lnTo>
                    <a:pt x="26159" y="60555"/>
                  </a:lnTo>
                  <a:lnTo>
                    <a:pt x="26349" y="60424"/>
                  </a:lnTo>
                  <a:lnTo>
                    <a:pt x="26361" y="59674"/>
                  </a:lnTo>
                  <a:lnTo>
                    <a:pt x="26171" y="59543"/>
                  </a:lnTo>
                  <a:lnTo>
                    <a:pt x="26182" y="59031"/>
                  </a:lnTo>
                  <a:lnTo>
                    <a:pt x="26182" y="58757"/>
                  </a:lnTo>
                  <a:lnTo>
                    <a:pt x="26671" y="58757"/>
                  </a:lnTo>
                  <a:cubicBezTo>
                    <a:pt x="26718" y="58757"/>
                    <a:pt x="26766" y="58757"/>
                    <a:pt x="26814" y="58746"/>
                  </a:cubicBezTo>
                  <a:lnTo>
                    <a:pt x="26814" y="61924"/>
                  </a:lnTo>
                  <a:cubicBezTo>
                    <a:pt x="27826" y="61924"/>
                    <a:pt x="28659" y="61103"/>
                    <a:pt x="28659" y="60079"/>
                  </a:cubicBezTo>
                  <a:lnTo>
                    <a:pt x="28659" y="50042"/>
                  </a:lnTo>
                  <a:cubicBezTo>
                    <a:pt x="28778" y="50042"/>
                    <a:pt x="28897" y="50018"/>
                    <a:pt x="29004" y="49971"/>
                  </a:cubicBezTo>
                  <a:lnTo>
                    <a:pt x="31778" y="48816"/>
                  </a:lnTo>
                  <a:lnTo>
                    <a:pt x="31969" y="48744"/>
                  </a:lnTo>
                  <a:lnTo>
                    <a:pt x="31969" y="48732"/>
                  </a:lnTo>
                  <a:cubicBezTo>
                    <a:pt x="33219" y="48125"/>
                    <a:pt x="33993" y="46899"/>
                    <a:pt x="34064" y="45577"/>
                  </a:cubicBezTo>
                  <a:cubicBezTo>
                    <a:pt x="34276" y="45586"/>
                    <a:pt x="34529" y="45695"/>
                    <a:pt x="34743" y="45695"/>
                  </a:cubicBezTo>
                  <a:cubicBezTo>
                    <a:pt x="34807" y="45695"/>
                    <a:pt x="34867" y="45685"/>
                    <a:pt x="34922" y="45661"/>
                  </a:cubicBezTo>
                  <a:cubicBezTo>
                    <a:pt x="35207" y="45541"/>
                    <a:pt x="35303" y="44982"/>
                    <a:pt x="35588" y="44839"/>
                  </a:cubicBezTo>
                  <a:cubicBezTo>
                    <a:pt x="35655" y="44806"/>
                    <a:pt x="35732" y="44795"/>
                    <a:pt x="35816" y="44795"/>
                  </a:cubicBezTo>
                  <a:cubicBezTo>
                    <a:pt x="36000" y="44795"/>
                    <a:pt x="36212" y="44849"/>
                    <a:pt x="36396" y="44849"/>
                  </a:cubicBezTo>
                  <a:cubicBezTo>
                    <a:pt x="36490" y="44849"/>
                    <a:pt x="36577" y="44835"/>
                    <a:pt x="36648" y="44791"/>
                  </a:cubicBezTo>
                  <a:cubicBezTo>
                    <a:pt x="36922" y="44637"/>
                    <a:pt x="36958" y="44077"/>
                    <a:pt x="37231" y="43898"/>
                  </a:cubicBezTo>
                  <a:cubicBezTo>
                    <a:pt x="37323" y="43840"/>
                    <a:pt x="37448" y="43827"/>
                    <a:pt x="37581" y="43827"/>
                  </a:cubicBezTo>
                  <a:cubicBezTo>
                    <a:pt x="37689" y="43827"/>
                    <a:pt x="37803" y="43835"/>
                    <a:pt x="37911" y="43835"/>
                  </a:cubicBezTo>
                  <a:cubicBezTo>
                    <a:pt x="38052" y="43835"/>
                    <a:pt x="38183" y="43821"/>
                    <a:pt x="38279" y="43756"/>
                  </a:cubicBezTo>
                  <a:cubicBezTo>
                    <a:pt x="38541" y="43565"/>
                    <a:pt x="38517" y="43005"/>
                    <a:pt x="38767" y="42803"/>
                  </a:cubicBezTo>
                  <a:cubicBezTo>
                    <a:pt x="39017" y="42601"/>
                    <a:pt x="39553" y="42755"/>
                    <a:pt x="39791" y="42541"/>
                  </a:cubicBezTo>
                  <a:cubicBezTo>
                    <a:pt x="40029" y="42327"/>
                    <a:pt x="39946" y="41767"/>
                    <a:pt x="40172" y="41553"/>
                  </a:cubicBezTo>
                  <a:cubicBezTo>
                    <a:pt x="40410" y="41327"/>
                    <a:pt x="40958" y="41410"/>
                    <a:pt x="41172" y="41184"/>
                  </a:cubicBezTo>
                  <a:cubicBezTo>
                    <a:pt x="41387" y="40946"/>
                    <a:pt x="41244" y="40398"/>
                    <a:pt x="41446" y="40148"/>
                  </a:cubicBezTo>
                  <a:cubicBezTo>
                    <a:pt x="41649" y="39910"/>
                    <a:pt x="42220" y="39934"/>
                    <a:pt x="42411" y="39684"/>
                  </a:cubicBezTo>
                  <a:cubicBezTo>
                    <a:pt x="42506" y="39541"/>
                    <a:pt x="42554" y="39315"/>
                    <a:pt x="42601" y="39088"/>
                  </a:cubicBezTo>
                  <a:cubicBezTo>
                    <a:pt x="42780" y="38981"/>
                    <a:pt x="43447" y="38303"/>
                    <a:pt x="43994" y="37207"/>
                  </a:cubicBezTo>
                  <a:cubicBezTo>
                    <a:pt x="44244" y="36719"/>
                    <a:pt x="44566" y="35588"/>
                    <a:pt x="44566" y="35231"/>
                  </a:cubicBezTo>
                  <a:cubicBezTo>
                    <a:pt x="44625" y="35064"/>
                    <a:pt x="44697" y="34897"/>
                    <a:pt x="44756" y="34731"/>
                  </a:cubicBezTo>
                  <a:cubicBezTo>
                    <a:pt x="45066" y="33850"/>
                    <a:pt x="45304" y="32933"/>
                    <a:pt x="45471" y="32004"/>
                  </a:cubicBezTo>
                  <a:cubicBezTo>
                    <a:pt x="45852" y="29909"/>
                    <a:pt x="45899" y="27742"/>
                    <a:pt x="45554" y="25610"/>
                  </a:cubicBezTo>
                  <a:cubicBezTo>
                    <a:pt x="45221" y="23467"/>
                    <a:pt x="44506" y="21372"/>
                    <a:pt x="43447" y="19455"/>
                  </a:cubicBezTo>
                  <a:cubicBezTo>
                    <a:pt x="42387" y="17538"/>
                    <a:pt x="40994" y="15800"/>
                    <a:pt x="39339" y="14323"/>
                  </a:cubicBezTo>
                  <a:cubicBezTo>
                    <a:pt x="37684" y="12859"/>
                    <a:pt x="35755" y="11668"/>
                    <a:pt x="33660" y="10823"/>
                  </a:cubicBezTo>
                  <a:cubicBezTo>
                    <a:pt x="32386" y="10311"/>
                    <a:pt x="31052" y="9942"/>
                    <a:pt x="29683" y="9704"/>
                  </a:cubicBezTo>
                  <a:cubicBezTo>
                    <a:pt x="29552" y="9644"/>
                    <a:pt x="29421" y="9573"/>
                    <a:pt x="29278" y="9513"/>
                  </a:cubicBezTo>
                  <a:cubicBezTo>
                    <a:pt x="29385" y="8215"/>
                    <a:pt x="29528" y="6406"/>
                    <a:pt x="29671" y="4715"/>
                  </a:cubicBezTo>
                  <a:cubicBezTo>
                    <a:pt x="29754" y="3560"/>
                    <a:pt x="29850" y="2465"/>
                    <a:pt x="29909" y="1631"/>
                  </a:cubicBezTo>
                  <a:cubicBezTo>
                    <a:pt x="29981" y="750"/>
                    <a:pt x="29290" y="0"/>
                    <a:pt x="2840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104775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3" name="Google Shape;1113;p36"/>
            <p:cNvGrpSpPr/>
            <p:nvPr/>
          </p:nvGrpSpPr>
          <p:grpSpPr>
            <a:xfrm>
              <a:off x="3395788" y="3264700"/>
              <a:ext cx="1148100" cy="1611350"/>
              <a:chOff x="3403525" y="2276925"/>
              <a:chExt cx="1148100" cy="1611350"/>
            </a:xfrm>
          </p:grpSpPr>
          <p:sp>
            <p:nvSpPr>
              <p:cNvPr id="1114" name="Google Shape;1114;p36"/>
              <p:cNvSpPr/>
              <p:nvPr/>
            </p:nvSpPr>
            <p:spPr>
              <a:xfrm>
                <a:off x="3963125" y="2512275"/>
                <a:ext cx="588500" cy="751575"/>
              </a:xfrm>
              <a:custGeom>
                <a:rect b="b" l="l" r="r" t="t"/>
                <a:pathLst>
                  <a:path extrusionOk="0" h="30063" w="23540">
                    <a:moveTo>
                      <a:pt x="4432" y="1"/>
                    </a:moveTo>
                    <a:cubicBezTo>
                      <a:pt x="2117" y="1"/>
                      <a:pt x="189" y="1826"/>
                      <a:pt x="96" y="4172"/>
                    </a:cubicBezTo>
                    <a:cubicBezTo>
                      <a:pt x="1" y="6565"/>
                      <a:pt x="1858" y="8589"/>
                      <a:pt x="4251" y="8684"/>
                    </a:cubicBezTo>
                    <a:lnTo>
                      <a:pt x="4680" y="8684"/>
                    </a:lnTo>
                    <a:cubicBezTo>
                      <a:pt x="4928" y="8668"/>
                      <a:pt x="5178" y="8660"/>
                      <a:pt x="5428" y="8660"/>
                    </a:cubicBezTo>
                    <a:cubicBezTo>
                      <a:pt x="6470" y="8660"/>
                      <a:pt x="7519" y="8801"/>
                      <a:pt x="8537" y="9089"/>
                    </a:cubicBezTo>
                    <a:cubicBezTo>
                      <a:pt x="9799" y="9458"/>
                      <a:pt x="11014" y="10041"/>
                      <a:pt x="12109" y="10827"/>
                    </a:cubicBezTo>
                    <a:cubicBezTo>
                      <a:pt x="13193" y="11625"/>
                      <a:pt x="14157" y="12601"/>
                      <a:pt x="14943" y="13732"/>
                    </a:cubicBezTo>
                    <a:cubicBezTo>
                      <a:pt x="15729" y="14863"/>
                      <a:pt x="16300" y="16137"/>
                      <a:pt x="16669" y="17495"/>
                    </a:cubicBezTo>
                    <a:cubicBezTo>
                      <a:pt x="17026" y="18840"/>
                      <a:pt x="17134" y="20281"/>
                      <a:pt x="17026" y="21709"/>
                    </a:cubicBezTo>
                    <a:cubicBezTo>
                      <a:pt x="16979" y="22221"/>
                      <a:pt x="16907" y="22733"/>
                      <a:pt x="16800" y="23233"/>
                    </a:cubicBezTo>
                    <a:cubicBezTo>
                      <a:pt x="16598" y="24138"/>
                      <a:pt x="16300" y="25019"/>
                      <a:pt x="15907" y="25865"/>
                    </a:cubicBezTo>
                    <a:cubicBezTo>
                      <a:pt x="15076" y="27726"/>
                      <a:pt x="16808" y="30062"/>
                      <a:pt x="18647" y="30062"/>
                    </a:cubicBezTo>
                    <a:cubicBezTo>
                      <a:pt x="19443" y="30062"/>
                      <a:pt x="20259" y="29624"/>
                      <a:pt x="20896" y="28520"/>
                    </a:cubicBezTo>
                    <a:cubicBezTo>
                      <a:pt x="21491" y="27508"/>
                      <a:pt x="21991" y="26424"/>
                      <a:pt x="22384" y="25317"/>
                    </a:cubicBezTo>
                    <a:cubicBezTo>
                      <a:pt x="22694" y="24424"/>
                      <a:pt x="22944" y="23519"/>
                      <a:pt x="23111" y="22591"/>
                    </a:cubicBezTo>
                    <a:cubicBezTo>
                      <a:pt x="23492" y="20495"/>
                      <a:pt x="23539" y="18328"/>
                      <a:pt x="23194" y="16185"/>
                    </a:cubicBezTo>
                    <a:cubicBezTo>
                      <a:pt x="22849" y="14054"/>
                      <a:pt x="22134" y="11958"/>
                      <a:pt x="21075" y="10041"/>
                    </a:cubicBezTo>
                    <a:cubicBezTo>
                      <a:pt x="20015" y="8124"/>
                      <a:pt x="18622" y="6374"/>
                      <a:pt x="16967" y="4910"/>
                    </a:cubicBezTo>
                    <a:cubicBezTo>
                      <a:pt x="15300" y="3433"/>
                      <a:pt x="13371" y="2243"/>
                      <a:pt x="11288" y="1409"/>
                    </a:cubicBezTo>
                    <a:cubicBezTo>
                      <a:pt x="9192" y="564"/>
                      <a:pt x="6942" y="112"/>
                      <a:pt x="4680" y="16"/>
                    </a:cubicBezTo>
                    <a:lnTo>
                      <a:pt x="4608" y="4"/>
                    </a:lnTo>
                    <a:cubicBezTo>
                      <a:pt x="4549" y="2"/>
                      <a:pt x="4491" y="1"/>
                      <a:pt x="4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6"/>
              <p:cNvSpPr/>
              <p:nvPr/>
            </p:nvSpPr>
            <p:spPr>
              <a:xfrm>
                <a:off x="3403525" y="2512275"/>
                <a:ext cx="588500" cy="751575"/>
              </a:xfrm>
              <a:custGeom>
                <a:rect b="b" l="l" r="r" t="t"/>
                <a:pathLst>
                  <a:path extrusionOk="0" h="30063" w="23540">
                    <a:moveTo>
                      <a:pt x="19108" y="1"/>
                    </a:moveTo>
                    <a:cubicBezTo>
                      <a:pt x="19049" y="1"/>
                      <a:pt x="18991" y="2"/>
                      <a:pt x="18932" y="4"/>
                    </a:cubicBezTo>
                    <a:lnTo>
                      <a:pt x="18860" y="16"/>
                    </a:lnTo>
                    <a:cubicBezTo>
                      <a:pt x="16598" y="112"/>
                      <a:pt x="14348" y="564"/>
                      <a:pt x="12252" y="1409"/>
                    </a:cubicBezTo>
                    <a:cubicBezTo>
                      <a:pt x="10169" y="2243"/>
                      <a:pt x="8240" y="3433"/>
                      <a:pt x="6573" y="4910"/>
                    </a:cubicBezTo>
                    <a:cubicBezTo>
                      <a:pt x="4918" y="6374"/>
                      <a:pt x="3525" y="8124"/>
                      <a:pt x="2465" y="10041"/>
                    </a:cubicBezTo>
                    <a:cubicBezTo>
                      <a:pt x="1406" y="11958"/>
                      <a:pt x="691" y="14054"/>
                      <a:pt x="346" y="16185"/>
                    </a:cubicBezTo>
                    <a:cubicBezTo>
                      <a:pt x="1" y="18328"/>
                      <a:pt x="48" y="20495"/>
                      <a:pt x="429" y="22591"/>
                    </a:cubicBezTo>
                    <a:cubicBezTo>
                      <a:pt x="596" y="23519"/>
                      <a:pt x="846" y="24424"/>
                      <a:pt x="1156" y="25317"/>
                    </a:cubicBezTo>
                    <a:cubicBezTo>
                      <a:pt x="1549" y="26424"/>
                      <a:pt x="2049" y="27508"/>
                      <a:pt x="2644" y="28520"/>
                    </a:cubicBezTo>
                    <a:cubicBezTo>
                      <a:pt x="3281" y="29624"/>
                      <a:pt x="4097" y="30062"/>
                      <a:pt x="4893" y="30062"/>
                    </a:cubicBezTo>
                    <a:cubicBezTo>
                      <a:pt x="6732" y="30062"/>
                      <a:pt x="8464" y="27726"/>
                      <a:pt x="7633" y="25865"/>
                    </a:cubicBezTo>
                    <a:cubicBezTo>
                      <a:pt x="7240" y="25019"/>
                      <a:pt x="6942" y="24138"/>
                      <a:pt x="6740" y="23233"/>
                    </a:cubicBezTo>
                    <a:cubicBezTo>
                      <a:pt x="6633" y="22733"/>
                      <a:pt x="6561" y="22221"/>
                      <a:pt x="6513" y="21709"/>
                    </a:cubicBezTo>
                    <a:cubicBezTo>
                      <a:pt x="6406" y="20281"/>
                      <a:pt x="6513" y="18840"/>
                      <a:pt x="6871" y="17495"/>
                    </a:cubicBezTo>
                    <a:cubicBezTo>
                      <a:pt x="7240" y="16137"/>
                      <a:pt x="7811" y="14863"/>
                      <a:pt x="8597" y="13732"/>
                    </a:cubicBezTo>
                    <a:cubicBezTo>
                      <a:pt x="9383" y="12601"/>
                      <a:pt x="10347" y="11625"/>
                      <a:pt x="11431" y="10827"/>
                    </a:cubicBezTo>
                    <a:cubicBezTo>
                      <a:pt x="12526" y="10041"/>
                      <a:pt x="13741" y="9458"/>
                      <a:pt x="15003" y="9089"/>
                    </a:cubicBezTo>
                    <a:cubicBezTo>
                      <a:pt x="16021" y="8801"/>
                      <a:pt x="17070" y="8660"/>
                      <a:pt x="18112" y="8660"/>
                    </a:cubicBezTo>
                    <a:cubicBezTo>
                      <a:pt x="18362" y="8660"/>
                      <a:pt x="18612" y="8668"/>
                      <a:pt x="18860" y="8684"/>
                    </a:cubicBezTo>
                    <a:lnTo>
                      <a:pt x="19289" y="8684"/>
                    </a:lnTo>
                    <a:cubicBezTo>
                      <a:pt x="21682" y="8589"/>
                      <a:pt x="23539" y="6565"/>
                      <a:pt x="23444" y="4172"/>
                    </a:cubicBezTo>
                    <a:cubicBezTo>
                      <a:pt x="23351" y="1826"/>
                      <a:pt x="21423" y="1"/>
                      <a:pt x="19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6"/>
              <p:cNvSpPr/>
              <p:nvPr/>
            </p:nvSpPr>
            <p:spPr>
              <a:xfrm>
                <a:off x="3866375" y="3664300"/>
                <a:ext cx="63425" cy="81575"/>
              </a:xfrm>
              <a:custGeom>
                <a:rect b="b" l="l" r="r" t="t"/>
                <a:pathLst>
                  <a:path extrusionOk="0" h="3263" w="2537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lnTo>
                      <a:pt x="1" y="2548"/>
                    </a:lnTo>
                    <a:cubicBezTo>
                      <a:pt x="1" y="2941"/>
                      <a:pt x="322" y="3263"/>
                      <a:pt x="715" y="3263"/>
                    </a:cubicBezTo>
                    <a:lnTo>
                      <a:pt x="2537" y="3263"/>
                    </a:lnTo>
                    <a:lnTo>
                      <a:pt x="25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6"/>
              <p:cNvSpPr/>
              <p:nvPr/>
            </p:nvSpPr>
            <p:spPr>
              <a:xfrm>
                <a:off x="4025325" y="3664300"/>
                <a:ext cx="63425" cy="81575"/>
              </a:xfrm>
              <a:custGeom>
                <a:rect b="b" l="l" r="r" t="t"/>
                <a:pathLst>
                  <a:path extrusionOk="0" h="3263" w="2537">
                    <a:moveTo>
                      <a:pt x="1" y="0"/>
                    </a:moveTo>
                    <a:lnTo>
                      <a:pt x="1" y="3263"/>
                    </a:lnTo>
                    <a:lnTo>
                      <a:pt x="1823" y="3263"/>
                    </a:lnTo>
                    <a:cubicBezTo>
                      <a:pt x="2215" y="3263"/>
                      <a:pt x="2537" y="2941"/>
                      <a:pt x="2537" y="2548"/>
                    </a:cubicBezTo>
                    <a:lnTo>
                      <a:pt x="2537" y="715"/>
                    </a:lnTo>
                    <a:cubicBezTo>
                      <a:pt x="2537" y="322"/>
                      <a:pt x="2215" y="0"/>
                      <a:pt x="1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6"/>
              <p:cNvSpPr/>
              <p:nvPr/>
            </p:nvSpPr>
            <p:spPr>
              <a:xfrm>
                <a:off x="3888700" y="3568275"/>
                <a:ext cx="177725" cy="320000"/>
              </a:xfrm>
              <a:custGeom>
                <a:rect b="b" l="l" r="r" t="t"/>
                <a:pathLst>
                  <a:path extrusionOk="0" h="12800" w="7109">
                    <a:moveTo>
                      <a:pt x="1" y="0"/>
                    </a:moveTo>
                    <a:lnTo>
                      <a:pt x="13" y="203"/>
                    </a:lnTo>
                    <a:lnTo>
                      <a:pt x="25" y="893"/>
                    </a:lnTo>
                    <a:lnTo>
                      <a:pt x="215" y="893"/>
                    </a:lnTo>
                    <a:lnTo>
                      <a:pt x="227" y="1441"/>
                    </a:lnTo>
                    <a:lnTo>
                      <a:pt x="37" y="1572"/>
                    </a:lnTo>
                    <a:lnTo>
                      <a:pt x="49" y="2382"/>
                    </a:lnTo>
                    <a:lnTo>
                      <a:pt x="239" y="2513"/>
                    </a:lnTo>
                    <a:lnTo>
                      <a:pt x="251" y="3048"/>
                    </a:lnTo>
                    <a:lnTo>
                      <a:pt x="263" y="3572"/>
                    </a:lnTo>
                    <a:lnTo>
                      <a:pt x="72" y="3715"/>
                    </a:lnTo>
                    <a:lnTo>
                      <a:pt x="84" y="4501"/>
                    </a:lnTo>
                    <a:lnTo>
                      <a:pt x="275" y="4632"/>
                    </a:lnTo>
                    <a:lnTo>
                      <a:pt x="287" y="5156"/>
                    </a:lnTo>
                    <a:lnTo>
                      <a:pt x="299" y="5668"/>
                    </a:lnTo>
                    <a:lnTo>
                      <a:pt x="108" y="5799"/>
                    </a:lnTo>
                    <a:lnTo>
                      <a:pt x="120" y="6573"/>
                    </a:lnTo>
                    <a:lnTo>
                      <a:pt x="311" y="6704"/>
                    </a:lnTo>
                    <a:lnTo>
                      <a:pt x="322" y="7216"/>
                    </a:lnTo>
                    <a:lnTo>
                      <a:pt x="334" y="7716"/>
                    </a:lnTo>
                    <a:lnTo>
                      <a:pt x="144" y="7847"/>
                    </a:lnTo>
                    <a:lnTo>
                      <a:pt x="156" y="8609"/>
                    </a:lnTo>
                    <a:lnTo>
                      <a:pt x="346" y="8740"/>
                    </a:lnTo>
                    <a:lnTo>
                      <a:pt x="358" y="9240"/>
                    </a:lnTo>
                    <a:lnTo>
                      <a:pt x="358" y="9728"/>
                    </a:lnTo>
                    <a:lnTo>
                      <a:pt x="168" y="9859"/>
                    </a:lnTo>
                    <a:lnTo>
                      <a:pt x="191" y="10597"/>
                    </a:lnTo>
                    <a:lnTo>
                      <a:pt x="382" y="10728"/>
                    </a:lnTo>
                    <a:cubicBezTo>
                      <a:pt x="382" y="10847"/>
                      <a:pt x="382" y="10966"/>
                      <a:pt x="382" y="11085"/>
                    </a:cubicBezTo>
                    <a:lnTo>
                      <a:pt x="382" y="11097"/>
                    </a:lnTo>
                    <a:cubicBezTo>
                      <a:pt x="382" y="11097"/>
                      <a:pt x="382" y="11109"/>
                      <a:pt x="382" y="11109"/>
                    </a:cubicBezTo>
                    <a:cubicBezTo>
                      <a:pt x="382" y="11145"/>
                      <a:pt x="382" y="11180"/>
                      <a:pt x="394" y="11216"/>
                    </a:cubicBezTo>
                    <a:cubicBezTo>
                      <a:pt x="394" y="11299"/>
                      <a:pt x="394" y="11383"/>
                      <a:pt x="406" y="11454"/>
                    </a:cubicBezTo>
                    <a:lnTo>
                      <a:pt x="453" y="11704"/>
                    </a:lnTo>
                    <a:cubicBezTo>
                      <a:pt x="394" y="11752"/>
                      <a:pt x="346" y="11811"/>
                      <a:pt x="299" y="11871"/>
                    </a:cubicBezTo>
                    <a:cubicBezTo>
                      <a:pt x="334" y="11990"/>
                      <a:pt x="358" y="12121"/>
                      <a:pt x="406" y="12240"/>
                    </a:cubicBezTo>
                    <a:lnTo>
                      <a:pt x="477" y="12419"/>
                    </a:lnTo>
                    <a:cubicBezTo>
                      <a:pt x="1132" y="12669"/>
                      <a:pt x="2192" y="12800"/>
                      <a:pt x="3561" y="12800"/>
                    </a:cubicBezTo>
                    <a:cubicBezTo>
                      <a:pt x="4906" y="12800"/>
                      <a:pt x="5990" y="12669"/>
                      <a:pt x="6633" y="12419"/>
                    </a:cubicBezTo>
                    <a:cubicBezTo>
                      <a:pt x="6657" y="12359"/>
                      <a:pt x="6680" y="12300"/>
                      <a:pt x="6704" y="12240"/>
                    </a:cubicBezTo>
                    <a:cubicBezTo>
                      <a:pt x="6752" y="12121"/>
                      <a:pt x="6776" y="11990"/>
                      <a:pt x="6811" y="11871"/>
                    </a:cubicBezTo>
                    <a:cubicBezTo>
                      <a:pt x="6764" y="11811"/>
                      <a:pt x="6716" y="11752"/>
                      <a:pt x="6657" y="11704"/>
                    </a:cubicBezTo>
                    <a:lnTo>
                      <a:pt x="6704" y="11454"/>
                    </a:lnTo>
                    <a:cubicBezTo>
                      <a:pt x="6716" y="11383"/>
                      <a:pt x="6716" y="11299"/>
                      <a:pt x="6716" y="11216"/>
                    </a:cubicBezTo>
                    <a:cubicBezTo>
                      <a:pt x="6728" y="11180"/>
                      <a:pt x="6728" y="11145"/>
                      <a:pt x="6728" y="11109"/>
                    </a:cubicBezTo>
                    <a:lnTo>
                      <a:pt x="6728" y="11097"/>
                    </a:lnTo>
                    <a:lnTo>
                      <a:pt x="6728" y="11085"/>
                    </a:lnTo>
                    <a:cubicBezTo>
                      <a:pt x="6728" y="10966"/>
                      <a:pt x="6728" y="10847"/>
                      <a:pt x="6740" y="10728"/>
                    </a:cubicBezTo>
                    <a:lnTo>
                      <a:pt x="6930" y="10597"/>
                    </a:lnTo>
                    <a:lnTo>
                      <a:pt x="6942" y="9859"/>
                    </a:lnTo>
                    <a:lnTo>
                      <a:pt x="6752" y="9728"/>
                    </a:lnTo>
                    <a:lnTo>
                      <a:pt x="6752" y="9240"/>
                    </a:lnTo>
                    <a:lnTo>
                      <a:pt x="6764" y="8740"/>
                    </a:lnTo>
                    <a:lnTo>
                      <a:pt x="6954" y="8609"/>
                    </a:lnTo>
                    <a:lnTo>
                      <a:pt x="6966" y="7847"/>
                    </a:lnTo>
                    <a:lnTo>
                      <a:pt x="6776" y="7716"/>
                    </a:lnTo>
                    <a:lnTo>
                      <a:pt x="6788" y="7216"/>
                    </a:lnTo>
                    <a:lnTo>
                      <a:pt x="6799" y="6704"/>
                    </a:lnTo>
                    <a:lnTo>
                      <a:pt x="6990" y="6573"/>
                    </a:lnTo>
                    <a:lnTo>
                      <a:pt x="7002" y="5799"/>
                    </a:lnTo>
                    <a:lnTo>
                      <a:pt x="6811" y="5668"/>
                    </a:lnTo>
                    <a:lnTo>
                      <a:pt x="6823" y="5156"/>
                    </a:lnTo>
                    <a:lnTo>
                      <a:pt x="6835" y="4632"/>
                    </a:lnTo>
                    <a:lnTo>
                      <a:pt x="7026" y="4489"/>
                    </a:lnTo>
                    <a:lnTo>
                      <a:pt x="7038" y="3715"/>
                    </a:lnTo>
                    <a:lnTo>
                      <a:pt x="6847" y="3572"/>
                    </a:lnTo>
                    <a:lnTo>
                      <a:pt x="6859" y="3048"/>
                    </a:lnTo>
                    <a:lnTo>
                      <a:pt x="6871" y="2513"/>
                    </a:lnTo>
                    <a:lnTo>
                      <a:pt x="7061" y="2382"/>
                    </a:lnTo>
                    <a:lnTo>
                      <a:pt x="7085" y="1572"/>
                    </a:lnTo>
                    <a:lnTo>
                      <a:pt x="6883" y="1429"/>
                    </a:lnTo>
                    <a:lnTo>
                      <a:pt x="6895" y="893"/>
                    </a:lnTo>
                    <a:lnTo>
                      <a:pt x="7097" y="893"/>
                    </a:lnTo>
                    <a:lnTo>
                      <a:pt x="7109" y="203"/>
                    </a:lnTo>
                    <a:lnTo>
                      <a:pt x="71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6"/>
              <p:cNvSpPr/>
              <p:nvPr/>
            </p:nvSpPr>
            <p:spPr>
              <a:xfrm>
                <a:off x="3834825" y="3370225"/>
                <a:ext cx="285475" cy="454825"/>
              </a:xfrm>
              <a:custGeom>
                <a:rect b="b" l="l" r="r" t="t"/>
                <a:pathLst>
                  <a:path extrusionOk="0" h="18193" w="11419">
                    <a:moveTo>
                      <a:pt x="1" y="0"/>
                    </a:moveTo>
                    <a:lnTo>
                      <a:pt x="1" y="16347"/>
                    </a:lnTo>
                    <a:cubicBezTo>
                      <a:pt x="1" y="17371"/>
                      <a:pt x="822" y="18193"/>
                      <a:pt x="1846" y="18193"/>
                    </a:cubicBezTo>
                    <a:lnTo>
                      <a:pt x="1846" y="9918"/>
                    </a:lnTo>
                    <a:cubicBezTo>
                      <a:pt x="1846" y="9144"/>
                      <a:pt x="2466" y="8525"/>
                      <a:pt x="3239" y="8525"/>
                    </a:cubicBezTo>
                    <a:lnTo>
                      <a:pt x="8192" y="8525"/>
                    </a:lnTo>
                    <a:cubicBezTo>
                      <a:pt x="8954" y="8525"/>
                      <a:pt x="9585" y="9144"/>
                      <a:pt x="9585" y="9918"/>
                    </a:cubicBezTo>
                    <a:lnTo>
                      <a:pt x="9585" y="18193"/>
                    </a:lnTo>
                    <a:cubicBezTo>
                      <a:pt x="10597" y="18193"/>
                      <a:pt x="11419" y="17371"/>
                      <a:pt x="11419" y="16347"/>
                    </a:cubicBezTo>
                    <a:lnTo>
                      <a:pt x="11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6"/>
              <p:cNvSpPr/>
              <p:nvPr/>
            </p:nvSpPr>
            <p:spPr>
              <a:xfrm>
                <a:off x="3612475" y="2486775"/>
                <a:ext cx="730175" cy="961150"/>
              </a:xfrm>
              <a:custGeom>
                <a:rect b="b" l="l" r="r" t="t"/>
                <a:pathLst>
                  <a:path extrusionOk="0" h="38446" w="29207">
                    <a:moveTo>
                      <a:pt x="13515" y="0"/>
                    </a:moveTo>
                    <a:cubicBezTo>
                      <a:pt x="6918" y="0"/>
                      <a:pt x="1215" y="5049"/>
                      <a:pt x="191" y="11990"/>
                    </a:cubicBezTo>
                    <a:cubicBezTo>
                      <a:pt x="37" y="13038"/>
                      <a:pt x="1" y="14026"/>
                      <a:pt x="156" y="14895"/>
                    </a:cubicBezTo>
                    <a:lnTo>
                      <a:pt x="9133" y="38446"/>
                    </a:lnTo>
                    <a:lnTo>
                      <a:pt x="20075" y="38446"/>
                    </a:lnTo>
                    <a:lnTo>
                      <a:pt x="29052" y="14895"/>
                    </a:lnTo>
                    <a:cubicBezTo>
                      <a:pt x="29207" y="14026"/>
                      <a:pt x="29171" y="13038"/>
                      <a:pt x="29016" y="11990"/>
                    </a:cubicBezTo>
                    <a:cubicBezTo>
                      <a:pt x="27993" y="5049"/>
                      <a:pt x="22289" y="0"/>
                      <a:pt x="157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6"/>
              <p:cNvSpPr/>
              <p:nvPr/>
            </p:nvSpPr>
            <p:spPr>
              <a:xfrm>
                <a:off x="3616350" y="2859150"/>
                <a:ext cx="722750" cy="588775"/>
              </a:xfrm>
              <a:custGeom>
                <a:rect b="b" l="l" r="r" t="t"/>
                <a:pathLst>
                  <a:path extrusionOk="0" h="23551" w="28910">
                    <a:moveTo>
                      <a:pt x="1" y="0"/>
                    </a:moveTo>
                    <a:lnTo>
                      <a:pt x="8978" y="23551"/>
                    </a:lnTo>
                    <a:lnTo>
                      <a:pt x="19920" y="23551"/>
                    </a:lnTo>
                    <a:lnTo>
                      <a:pt x="28909" y="0"/>
                    </a:lnTo>
                    <a:lnTo>
                      <a:pt x="28909" y="0"/>
                    </a:lnTo>
                    <a:cubicBezTo>
                      <a:pt x="27528" y="750"/>
                      <a:pt x="25432" y="1643"/>
                      <a:pt x="22849" y="1715"/>
                    </a:cubicBezTo>
                    <a:cubicBezTo>
                      <a:pt x="22710" y="1720"/>
                      <a:pt x="22573" y="1722"/>
                      <a:pt x="22438" y="1722"/>
                    </a:cubicBezTo>
                    <a:cubicBezTo>
                      <a:pt x="20602" y="1722"/>
                      <a:pt x="19094" y="1283"/>
                      <a:pt x="17741" y="750"/>
                    </a:cubicBezTo>
                    <a:cubicBezTo>
                      <a:pt x="16687" y="334"/>
                      <a:pt x="15571" y="125"/>
                      <a:pt x="14453" y="125"/>
                    </a:cubicBezTo>
                    <a:cubicBezTo>
                      <a:pt x="13336" y="125"/>
                      <a:pt x="12217" y="334"/>
                      <a:pt x="11157" y="750"/>
                    </a:cubicBezTo>
                    <a:cubicBezTo>
                      <a:pt x="9804" y="1283"/>
                      <a:pt x="8306" y="1722"/>
                      <a:pt x="6462" y="1722"/>
                    </a:cubicBezTo>
                    <a:cubicBezTo>
                      <a:pt x="6326" y="1722"/>
                      <a:pt x="6189" y="1720"/>
                      <a:pt x="6049" y="1715"/>
                    </a:cubicBezTo>
                    <a:cubicBezTo>
                      <a:pt x="3465" y="1643"/>
                      <a:pt x="1370" y="75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6"/>
              <p:cNvSpPr/>
              <p:nvPr/>
            </p:nvSpPr>
            <p:spPr>
              <a:xfrm>
                <a:off x="3822025" y="3439575"/>
                <a:ext cx="311075" cy="25625"/>
              </a:xfrm>
              <a:custGeom>
                <a:rect b="b" l="l" r="r" t="t"/>
                <a:pathLst>
                  <a:path extrusionOk="0" h="1025" w="12443">
                    <a:moveTo>
                      <a:pt x="513" y="0"/>
                    </a:moveTo>
                    <a:cubicBezTo>
                      <a:pt x="227" y="0"/>
                      <a:pt x="1" y="227"/>
                      <a:pt x="1" y="512"/>
                    </a:cubicBezTo>
                    <a:cubicBezTo>
                      <a:pt x="1" y="798"/>
                      <a:pt x="227" y="1024"/>
                      <a:pt x="513" y="1024"/>
                    </a:cubicBezTo>
                    <a:lnTo>
                      <a:pt x="11931" y="1024"/>
                    </a:lnTo>
                    <a:cubicBezTo>
                      <a:pt x="12217" y="1024"/>
                      <a:pt x="12443" y="798"/>
                      <a:pt x="12443" y="512"/>
                    </a:cubicBezTo>
                    <a:cubicBezTo>
                      <a:pt x="12443" y="227"/>
                      <a:pt x="12217" y="0"/>
                      <a:pt x="119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6"/>
              <p:cNvSpPr/>
              <p:nvPr/>
            </p:nvSpPr>
            <p:spPr>
              <a:xfrm>
                <a:off x="3847050" y="3381525"/>
                <a:ext cx="33950" cy="34250"/>
              </a:xfrm>
              <a:custGeom>
                <a:rect b="b" l="l" r="r" t="t"/>
                <a:pathLst>
                  <a:path extrusionOk="0" h="1370" w="1358">
                    <a:moveTo>
                      <a:pt x="679" y="1"/>
                    </a:moveTo>
                    <a:cubicBezTo>
                      <a:pt x="298" y="1"/>
                      <a:pt x="0" y="310"/>
                      <a:pt x="0" y="691"/>
                    </a:cubicBezTo>
                    <a:cubicBezTo>
                      <a:pt x="0" y="1060"/>
                      <a:pt x="310" y="1370"/>
                      <a:pt x="679" y="1370"/>
                    </a:cubicBezTo>
                    <a:cubicBezTo>
                      <a:pt x="1060" y="1370"/>
                      <a:pt x="1357" y="1060"/>
                      <a:pt x="1357" y="691"/>
                    </a:cubicBezTo>
                    <a:cubicBezTo>
                      <a:pt x="1357" y="310"/>
                      <a:pt x="1060" y="1"/>
                      <a:pt x="6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6"/>
              <p:cNvSpPr/>
              <p:nvPr/>
            </p:nvSpPr>
            <p:spPr>
              <a:xfrm>
                <a:off x="4073850" y="3381525"/>
                <a:ext cx="34250" cy="34250"/>
              </a:xfrm>
              <a:custGeom>
                <a:rect b="b" l="l" r="r" t="t"/>
                <a:pathLst>
                  <a:path extrusionOk="0" h="1370" w="1370">
                    <a:moveTo>
                      <a:pt x="691" y="1"/>
                    </a:moveTo>
                    <a:cubicBezTo>
                      <a:pt x="310" y="1"/>
                      <a:pt x="1" y="310"/>
                      <a:pt x="1" y="691"/>
                    </a:cubicBezTo>
                    <a:cubicBezTo>
                      <a:pt x="1" y="1060"/>
                      <a:pt x="310" y="1370"/>
                      <a:pt x="691" y="1370"/>
                    </a:cubicBezTo>
                    <a:cubicBezTo>
                      <a:pt x="1060" y="1370"/>
                      <a:pt x="1370" y="1060"/>
                      <a:pt x="1370" y="691"/>
                    </a:cubicBezTo>
                    <a:cubicBezTo>
                      <a:pt x="1370" y="310"/>
                      <a:pt x="1060" y="1"/>
                      <a:pt x="6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6"/>
              <p:cNvSpPr/>
              <p:nvPr/>
            </p:nvSpPr>
            <p:spPr>
              <a:xfrm>
                <a:off x="4179825" y="3151150"/>
                <a:ext cx="327750" cy="268800"/>
              </a:xfrm>
              <a:custGeom>
                <a:rect b="b" l="l" r="r" t="t"/>
                <a:pathLst>
                  <a:path extrusionOk="0" h="10752" w="13110">
                    <a:moveTo>
                      <a:pt x="7644" y="0"/>
                    </a:moveTo>
                    <a:cubicBezTo>
                      <a:pt x="7608" y="72"/>
                      <a:pt x="7489" y="345"/>
                      <a:pt x="7465" y="405"/>
                    </a:cubicBezTo>
                    <a:cubicBezTo>
                      <a:pt x="7370" y="619"/>
                      <a:pt x="6846" y="619"/>
                      <a:pt x="6739" y="822"/>
                    </a:cubicBezTo>
                    <a:cubicBezTo>
                      <a:pt x="6632" y="1024"/>
                      <a:pt x="6930" y="1453"/>
                      <a:pt x="6811" y="1643"/>
                    </a:cubicBezTo>
                    <a:cubicBezTo>
                      <a:pt x="6692" y="1846"/>
                      <a:pt x="6180" y="1786"/>
                      <a:pt x="6049" y="1977"/>
                    </a:cubicBezTo>
                    <a:cubicBezTo>
                      <a:pt x="5930" y="2167"/>
                      <a:pt x="6168" y="2620"/>
                      <a:pt x="6025" y="2810"/>
                    </a:cubicBezTo>
                    <a:cubicBezTo>
                      <a:pt x="5894" y="2989"/>
                      <a:pt x="5382" y="2881"/>
                      <a:pt x="5239" y="3048"/>
                    </a:cubicBezTo>
                    <a:cubicBezTo>
                      <a:pt x="5096" y="3227"/>
                      <a:pt x="5287" y="3703"/>
                      <a:pt x="5132" y="3870"/>
                    </a:cubicBezTo>
                    <a:cubicBezTo>
                      <a:pt x="4977" y="4036"/>
                      <a:pt x="4477" y="3882"/>
                      <a:pt x="4310" y="4036"/>
                    </a:cubicBezTo>
                    <a:cubicBezTo>
                      <a:pt x="4156" y="4191"/>
                      <a:pt x="4298" y="4691"/>
                      <a:pt x="4120" y="4846"/>
                    </a:cubicBezTo>
                    <a:cubicBezTo>
                      <a:pt x="4074" y="4885"/>
                      <a:pt x="4004" y="4898"/>
                      <a:pt x="3923" y="4898"/>
                    </a:cubicBezTo>
                    <a:cubicBezTo>
                      <a:pt x="3793" y="4898"/>
                      <a:pt x="3634" y="4866"/>
                      <a:pt x="3502" y="4866"/>
                    </a:cubicBezTo>
                    <a:cubicBezTo>
                      <a:pt x="3420" y="4866"/>
                      <a:pt x="3348" y="4878"/>
                      <a:pt x="3298" y="4917"/>
                    </a:cubicBezTo>
                    <a:cubicBezTo>
                      <a:pt x="3120" y="5060"/>
                      <a:pt x="3203" y="5572"/>
                      <a:pt x="3024" y="5703"/>
                    </a:cubicBezTo>
                    <a:cubicBezTo>
                      <a:pt x="2984" y="5731"/>
                      <a:pt x="2933" y="5741"/>
                      <a:pt x="2874" y="5741"/>
                    </a:cubicBezTo>
                    <a:cubicBezTo>
                      <a:pt x="2709" y="5741"/>
                      <a:pt x="2491" y="5659"/>
                      <a:pt x="2328" y="5659"/>
                    </a:cubicBezTo>
                    <a:cubicBezTo>
                      <a:pt x="2275" y="5659"/>
                      <a:pt x="2228" y="5668"/>
                      <a:pt x="2191" y="5691"/>
                    </a:cubicBezTo>
                    <a:cubicBezTo>
                      <a:pt x="2001" y="5810"/>
                      <a:pt x="2036" y="6334"/>
                      <a:pt x="1834" y="6441"/>
                    </a:cubicBezTo>
                    <a:cubicBezTo>
                      <a:pt x="1631" y="6549"/>
                      <a:pt x="1215" y="6763"/>
                      <a:pt x="1215" y="6775"/>
                    </a:cubicBezTo>
                    <a:lnTo>
                      <a:pt x="1191" y="6775"/>
                    </a:lnTo>
                    <a:cubicBezTo>
                      <a:pt x="1191" y="6775"/>
                      <a:pt x="1191" y="6787"/>
                      <a:pt x="1191" y="6787"/>
                    </a:cubicBezTo>
                    <a:lnTo>
                      <a:pt x="1167" y="6787"/>
                    </a:lnTo>
                    <a:cubicBezTo>
                      <a:pt x="1084" y="6834"/>
                      <a:pt x="810" y="7013"/>
                      <a:pt x="738" y="7072"/>
                    </a:cubicBezTo>
                    <a:cubicBezTo>
                      <a:pt x="667" y="7132"/>
                      <a:pt x="453" y="7358"/>
                      <a:pt x="393" y="7430"/>
                    </a:cubicBezTo>
                    <a:cubicBezTo>
                      <a:pt x="346" y="7513"/>
                      <a:pt x="191" y="7787"/>
                      <a:pt x="155" y="7870"/>
                    </a:cubicBezTo>
                    <a:cubicBezTo>
                      <a:pt x="119" y="7965"/>
                      <a:pt x="36" y="8275"/>
                      <a:pt x="24" y="8358"/>
                    </a:cubicBezTo>
                    <a:cubicBezTo>
                      <a:pt x="12" y="8454"/>
                      <a:pt x="0" y="8775"/>
                      <a:pt x="12" y="8870"/>
                    </a:cubicBezTo>
                    <a:cubicBezTo>
                      <a:pt x="12" y="8954"/>
                      <a:pt x="84" y="9263"/>
                      <a:pt x="119" y="9358"/>
                    </a:cubicBezTo>
                    <a:cubicBezTo>
                      <a:pt x="143" y="9442"/>
                      <a:pt x="286" y="9728"/>
                      <a:pt x="334" y="9799"/>
                    </a:cubicBezTo>
                    <a:cubicBezTo>
                      <a:pt x="381" y="9870"/>
                      <a:pt x="572" y="10097"/>
                      <a:pt x="631" y="10156"/>
                    </a:cubicBezTo>
                    <a:cubicBezTo>
                      <a:pt x="691" y="10228"/>
                      <a:pt x="929" y="10406"/>
                      <a:pt x="1000" y="10454"/>
                    </a:cubicBezTo>
                    <a:cubicBezTo>
                      <a:pt x="1072" y="10501"/>
                      <a:pt x="1346" y="10621"/>
                      <a:pt x="1429" y="10644"/>
                    </a:cubicBezTo>
                    <a:cubicBezTo>
                      <a:pt x="1512" y="10680"/>
                      <a:pt x="1810" y="10740"/>
                      <a:pt x="1893" y="10751"/>
                    </a:cubicBezTo>
                    <a:cubicBezTo>
                      <a:pt x="1977" y="10751"/>
                      <a:pt x="2274" y="10751"/>
                      <a:pt x="2370" y="10740"/>
                    </a:cubicBezTo>
                    <a:cubicBezTo>
                      <a:pt x="2453" y="10728"/>
                      <a:pt x="2739" y="10656"/>
                      <a:pt x="2822" y="10621"/>
                    </a:cubicBezTo>
                    <a:cubicBezTo>
                      <a:pt x="2867" y="10604"/>
                      <a:pt x="2917" y="10598"/>
                      <a:pt x="2969" y="10598"/>
                    </a:cubicBezTo>
                    <a:cubicBezTo>
                      <a:pt x="3199" y="10598"/>
                      <a:pt x="3482" y="10725"/>
                      <a:pt x="3711" y="10725"/>
                    </a:cubicBezTo>
                    <a:cubicBezTo>
                      <a:pt x="3772" y="10725"/>
                      <a:pt x="3830" y="10716"/>
                      <a:pt x="3882" y="10692"/>
                    </a:cubicBezTo>
                    <a:cubicBezTo>
                      <a:pt x="4179" y="10573"/>
                      <a:pt x="4275" y="10013"/>
                      <a:pt x="4560" y="9870"/>
                    </a:cubicBezTo>
                    <a:cubicBezTo>
                      <a:pt x="4626" y="9836"/>
                      <a:pt x="4705" y="9824"/>
                      <a:pt x="4791" y="9824"/>
                    </a:cubicBezTo>
                    <a:cubicBezTo>
                      <a:pt x="4971" y="9824"/>
                      <a:pt x="5182" y="9875"/>
                      <a:pt x="5366" y="9875"/>
                    </a:cubicBezTo>
                    <a:cubicBezTo>
                      <a:pt x="5460" y="9875"/>
                      <a:pt x="5547" y="9862"/>
                      <a:pt x="5620" y="9823"/>
                    </a:cubicBezTo>
                    <a:cubicBezTo>
                      <a:pt x="5894" y="9668"/>
                      <a:pt x="5930" y="9108"/>
                      <a:pt x="6192" y="8930"/>
                    </a:cubicBezTo>
                    <a:cubicBezTo>
                      <a:pt x="6290" y="8870"/>
                      <a:pt x="6420" y="8858"/>
                      <a:pt x="6559" y="8858"/>
                    </a:cubicBezTo>
                    <a:cubicBezTo>
                      <a:pt x="6656" y="8858"/>
                      <a:pt x="6758" y="8864"/>
                      <a:pt x="6856" y="8864"/>
                    </a:cubicBezTo>
                    <a:cubicBezTo>
                      <a:pt x="7007" y="8864"/>
                      <a:pt x="7149" y="8849"/>
                      <a:pt x="7251" y="8775"/>
                    </a:cubicBezTo>
                    <a:cubicBezTo>
                      <a:pt x="7513" y="8596"/>
                      <a:pt x="7477" y="8025"/>
                      <a:pt x="7727" y="7834"/>
                    </a:cubicBezTo>
                    <a:cubicBezTo>
                      <a:pt x="7977" y="7632"/>
                      <a:pt x="8525" y="7775"/>
                      <a:pt x="8763" y="7573"/>
                    </a:cubicBezTo>
                    <a:cubicBezTo>
                      <a:pt x="9001" y="7358"/>
                      <a:pt x="8918" y="6799"/>
                      <a:pt x="9144" y="6572"/>
                    </a:cubicBezTo>
                    <a:cubicBezTo>
                      <a:pt x="9370" y="6358"/>
                      <a:pt x="9930" y="6441"/>
                      <a:pt x="10144" y="6203"/>
                    </a:cubicBezTo>
                    <a:cubicBezTo>
                      <a:pt x="10359" y="5977"/>
                      <a:pt x="10216" y="5429"/>
                      <a:pt x="10418" y="5179"/>
                    </a:cubicBezTo>
                    <a:cubicBezTo>
                      <a:pt x="10621" y="4929"/>
                      <a:pt x="11180" y="4965"/>
                      <a:pt x="11371" y="4703"/>
                    </a:cubicBezTo>
                    <a:cubicBezTo>
                      <a:pt x="11561" y="4453"/>
                      <a:pt x="11549" y="3905"/>
                      <a:pt x="11716" y="3632"/>
                    </a:cubicBezTo>
                    <a:cubicBezTo>
                      <a:pt x="11895" y="3370"/>
                      <a:pt x="12145" y="2655"/>
                      <a:pt x="12204" y="2548"/>
                    </a:cubicBezTo>
                    <a:cubicBezTo>
                      <a:pt x="12264" y="2453"/>
                      <a:pt x="12478" y="2048"/>
                      <a:pt x="12526" y="1953"/>
                    </a:cubicBezTo>
                    <a:cubicBezTo>
                      <a:pt x="12585" y="1846"/>
                      <a:pt x="12776" y="1441"/>
                      <a:pt x="12835" y="1334"/>
                    </a:cubicBezTo>
                    <a:cubicBezTo>
                      <a:pt x="12883" y="1226"/>
                      <a:pt x="13061" y="810"/>
                      <a:pt x="13109" y="703"/>
                    </a:cubicBezTo>
                    <a:lnTo>
                      <a:pt x="76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6"/>
              <p:cNvSpPr/>
              <p:nvPr/>
            </p:nvSpPr>
            <p:spPr>
              <a:xfrm>
                <a:off x="4035450" y="3304300"/>
                <a:ext cx="232200" cy="223525"/>
              </a:xfrm>
              <a:custGeom>
                <a:rect b="b" l="l" r="r" t="t"/>
                <a:pathLst>
                  <a:path extrusionOk="0" h="8941" w="9288">
                    <a:moveTo>
                      <a:pt x="4845" y="1"/>
                    </a:moveTo>
                    <a:cubicBezTo>
                      <a:pt x="4437" y="1"/>
                      <a:pt x="4024" y="68"/>
                      <a:pt x="3620" y="208"/>
                    </a:cubicBezTo>
                    <a:lnTo>
                      <a:pt x="3608" y="208"/>
                    </a:lnTo>
                    <a:lnTo>
                      <a:pt x="3418" y="280"/>
                    </a:lnTo>
                    <a:lnTo>
                      <a:pt x="608" y="1458"/>
                    </a:lnTo>
                    <a:cubicBezTo>
                      <a:pt x="191" y="1625"/>
                      <a:pt x="1" y="2125"/>
                      <a:pt x="227" y="2542"/>
                    </a:cubicBezTo>
                    <a:cubicBezTo>
                      <a:pt x="363" y="2796"/>
                      <a:pt x="631" y="2930"/>
                      <a:pt x="908" y="2930"/>
                    </a:cubicBezTo>
                    <a:cubicBezTo>
                      <a:pt x="1019" y="2930"/>
                      <a:pt x="1133" y="2908"/>
                      <a:pt x="1239" y="2863"/>
                    </a:cubicBezTo>
                    <a:lnTo>
                      <a:pt x="1727" y="2661"/>
                    </a:lnTo>
                    <a:cubicBezTo>
                      <a:pt x="2038" y="2532"/>
                      <a:pt x="2359" y="2471"/>
                      <a:pt x="2676" y="2471"/>
                    </a:cubicBezTo>
                    <a:cubicBezTo>
                      <a:pt x="3648" y="2471"/>
                      <a:pt x="4571" y="3046"/>
                      <a:pt x="4966" y="4006"/>
                    </a:cubicBezTo>
                    <a:cubicBezTo>
                      <a:pt x="5501" y="5268"/>
                      <a:pt x="4894" y="6721"/>
                      <a:pt x="3632" y="7245"/>
                    </a:cubicBezTo>
                    <a:lnTo>
                      <a:pt x="3108" y="7459"/>
                    </a:lnTo>
                    <a:cubicBezTo>
                      <a:pt x="2692" y="7638"/>
                      <a:pt x="2501" y="8138"/>
                      <a:pt x="2727" y="8543"/>
                    </a:cubicBezTo>
                    <a:cubicBezTo>
                      <a:pt x="2865" y="8800"/>
                      <a:pt x="3138" y="8940"/>
                      <a:pt x="3423" y="8940"/>
                    </a:cubicBezTo>
                    <a:cubicBezTo>
                      <a:pt x="3533" y="8940"/>
                      <a:pt x="3645" y="8919"/>
                      <a:pt x="3751" y="8876"/>
                    </a:cubicBezTo>
                    <a:lnTo>
                      <a:pt x="6525" y="7721"/>
                    </a:lnTo>
                    <a:lnTo>
                      <a:pt x="6716" y="7638"/>
                    </a:lnTo>
                    <a:lnTo>
                      <a:pt x="6704" y="7638"/>
                    </a:lnTo>
                    <a:cubicBezTo>
                      <a:pt x="8478" y="6781"/>
                      <a:pt x="9288" y="4697"/>
                      <a:pt x="8526" y="2863"/>
                    </a:cubicBezTo>
                    <a:lnTo>
                      <a:pt x="8287" y="2292"/>
                    </a:lnTo>
                    <a:cubicBezTo>
                      <a:pt x="7692" y="859"/>
                      <a:pt x="6304" y="1"/>
                      <a:pt x="48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6"/>
              <p:cNvSpPr/>
              <p:nvPr/>
            </p:nvSpPr>
            <p:spPr>
              <a:xfrm>
                <a:off x="4353425" y="3143975"/>
                <a:ext cx="167825" cy="110525"/>
              </a:xfrm>
              <a:custGeom>
                <a:rect b="b" l="l" r="r" t="t"/>
                <a:pathLst>
                  <a:path extrusionOk="0" h="4421" w="6713">
                    <a:moveTo>
                      <a:pt x="592" y="1"/>
                    </a:moveTo>
                    <a:cubicBezTo>
                      <a:pt x="298" y="1"/>
                      <a:pt x="1" y="778"/>
                      <a:pt x="224" y="954"/>
                    </a:cubicBezTo>
                    <a:lnTo>
                      <a:pt x="4570" y="4419"/>
                    </a:lnTo>
                    <a:cubicBezTo>
                      <a:pt x="4572" y="4420"/>
                      <a:pt x="4574" y="4421"/>
                      <a:pt x="4577" y="4421"/>
                    </a:cubicBezTo>
                    <a:cubicBezTo>
                      <a:pt x="4678" y="4421"/>
                      <a:pt x="5411" y="3724"/>
                      <a:pt x="6022" y="2526"/>
                    </a:cubicBezTo>
                    <a:cubicBezTo>
                      <a:pt x="6308" y="1942"/>
                      <a:pt x="6713" y="454"/>
                      <a:pt x="6558" y="430"/>
                    </a:cubicBezTo>
                    <a:lnTo>
                      <a:pt x="605" y="1"/>
                    </a:lnTo>
                    <a:cubicBezTo>
                      <a:pt x="600" y="1"/>
                      <a:pt x="596" y="1"/>
                      <a:pt x="5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6"/>
              <p:cNvSpPr/>
              <p:nvPr/>
            </p:nvSpPr>
            <p:spPr>
              <a:xfrm>
                <a:off x="3447575" y="3151150"/>
                <a:ext cx="327750" cy="268800"/>
              </a:xfrm>
              <a:custGeom>
                <a:rect b="b" l="l" r="r" t="t"/>
                <a:pathLst>
                  <a:path extrusionOk="0" h="10752" w="13110">
                    <a:moveTo>
                      <a:pt x="5466" y="0"/>
                    </a:moveTo>
                    <a:lnTo>
                      <a:pt x="1" y="703"/>
                    </a:lnTo>
                    <a:cubicBezTo>
                      <a:pt x="49" y="810"/>
                      <a:pt x="227" y="1226"/>
                      <a:pt x="275" y="1334"/>
                    </a:cubicBezTo>
                    <a:cubicBezTo>
                      <a:pt x="334" y="1441"/>
                      <a:pt x="525" y="1846"/>
                      <a:pt x="584" y="1953"/>
                    </a:cubicBezTo>
                    <a:cubicBezTo>
                      <a:pt x="632" y="2048"/>
                      <a:pt x="846" y="2453"/>
                      <a:pt x="906" y="2548"/>
                    </a:cubicBezTo>
                    <a:cubicBezTo>
                      <a:pt x="965" y="2655"/>
                      <a:pt x="1215" y="3370"/>
                      <a:pt x="1394" y="3632"/>
                    </a:cubicBezTo>
                    <a:cubicBezTo>
                      <a:pt x="1561" y="3905"/>
                      <a:pt x="1549" y="4453"/>
                      <a:pt x="1739" y="4703"/>
                    </a:cubicBezTo>
                    <a:cubicBezTo>
                      <a:pt x="1930" y="4965"/>
                      <a:pt x="2489" y="4929"/>
                      <a:pt x="2692" y="5179"/>
                    </a:cubicBezTo>
                    <a:cubicBezTo>
                      <a:pt x="2894" y="5429"/>
                      <a:pt x="2751" y="5977"/>
                      <a:pt x="2966" y="6203"/>
                    </a:cubicBezTo>
                    <a:cubicBezTo>
                      <a:pt x="3180" y="6441"/>
                      <a:pt x="3739" y="6358"/>
                      <a:pt x="3966" y="6572"/>
                    </a:cubicBezTo>
                    <a:cubicBezTo>
                      <a:pt x="4192" y="6799"/>
                      <a:pt x="4109" y="7358"/>
                      <a:pt x="4347" y="7573"/>
                    </a:cubicBezTo>
                    <a:cubicBezTo>
                      <a:pt x="4585" y="7775"/>
                      <a:pt x="5132" y="7632"/>
                      <a:pt x="5383" y="7834"/>
                    </a:cubicBezTo>
                    <a:cubicBezTo>
                      <a:pt x="5633" y="8025"/>
                      <a:pt x="5597" y="8596"/>
                      <a:pt x="5859" y="8775"/>
                    </a:cubicBezTo>
                    <a:cubicBezTo>
                      <a:pt x="5961" y="8849"/>
                      <a:pt x="6103" y="8864"/>
                      <a:pt x="6254" y="8864"/>
                    </a:cubicBezTo>
                    <a:cubicBezTo>
                      <a:pt x="6352" y="8864"/>
                      <a:pt x="6454" y="8858"/>
                      <a:pt x="6551" y="8858"/>
                    </a:cubicBezTo>
                    <a:cubicBezTo>
                      <a:pt x="6690" y="8858"/>
                      <a:pt x="6820" y="8870"/>
                      <a:pt x="6918" y="8930"/>
                    </a:cubicBezTo>
                    <a:cubicBezTo>
                      <a:pt x="7180" y="9108"/>
                      <a:pt x="7216" y="9668"/>
                      <a:pt x="7490" y="9823"/>
                    </a:cubicBezTo>
                    <a:cubicBezTo>
                      <a:pt x="7563" y="9862"/>
                      <a:pt x="7650" y="9875"/>
                      <a:pt x="7744" y="9875"/>
                    </a:cubicBezTo>
                    <a:cubicBezTo>
                      <a:pt x="7928" y="9875"/>
                      <a:pt x="8139" y="9824"/>
                      <a:pt x="8319" y="9824"/>
                    </a:cubicBezTo>
                    <a:cubicBezTo>
                      <a:pt x="8405" y="9824"/>
                      <a:pt x="8484" y="9836"/>
                      <a:pt x="8550" y="9870"/>
                    </a:cubicBezTo>
                    <a:cubicBezTo>
                      <a:pt x="8835" y="10013"/>
                      <a:pt x="8931" y="10573"/>
                      <a:pt x="9228" y="10692"/>
                    </a:cubicBezTo>
                    <a:cubicBezTo>
                      <a:pt x="9280" y="10716"/>
                      <a:pt x="9337" y="10725"/>
                      <a:pt x="9399" y="10725"/>
                    </a:cubicBezTo>
                    <a:cubicBezTo>
                      <a:pt x="9628" y="10725"/>
                      <a:pt x="9911" y="10598"/>
                      <a:pt x="10141" y="10598"/>
                    </a:cubicBezTo>
                    <a:cubicBezTo>
                      <a:pt x="10193" y="10598"/>
                      <a:pt x="10242" y="10604"/>
                      <a:pt x="10288" y="10621"/>
                    </a:cubicBezTo>
                    <a:cubicBezTo>
                      <a:pt x="10371" y="10656"/>
                      <a:pt x="10657" y="10728"/>
                      <a:pt x="10740" y="10740"/>
                    </a:cubicBezTo>
                    <a:cubicBezTo>
                      <a:pt x="10836" y="10751"/>
                      <a:pt x="11133" y="10751"/>
                      <a:pt x="11217" y="10751"/>
                    </a:cubicBezTo>
                    <a:cubicBezTo>
                      <a:pt x="11300" y="10740"/>
                      <a:pt x="11598" y="10680"/>
                      <a:pt x="11681" y="10644"/>
                    </a:cubicBezTo>
                    <a:cubicBezTo>
                      <a:pt x="11764" y="10621"/>
                      <a:pt x="12038" y="10501"/>
                      <a:pt x="12110" y="10454"/>
                    </a:cubicBezTo>
                    <a:cubicBezTo>
                      <a:pt x="12181" y="10406"/>
                      <a:pt x="12419" y="10228"/>
                      <a:pt x="12479" y="10156"/>
                    </a:cubicBezTo>
                    <a:cubicBezTo>
                      <a:pt x="12550" y="10097"/>
                      <a:pt x="12729" y="9870"/>
                      <a:pt x="12776" y="9799"/>
                    </a:cubicBezTo>
                    <a:cubicBezTo>
                      <a:pt x="12824" y="9728"/>
                      <a:pt x="12967" y="9442"/>
                      <a:pt x="12991" y="9358"/>
                    </a:cubicBezTo>
                    <a:cubicBezTo>
                      <a:pt x="13026" y="9263"/>
                      <a:pt x="13098" y="8954"/>
                      <a:pt x="13110" y="8870"/>
                    </a:cubicBezTo>
                    <a:cubicBezTo>
                      <a:pt x="13110" y="8775"/>
                      <a:pt x="13110" y="8454"/>
                      <a:pt x="13086" y="8358"/>
                    </a:cubicBezTo>
                    <a:cubicBezTo>
                      <a:pt x="13074" y="8275"/>
                      <a:pt x="12991" y="7965"/>
                      <a:pt x="12955" y="7870"/>
                    </a:cubicBezTo>
                    <a:cubicBezTo>
                      <a:pt x="12919" y="7787"/>
                      <a:pt x="12764" y="7513"/>
                      <a:pt x="12717" y="7430"/>
                    </a:cubicBezTo>
                    <a:cubicBezTo>
                      <a:pt x="12657" y="7358"/>
                      <a:pt x="12443" y="7132"/>
                      <a:pt x="12371" y="7072"/>
                    </a:cubicBezTo>
                    <a:cubicBezTo>
                      <a:pt x="12300" y="7013"/>
                      <a:pt x="12026" y="6834"/>
                      <a:pt x="11943" y="6787"/>
                    </a:cubicBezTo>
                    <a:lnTo>
                      <a:pt x="11919" y="6787"/>
                    </a:lnTo>
                    <a:cubicBezTo>
                      <a:pt x="11919" y="6787"/>
                      <a:pt x="11919" y="6775"/>
                      <a:pt x="11919" y="6775"/>
                    </a:cubicBezTo>
                    <a:lnTo>
                      <a:pt x="11895" y="6775"/>
                    </a:lnTo>
                    <a:cubicBezTo>
                      <a:pt x="11895" y="6763"/>
                      <a:pt x="11479" y="6549"/>
                      <a:pt x="11276" y="6441"/>
                    </a:cubicBezTo>
                    <a:cubicBezTo>
                      <a:pt x="11074" y="6334"/>
                      <a:pt x="11109" y="5810"/>
                      <a:pt x="10919" y="5691"/>
                    </a:cubicBezTo>
                    <a:cubicBezTo>
                      <a:pt x="10882" y="5668"/>
                      <a:pt x="10835" y="5659"/>
                      <a:pt x="10782" y="5659"/>
                    </a:cubicBezTo>
                    <a:cubicBezTo>
                      <a:pt x="10619" y="5659"/>
                      <a:pt x="10401" y="5741"/>
                      <a:pt x="10235" y="5741"/>
                    </a:cubicBezTo>
                    <a:cubicBezTo>
                      <a:pt x="10177" y="5741"/>
                      <a:pt x="10126" y="5731"/>
                      <a:pt x="10085" y="5703"/>
                    </a:cubicBezTo>
                    <a:cubicBezTo>
                      <a:pt x="9907" y="5572"/>
                      <a:pt x="9990" y="5060"/>
                      <a:pt x="9812" y="4917"/>
                    </a:cubicBezTo>
                    <a:cubicBezTo>
                      <a:pt x="9762" y="4878"/>
                      <a:pt x="9690" y="4866"/>
                      <a:pt x="9608" y="4866"/>
                    </a:cubicBezTo>
                    <a:cubicBezTo>
                      <a:pt x="9475" y="4866"/>
                      <a:pt x="9317" y="4898"/>
                      <a:pt x="9186" y="4898"/>
                    </a:cubicBezTo>
                    <a:cubicBezTo>
                      <a:pt x="9106" y="4898"/>
                      <a:pt x="9036" y="4885"/>
                      <a:pt x="8990" y="4846"/>
                    </a:cubicBezTo>
                    <a:cubicBezTo>
                      <a:pt x="8812" y="4691"/>
                      <a:pt x="8954" y="4191"/>
                      <a:pt x="8800" y="4036"/>
                    </a:cubicBezTo>
                    <a:cubicBezTo>
                      <a:pt x="8633" y="3882"/>
                      <a:pt x="8133" y="4036"/>
                      <a:pt x="7978" y="3870"/>
                    </a:cubicBezTo>
                    <a:cubicBezTo>
                      <a:pt x="7823" y="3703"/>
                      <a:pt x="8014" y="3227"/>
                      <a:pt x="7871" y="3048"/>
                    </a:cubicBezTo>
                    <a:cubicBezTo>
                      <a:pt x="7728" y="2881"/>
                      <a:pt x="7216" y="2989"/>
                      <a:pt x="7085" y="2810"/>
                    </a:cubicBezTo>
                    <a:cubicBezTo>
                      <a:pt x="6942" y="2620"/>
                      <a:pt x="7180" y="2167"/>
                      <a:pt x="7061" y="1977"/>
                    </a:cubicBezTo>
                    <a:cubicBezTo>
                      <a:pt x="6930" y="1786"/>
                      <a:pt x="6418" y="1846"/>
                      <a:pt x="6299" y="1643"/>
                    </a:cubicBezTo>
                    <a:cubicBezTo>
                      <a:pt x="6180" y="1453"/>
                      <a:pt x="6478" y="1024"/>
                      <a:pt x="6371" y="822"/>
                    </a:cubicBezTo>
                    <a:cubicBezTo>
                      <a:pt x="6264" y="619"/>
                      <a:pt x="5740" y="619"/>
                      <a:pt x="5644" y="405"/>
                    </a:cubicBezTo>
                    <a:cubicBezTo>
                      <a:pt x="5621" y="345"/>
                      <a:pt x="5502" y="72"/>
                      <a:pt x="5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6"/>
              <p:cNvSpPr/>
              <p:nvPr/>
            </p:nvSpPr>
            <p:spPr>
              <a:xfrm>
                <a:off x="3687500" y="3304300"/>
                <a:ext cx="232200" cy="223525"/>
              </a:xfrm>
              <a:custGeom>
                <a:rect b="b" l="l" r="r" t="t"/>
                <a:pathLst>
                  <a:path extrusionOk="0" h="8941" w="9288">
                    <a:moveTo>
                      <a:pt x="4448" y="1"/>
                    </a:moveTo>
                    <a:cubicBezTo>
                      <a:pt x="2984" y="1"/>
                      <a:pt x="1596" y="859"/>
                      <a:pt x="1000" y="2292"/>
                    </a:cubicBezTo>
                    <a:lnTo>
                      <a:pt x="762" y="2863"/>
                    </a:lnTo>
                    <a:cubicBezTo>
                      <a:pt x="0" y="4697"/>
                      <a:pt x="822" y="6781"/>
                      <a:pt x="2584" y="7638"/>
                    </a:cubicBezTo>
                    <a:lnTo>
                      <a:pt x="2774" y="7721"/>
                    </a:lnTo>
                    <a:lnTo>
                      <a:pt x="5537" y="8876"/>
                    </a:lnTo>
                    <a:cubicBezTo>
                      <a:pt x="5643" y="8919"/>
                      <a:pt x="5755" y="8940"/>
                      <a:pt x="5865" y="8940"/>
                    </a:cubicBezTo>
                    <a:cubicBezTo>
                      <a:pt x="6150" y="8940"/>
                      <a:pt x="6423" y="8800"/>
                      <a:pt x="6561" y="8543"/>
                    </a:cubicBezTo>
                    <a:cubicBezTo>
                      <a:pt x="6787" y="8138"/>
                      <a:pt x="6596" y="7638"/>
                      <a:pt x="6180" y="7459"/>
                    </a:cubicBezTo>
                    <a:lnTo>
                      <a:pt x="5656" y="7245"/>
                    </a:lnTo>
                    <a:cubicBezTo>
                      <a:pt x="4394" y="6721"/>
                      <a:pt x="3798" y="5268"/>
                      <a:pt x="4322" y="4006"/>
                    </a:cubicBezTo>
                    <a:cubicBezTo>
                      <a:pt x="4717" y="3046"/>
                      <a:pt x="5640" y="2471"/>
                      <a:pt x="6612" y="2471"/>
                    </a:cubicBezTo>
                    <a:cubicBezTo>
                      <a:pt x="6928" y="2471"/>
                      <a:pt x="7250" y="2532"/>
                      <a:pt x="7561" y="2661"/>
                    </a:cubicBezTo>
                    <a:lnTo>
                      <a:pt x="8049" y="2863"/>
                    </a:lnTo>
                    <a:cubicBezTo>
                      <a:pt x="8155" y="2908"/>
                      <a:pt x="8268" y="2930"/>
                      <a:pt x="8380" y="2930"/>
                    </a:cubicBezTo>
                    <a:cubicBezTo>
                      <a:pt x="8657" y="2930"/>
                      <a:pt x="8925" y="2796"/>
                      <a:pt x="9061" y="2542"/>
                    </a:cubicBezTo>
                    <a:cubicBezTo>
                      <a:pt x="9287" y="2125"/>
                      <a:pt x="9097" y="1625"/>
                      <a:pt x="8680" y="1458"/>
                    </a:cubicBezTo>
                    <a:lnTo>
                      <a:pt x="5870" y="280"/>
                    </a:lnTo>
                    <a:lnTo>
                      <a:pt x="5680" y="208"/>
                    </a:lnTo>
                    <a:cubicBezTo>
                      <a:pt x="5274" y="68"/>
                      <a:pt x="4858" y="1"/>
                      <a:pt x="44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6"/>
              <p:cNvSpPr/>
              <p:nvPr/>
            </p:nvSpPr>
            <p:spPr>
              <a:xfrm>
                <a:off x="3433900" y="3143975"/>
                <a:ext cx="167800" cy="110525"/>
              </a:xfrm>
              <a:custGeom>
                <a:rect b="b" l="l" r="r" t="t"/>
                <a:pathLst>
                  <a:path extrusionOk="0" h="4421" w="6712">
                    <a:moveTo>
                      <a:pt x="6121" y="1"/>
                    </a:moveTo>
                    <a:cubicBezTo>
                      <a:pt x="6117" y="1"/>
                      <a:pt x="6112" y="1"/>
                      <a:pt x="6108" y="1"/>
                    </a:cubicBezTo>
                    <a:lnTo>
                      <a:pt x="155" y="430"/>
                    </a:lnTo>
                    <a:cubicBezTo>
                      <a:pt x="0" y="454"/>
                      <a:pt x="405" y="1942"/>
                      <a:pt x="703" y="2526"/>
                    </a:cubicBezTo>
                    <a:cubicBezTo>
                      <a:pt x="1302" y="3724"/>
                      <a:pt x="2035" y="4421"/>
                      <a:pt x="2136" y="4421"/>
                    </a:cubicBezTo>
                    <a:cubicBezTo>
                      <a:pt x="2139" y="4421"/>
                      <a:pt x="2141" y="4420"/>
                      <a:pt x="2143" y="4419"/>
                    </a:cubicBezTo>
                    <a:lnTo>
                      <a:pt x="6489" y="954"/>
                    </a:lnTo>
                    <a:cubicBezTo>
                      <a:pt x="6712" y="778"/>
                      <a:pt x="6415" y="1"/>
                      <a:pt x="61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6"/>
              <p:cNvSpPr/>
              <p:nvPr/>
            </p:nvSpPr>
            <p:spPr>
              <a:xfrm>
                <a:off x="3801500" y="2276925"/>
                <a:ext cx="351850" cy="404850"/>
              </a:xfrm>
              <a:custGeom>
                <a:rect b="b" l="l" r="r" t="t"/>
                <a:pathLst>
                  <a:path extrusionOk="0" h="16194" w="14074">
                    <a:moveTo>
                      <a:pt x="1584" y="1"/>
                    </a:moveTo>
                    <a:cubicBezTo>
                      <a:pt x="691" y="1"/>
                      <a:pt x="0" y="763"/>
                      <a:pt x="84" y="1644"/>
                    </a:cubicBezTo>
                    <a:cubicBezTo>
                      <a:pt x="381" y="4775"/>
                      <a:pt x="1012" y="11264"/>
                      <a:pt x="1012" y="11311"/>
                    </a:cubicBezTo>
                    <a:cubicBezTo>
                      <a:pt x="1262" y="14098"/>
                      <a:pt x="3977" y="16193"/>
                      <a:pt x="7120" y="16193"/>
                    </a:cubicBezTo>
                    <a:cubicBezTo>
                      <a:pt x="10252" y="16193"/>
                      <a:pt x="12978" y="14098"/>
                      <a:pt x="13216" y="11311"/>
                    </a:cubicBezTo>
                    <a:cubicBezTo>
                      <a:pt x="13240" y="11097"/>
                      <a:pt x="13752" y="4704"/>
                      <a:pt x="14002" y="1620"/>
                    </a:cubicBezTo>
                    <a:cubicBezTo>
                      <a:pt x="14074" y="751"/>
                      <a:pt x="13383" y="1"/>
                      <a:pt x="125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6"/>
              <p:cNvSpPr/>
              <p:nvPr/>
            </p:nvSpPr>
            <p:spPr>
              <a:xfrm>
                <a:off x="3874725" y="2455825"/>
                <a:ext cx="65800" cy="11025"/>
              </a:xfrm>
              <a:custGeom>
                <a:rect b="b" l="l" r="r" t="t"/>
                <a:pathLst>
                  <a:path extrusionOk="0" h="441" w="2632">
                    <a:moveTo>
                      <a:pt x="215" y="0"/>
                    </a:moveTo>
                    <a:cubicBezTo>
                      <a:pt x="96" y="0"/>
                      <a:pt x="0" y="95"/>
                      <a:pt x="0" y="226"/>
                    </a:cubicBezTo>
                    <a:cubicBezTo>
                      <a:pt x="0" y="345"/>
                      <a:pt x="96" y="441"/>
                      <a:pt x="215" y="441"/>
                    </a:cubicBezTo>
                    <a:lnTo>
                      <a:pt x="2405" y="441"/>
                    </a:lnTo>
                    <a:cubicBezTo>
                      <a:pt x="2536" y="441"/>
                      <a:pt x="2632" y="345"/>
                      <a:pt x="2632" y="226"/>
                    </a:cubicBezTo>
                    <a:cubicBezTo>
                      <a:pt x="2632" y="95"/>
                      <a:pt x="2536" y="0"/>
                      <a:pt x="24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6"/>
              <p:cNvSpPr/>
              <p:nvPr/>
            </p:nvSpPr>
            <p:spPr>
              <a:xfrm>
                <a:off x="4014625" y="2455825"/>
                <a:ext cx="66100" cy="11025"/>
              </a:xfrm>
              <a:custGeom>
                <a:rect b="b" l="l" r="r" t="t"/>
                <a:pathLst>
                  <a:path extrusionOk="0" h="441" w="2644">
                    <a:moveTo>
                      <a:pt x="227" y="0"/>
                    </a:moveTo>
                    <a:cubicBezTo>
                      <a:pt x="96" y="0"/>
                      <a:pt x="0" y="95"/>
                      <a:pt x="0" y="226"/>
                    </a:cubicBezTo>
                    <a:cubicBezTo>
                      <a:pt x="0" y="345"/>
                      <a:pt x="96" y="441"/>
                      <a:pt x="227" y="441"/>
                    </a:cubicBezTo>
                    <a:lnTo>
                      <a:pt x="2417" y="441"/>
                    </a:lnTo>
                    <a:cubicBezTo>
                      <a:pt x="2536" y="441"/>
                      <a:pt x="2643" y="345"/>
                      <a:pt x="2643" y="226"/>
                    </a:cubicBezTo>
                    <a:cubicBezTo>
                      <a:pt x="2643" y="95"/>
                      <a:pt x="2536" y="0"/>
                      <a:pt x="24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6"/>
              <p:cNvSpPr/>
              <p:nvPr/>
            </p:nvSpPr>
            <p:spPr>
              <a:xfrm>
                <a:off x="3888700" y="2561625"/>
                <a:ext cx="177725" cy="67750"/>
              </a:xfrm>
              <a:custGeom>
                <a:rect b="b" l="l" r="r" t="t"/>
                <a:pathLst>
                  <a:path extrusionOk="0" h="2710" w="7109">
                    <a:moveTo>
                      <a:pt x="1763" y="1"/>
                    </a:moveTo>
                    <a:cubicBezTo>
                      <a:pt x="1247" y="1"/>
                      <a:pt x="816" y="61"/>
                      <a:pt x="561" y="316"/>
                    </a:cubicBezTo>
                    <a:cubicBezTo>
                      <a:pt x="1" y="805"/>
                      <a:pt x="1168" y="2686"/>
                      <a:pt x="3561" y="2710"/>
                    </a:cubicBezTo>
                    <a:cubicBezTo>
                      <a:pt x="5942" y="2686"/>
                      <a:pt x="7109" y="805"/>
                      <a:pt x="6549" y="316"/>
                    </a:cubicBezTo>
                    <a:cubicBezTo>
                      <a:pt x="6294" y="61"/>
                      <a:pt x="5863" y="1"/>
                      <a:pt x="5348" y="1"/>
                    </a:cubicBezTo>
                    <a:cubicBezTo>
                      <a:pt x="4892" y="1"/>
                      <a:pt x="4371" y="48"/>
                      <a:pt x="3849" y="48"/>
                    </a:cubicBezTo>
                    <a:cubicBezTo>
                      <a:pt x="3753" y="48"/>
                      <a:pt x="3657" y="46"/>
                      <a:pt x="3561" y="43"/>
                    </a:cubicBezTo>
                    <a:cubicBezTo>
                      <a:pt x="3464" y="46"/>
                      <a:pt x="3367" y="48"/>
                      <a:pt x="3270" y="48"/>
                    </a:cubicBezTo>
                    <a:cubicBezTo>
                      <a:pt x="2744" y="48"/>
                      <a:pt x="2220" y="1"/>
                      <a:pt x="17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6"/>
              <p:cNvSpPr/>
              <p:nvPr/>
            </p:nvSpPr>
            <p:spPr>
              <a:xfrm>
                <a:off x="3801500" y="2276925"/>
                <a:ext cx="351850" cy="117600"/>
              </a:xfrm>
              <a:custGeom>
                <a:rect b="b" l="l" r="r" t="t"/>
                <a:pathLst>
                  <a:path extrusionOk="0" h="4704" w="14074">
                    <a:moveTo>
                      <a:pt x="1584" y="1"/>
                    </a:moveTo>
                    <a:cubicBezTo>
                      <a:pt x="691" y="1"/>
                      <a:pt x="0" y="763"/>
                      <a:pt x="84" y="1644"/>
                    </a:cubicBezTo>
                    <a:cubicBezTo>
                      <a:pt x="155" y="2441"/>
                      <a:pt x="250" y="3441"/>
                      <a:pt x="358" y="4501"/>
                    </a:cubicBezTo>
                    <a:cubicBezTo>
                      <a:pt x="2275" y="4156"/>
                      <a:pt x="4346" y="3977"/>
                      <a:pt x="6513" y="3977"/>
                    </a:cubicBezTo>
                    <a:cubicBezTo>
                      <a:pt x="9097" y="3977"/>
                      <a:pt x="11538" y="4239"/>
                      <a:pt x="13752" y="4704"/>
                    </a:cubicBezTo>
                    <a:cubicBezTo>
                      <a:pt x="13847" y="3561"/>
                      <a:pt x="13931" y="2465"/>
                      <a:pt x="14002" y="1620"/>
                    </a:cubicBezTo>
                    <a:cubicBezTo>
                      <a:pt x="14074" y="751"/>
                      <a:pt x="13383" y="1"/>
                      <a:pt x="125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6"/>
              <p:cNvSpPr/>
              <p:nvPr/>
            </p:nvSpPr>
            <p:spPr>
              <a:xfrm>
                <a:off x="3821450" y="2912425"/>
                <a:ext cx="312250" cy="374775"/>
              </a:xfrm>
              <a:custGeom>
                <a:rect b="b" l="l" r="r" t="t"/>
                <a:pathLst>
                  <a:path extrusionOk="0" h="14991" w="12490">
                    <a:moveTo>
                      <a:pt x="6251" y="0"/>
                    </a:moveTo>
                    <a:cubicBezTo>
                      <a:pt x="2798" y="0"/>
                      <a:pt x="0" y="3358"/>
                      <a:pt x="0" y="7489"/>
                    </a:cubicBezTo>
                    <a:cubicBezTo>
                      <a:pt x="0" y="11633"/>
                      <a:pt x="2798" y="14990"/>
                      <a:pt x="6251" y="14990"/>
                    </a:cubicBezTo>
                    <a:cubicBezTo>
                      <a:pt x="9692" y="14990"/>
                      <a:pt x="12490" y="11633"/>
                      <a:pt x="12490" y="7489"/>
                    </a:cubicBezTo>
                    <a:cubicBezTo>
                      <a:pt x="12490" y="3358"/>
                      <a:pt x="9692" y="0"/>
                      <a:pt x="6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6"/>
              <p:cNvSpPr/>
              <p:nvPr/>
            </p:nvSpPr>
            <p:spPr>
              <a:xfrm>
                <a:off x="3700900" y="2804225"/>
                <a:ext cx="116100" cy="25175"/>
              </a:xfrm>
              <a:custGeom>
                <a:rect b="b" l="l" r="r" t="t"/>
                <a:pathLst>
                  <a:path extrusionOk="0" h="1007" w="4644">
                    <a:moveTo>
                      <a:pt x="408" y="0"/>
                    </a:moveTo>
                    <a:cubicBezTo>
                      <a:pt x="240" y="0"/>
                      <a:pt x="79" y="114"/>
                      <a:pt x="48" y="292"/>
                    </a:cubicBezTo>
                    <a:cubicBezTo>
                      <a:pt x="0" y="483"/>
                      <a:pt x="131" y="685"/>
                      <a:pt x="322" y="721"/>
                    </a:cubicBezTo>
                    <a:cubicBezTo>
                      <a:pt x="1191" y="911"/>
                      <a:pt x="2072" y="1007"/>
                      <a:pt x="2953" y="1007"/>
                    </a:cubicBezTo>
                    <a:cubicBezTo>
                      <a:pt x="3405" y="1007"/>
                      <a:pt x="3846" y="983"/>
                      <a:pt x="4298" y="923"/>
                    </a:cubicBezTo>
                    <a:cubicBezTo>
                      <a:pt x="4501" y="911"/>
                      <a:pt x="4644" y="733"/>
                      <a:pt x="4620" y="530"/>
                    </a:cubicBezTo>
                    <a:cubicBezTo>
                      <a:pt x="4597" y="336"/>
                      <a:pt x="4431" y="196"/>
                      <a:pt x="4238" y="196"/>
                    </a:cubicBezTo>
                    <a:cubicBezTo>
                      <a:pt x="4231" y="196"/>
                      <a:pt x="4223" y="196"/>
                      <a:pt x="4215" y="197"/>
                    </a:cubicBezTo>
                    <a:cubicBezTo>
                      <a:pt x="3790" y="241"/>
                      <a:pt x="3364" y="264"/>
                      <a:pt x="2940" y="264"/>
                    </a:cubicBezTo>
                    <a:cubicBezTo>
                      <a:pt x="2116" y="264"/>
                      <a:pt x="1293" y="179"/>
                      <a:pt x="476" y="6"/>
                    </a:cubicBezTo>
                    <a:cubicBezTo>
                      <a:pt x="454" y="2"/>
                      <a:pt x="431" y="0"/>
                      <a:pt x="4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6"/>
              <p:cNvSpPr/>
              <p:nvPr/>
            </p:nvSpPr>
            <p:spPr>
              <a:xfrm>
                <a:off x="4138450" y="2804225"/>
                <a:ext cx="115800" cy="25175"/>
              </a:xfrm>
              <a:custGeom>
                <a:rect b="b" l="l" r="r" t="t"/>
                <a:pathLst>
                  <a:path extrusionOk="0" h="1007" w="4632">
                    <a:moveTo>
                      <a:pt x="4227" y="0"/>
                    </a:moveTo>
                    <a:cubicBezTo>
                      <a:pt x="4203" y="0"/>
                      <a:pt x="4180" y="2"/>
                      <a:pt x="4156" y="6"/>
                    </a:cubicBezTo>
                    <a:cubicBezTo>
                      <a:pt x="3330" y="183"/>
                      <a:pt x="2488" y="273"/>
                      <a:pt x="1644" y="273"/>
                    </a:cubicBezTo>
                    <a:cubicBezTo>
                      <a:pt x="1235" y="273"/>
                      <a:pt x="825" y="252"/>
                      <a:pt x="417" y="209"/>
                    </a:cubicBezTo>
                    <a:cubicBezTo>
                      <a:pt x="402" y="207"/>
                      <a:pt x="388" y="206"/>
                      <a:pt x="373" y="206"/>
                    </a:cubicBezTo>
                    <a:cubicBezTo>
                      <a:pt x="189" y="206"/>
                      <a:pt x="34" y="343"/>
                      <a:pt x="12" y="530"/>
                    </a:cubicBezTo>
                    <a:cubicBezTo>
                      <a:pt x="0" y="733"/>
                      <a:pt x="143" y="911"/>
                      <a:pt x="346" y="935"/>
                    </a:cubicBezTo>
                    <a:cubicBezTo>
                      <a:pt x="786" y="983"/>
                      <a:pt x="1227" y="1007"/>
                      <a:pt x="1679" y="1007"/>
                    </a:cubicBezTo>
                    <a:cubicBezTo>
                      <a:pt x="2560" y="1007"/>
                      <a:pt x="3441" y="911"/>
                      <a:pt x="4310" y="733"/>
                    </a:cubicBezTo>
                    <a:cubicBezTo>
                      <a:pt x="4501" y="685"/>
                      <a:pt x="4632" y="495"/>
                      <a:pt x="4596" y="292"/>
                    </a:cubicBezTo>
                    <a:cubicBezTo>
                      <a:pt x="4554" y="114"/>
                      <a:pt x="4401" y="0"/>
                      <a:pt x="4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6"/>
              <p:cNvSpPr/>
              <p:nvPr/>
            </p:nvSpPr>
            <p:spPr>
              <a:xfrm>
                <a:off x="4456925" y="3191325"/>
                <a:ext cx="23550" cy="23550"/>
              </a:xfrm>
              <a:custGeom>
                <a:rect b="b" l="l" r="r" t="t"/>
                <a:pathLst>
                  <a:path extrusionOk="0" h="942" w="942">
                    <a:moveTo>
                      <a:pt x="465" y="0"/>
                    </a:moveTo>
                    <a:cubicBezTo>
                      <a:pt x="203" y="0"/>
                      <a:pt x="1" y="215"/>
                      <a:pt x="1" y="477"/>
                    </a:cubicBezTo>
                    <a:cubicBezTo>
                      <a:pt x="1" y="727"/>
                      <a:pt x="203" y="941"/>
                      <a:pt x="465" y="941"/>
                    </a:cubicBezTo>
                    <a:cubicBezTo>
                      <a:pt x="727" y="941"/>
                      <a:pt x="942" y="727"/>
                      <a:pt x="942" y="477"/>
                    </a:cubicBezTo>
                    <a:cubicBezTo>
                      <a:pt x="942" y="215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6"/>
              <p:cNvSpPr/>
              <p:nvPr/>
            </p:nvSpPr>
            <p:spPr>
              <a:xfrm>
                <a:off x="4410800" y="3175850"/>
                <a:ext cx="15800" cy="15500"/>
              </a:xfrm>
              <a:custGeom>
                <a:rect b="b" l="l" r="r" t="t"/>
                <a:pathLst>
                  <a:path extrusionOk="0" h="620" w="632">
                    <a:moveTo>
                      <a:pt x="322" y="0"/>
                    </a:moveTo>
                    <a:cubicBezTo>
                      <a:pt x="143" y="0"/>
                      <a:pt x="1" y="131"/>
                      <a:pt x="1" y="310"/>
                    </a:cubicBezTo>
                    <a:cubicBezTo>
                      <a:pt x="1" y="477"/>
                      <a:pt x="143" y="619"/>
                      <a:pt x="322" y="619"/>
                    </a:cubicBezTo>
                    <a:cubicBezTo>
                      <a:pt x="489" y="619"/>
                      <a:pt x="632" y="477"/>
                      <a:pt x="632" y="310"/>
                    </a:cubicBezTo>
                    <a:cubicBezTo>
                      <a:pt x="632" y="131"/>
                      <a:pt x="489" y="0"/>
                      <a:pt x="3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6"/>
              <p:cNvSpPr/>
              <p:nvPr/>
            </p:nvSpPr>
            <p:spPr>
              <a:xfrm>
                <a:off x="3474675" y="3191325"/>
                <a:ext cx="23825" cy="23550"/>
              </a:xfrm>
              <a:custGeom>
                <a:rect b="b" l="l" r="r" t="t"/>
                <a:pathLst>
                  <a:path extrusionOk="0" h="942" w="953">
                    <a:moveTo>
                      <a:pt x="477" y="0"/>
                    </a:move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27"/>
                      <a:pt x="215" y="941"/>
                      <a:pt x="477" y="941"/>
                    </a:cubicBezTo>
                    <a:cubicBezTo>
                      <a:pt x="739" y="941"/>
                      <a:pt x="953" y="727"/>
                      <a:pt x="953" y="477"/>
                    </a:cubicBezTo>
                    <a:cubicBezTo>
                      <a:pt x="953" y="215"/>
                      <a:pt x="739" y="0"/>
                      <a:pt x="4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6"/>
              <p:cNvSpPr/>
              <p:nvPr/>
            </p:nvSpPr>
            <p:spPr>
              <a:xfrm>
                <a:off x="3528850" y="3175550"/>
                <a:ext cx="15500" cy="15800"/>
              </a:xfrm>
              <a:custGeom>
                <a:rect b="b" l="l" r="r" t="t"/>
                <a:pathLst>
                  <a:path extrusionOk="0" h="632" w="620">
                    <a:moveTo>
                      <a:pt x="310" y="0"/>
                    </a:moveTo>
                    <a:cubicBezTo>
                      <a:pt x="131" y="0"/>
                      <a:pt x="0" y="143"/>
                      <a:pt x="0" y="322"/>
                    </a:cubicBezTo>
                    <a:cubicBezTo>
                      <a:pt x="0" y="489"/>
                      <a:pt x="131" y="631"/>
                      <a:pt x="310" y="631"/>
                    </a:cubicBezTo>
                    <a:cubicBezTo>
                      <a:pt x="477" y="631"/>
                      <a:pt x="619" y="489"/>
                      <a:pt x="619" y="322"/>
                    </a:cubicBezTo>
                    <a:cubicBezTo>
                      <a:pt x="619" y="143"/>
                      <a:pt x="477" y="0"/>
                      <a:pt x="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3" name="Google Shape;1143;p36"/>
          <p:cNvGrpSpPr/>
          <p:nvPr/>
        </p:nvGrpSpPr>
        <p:grpSpPr>
          <a:xfrm rot="-1491647">
            <a:off x="7542195" y="1024189"/>
            <a:ext cx="967691" cy="1268893"/>
            <a:chOff x="2262013" y="3350650"/>
            <a:chExt cx="967725" cy="1268938"/>
          </a:xfrm>
        </p:grpSpPr>
        <p:sp>
          <p:nvSpPr>
            <p:cNvPr id="1144" name="Google Shape;1144;p36"/>
            <p:cNvSpPr/>
            <p:nvPr/>
          </p:nvSpPr>
          <p:spPr>
            <a:xfrm>
              <a:off x="2262163" y="3350713"/>
              <a:ext cx="967425" cy="1268875"/>
            </a:xfrm>
            <a:custGeom>
              <a:rect b="b" l="l" r="r" t="t"/>
              <a:pathLst>
                <a:path extrusionOk="0" h="50755" w="38697">
                  <a:moveTo>
                    <a:pt x="7667" y="1"/>
                  </a:moveTo>
                  <a:cubicBezTo>
                    <a:pt x="7635" y="1"/>
                    <a:pt x="7602" y="11"/>
                    <a:pt x="7573" y="34"/>
                  </a:cubicBezTo>
                  <a:cubicBezTo>
                    <a:pt x="7311" y="272"/>
                    <a:pt x="7073" y="510"/>
                    <a:pt x="6835" y="748"/>
                  </a:cubicBezTo>
                  <a:cubicBezTo>
                    <a:pt x="6502" y="1093"/>
                    <a:pt x="6180" y="1451"/>
                    <a:pt x="5871" y="1808"/>
                  </a:cubicBezTo>
                  <a:cubicBezTo>
                    <a:pt x="5561" y="2165"/>
                    <a:pt x="5263" y="2522"/>
                    <a:pt x="4978" y="2891"/>
                  </a:cubicBezTo>
                  <a:cubicBezTo>
                    <a:pt x="4692" y="3260"/>
                    <a:pt x="4418" y="3629"/>
                    <a:pt x="4144" y="4010"/>
                  </a:cubicBezTo>
                  <a:cubicBezTo>
                    <a:pt x="3811" y="4463"/>
                    <a:pt x="3918" y="5106"/>
                    <a:pt x="4370" y="5427"/>
                  </a:cubicBezTo>
                  <a:lnTo>
                    <a:pt x="4561" y="5570"/>
                  </a:lnTo>
                  <a:cubicBezTo>
                    <a:pt x="5109" y="5963"/>
                    <a:pt x="5656" y="6332"/>
                    <a:pt x="6216" y="6689"/>
                  </a:cubicBezTo>
                  <a:cubicBezTo>
                    <a:pt x="6394" y="6808"/>
                    <a:pt x="6585" y="6916"/>
                    <a:pt x="6775" y="7035"/>
                  </a:cubicBezTo>
                  <a:lnTo>
                    <a:pt x="1239" y="17119"/>
                  </a:lnTo>
                  <a:cubicBezTo>
                    <a:pt x="1" y="19381"/>
                    <a:pt x="763" y="22179"/>
                    <a:pt x="2989" y="23477"/>
                  </a:cubicBezTo>
                  <a:lnTo>
                    <a:pt x="10978" y="28168"/>
                  </a:lnTo>
                  <a:lnTo>
                    <a:pt x="10978" y="32847"/>
                  </a:lnTo>
                  <a:lnTo>
                    <a:pt x="3358" y="32847"/>
                  </a:lnTo>
                  <a:cubicBezTo>
                    <a:pt x="2072" y="32847"/>
                    <a:pt x="1037" y="33883"/>
                    <a:pt x="1037" y="35181"/>
                  </a:cubicBezTo>
                  <a:cubicBezTo>
                    <a:pt x="1037" y="36312"/>
                    <a:pt x="1846" y="37253"/>
                    <a:pt x="2918" y="37467"/>
                  </a:cubicBezTo>
                  <a:cubicBezTo>
                    <a:pt x="2882" y="37681"/>
                    <a:pt x="2870" y="37896"/>
                    <a:pt x="2870" y="38110"/>
                  </a:cubicBezTo>
                  <a:lnTo>
                    <a:pt x="2870" y="46289"/>
                  </a:lnTo>
                  <a:cubicBezTo>
                    <a:pt x="2870" y="47302"/>
                    <a:pt x="3680" y="48111"/>
                    <a:pt x="4680" y="48111"/>
                  </a:cubicBezTo>
                  <a:lnTo>
                    <a:pt x="4680" y="44992"/>
                  </a:lnTo>
                  <a:lnTo>
                    <a:pt x="5299" y="44992"/>
                  </a:lnTo>
                  <a:lnTo>
                    <a:pt x="5299" y="45266"/>
                  </a:lnTo>
                  <a:lnTo>
                    <a:pt x="5311" y="45754"/>
                  </a:lnTo>
                  <a:lnTo>
                    <a:pt x="5120" y="45885"/>
                  </a:lnTo>
                  <a:lnTo>
                    <a:pt x="5132" y="46635"/>
                  </a:lnTo>
                  <a:lnTo>
                    <a:pt x="5323" y="46754"/>
                  </a:lnTo>
                  <a:lnTo>
                    <a:pt x="5335" y="47242"/>
                  </a:lnTo>
                  <a:lnTo>
                    <a:pt x="5335" y="47730"/>
                  </a:lnTo>
                  <a:lnTo>
                    <a:pt x="5156" y="47861"/>
                  </a:lnTo>
                  <a:lnTo>
                    <a:pt x="5168" y="48587"/>
                  </a:lnTo>
                  <a:lnTo>
                    <a:pt x="5359" y="48718"/>
                  </a:lnTo>
                  <a:cubicBezTo>
                    <a:pt x="5359" y="48837"/>
                    <a:pt x="5359" y="48956"/>
                    <a:pt x="5359" y="49064"/>
                  </a:cubicBezTo>
                  <a:lnTo>
                    <a:pt x="5359" y="49076"/>
                  </a:lnTo>
                  <a:cubicBezTo>
                    <a:pt x="5359" y="49087"/>
                    <a:pt x="5359" y="49087"/>
                    <a:pt x="5359" y="49087"/>
                  </a:cubicBezTo>
                  <a:cubicBezTo>
                    <a:pt x="5370" y="49123"/>
                    <a:pt x="5370" y="49159"/>
                    <a:pt x="5370" y="49195"/>
                  </a:cubicBezTo>
                  <a:cubicBezTo>
                    <a:pt x="5370" y="49278"/>
                    <a:pt x="5370" y="49361"/>
                    <a:pt x="5382" y="49433"/>
                  </a:cubicBezTo>
                  <a:lnTo>
                    <a:pt x="5430" y="49671"/>
                  </a:lnTo>
                  <a:cubicBezTo>
                    <a:pt x="5370" y="49730"/>
                    <a:pt x="5323" y="49778"/>
                    <a:pt x="5275" y="49838"/>
                  </a:cubicBezTo>
                  <a:cubicBezTo>
                    <a:pt x="5311" y="49957"/>
                    <a:pt x="5347" y="50076"/>
                    <a:pt x="5394" y="50195"/>
                  </a:cubicBezTo>
                  <a:lnTo>
                    <a:pt x="5454" y="50373"/>
                  </a:lnTo>
                  <a:cubicBezTo>
                    <a:pt x="6097" y="50623"/>
                    <a:pt x="7144" y="50754"/>
                    <a:pt x="8490" y="50754"/>
                  </a:cubicBezTo>
                  <a:cubicBezTo>
                    <a:pt x="9811" y="50754"/>
                    <a:pt x="10883" y="50623"/>
                    <a:pt x="11514" y="50373"/>
                  </a:cubicBezTo>
                  <a:cubicBezTo>
                    <a:pt x="11538" y="50314"/>
                    <a:pt x="11562" y="50254"/>
                    <a:pt x="11574" y="50195"/>
                  </a:cubicBezTo>
                  <a:cubicBezTo>
                    <a:pt x="11633" y="50076"/>
                    <a:pt x="11657" y="49957"/>
                    <a:pt x="11693" y="49838"/>
                  </a:cubicBezTo>
                  <a:cubicBezTo>
                    <a:pt x="11645" y="49778"/>
                    <a:pt x="11597" y="49730"/>
                    <a:pt x="11538" y="49671"/>
                  </a:cubicBezTo>
                  <a:lnTo>
                    <a:pt x="11586" y="49433"/>
                  </a:lnTo>
                  <a:cubicBezTo>
                    <a:pt x="11597" y="49361"/>
                    <a:pt x="11597" y="49278"/>
                    <a:pt x="11597" y="49195"/>
                  </a:cubicBezTo>
                  <a:cubicBezTo>
                    <a:pt x="11609" y="49159"/>
                    <a:pt x="11609" y="49123"/>
                    <a:pt x="11609" y="49087"/>
                  </a:cubicBezTo>
                  <a:lnTo>
                    <a:pt x="11609" y="49076"/>
                  </a:lnTo>
                  <a:cubicBezTo>
                    <a:pt x="11609" y="48956"/>
                    <a:pt x="11609" y="48837"/>
                    <a:pt x="11609" y="48718"/>
                  </a:cubicBezTo>
                  <a:lnTo>
                    <a:pt x="11800" y="48587"/>
                  </a:lnTo>
                  <a:lnTo>
                    <a:pt x="11812" y="47861"/>
                  </a:lnTo>
                  <a:lnTo>
                    <a:pt x="11633" y="47742"/>
                  </a:lnTo>
                  <a:lnTo>
                    <a:pt x="11633" y="47254"/>
                  </a:lnTo>
                  <a:lnTo>
                    <a:pt x="11645" y="46754"/>
                  </a:lnTo>
                  <a:lnTo>
                    <a:pt x="11836" y="46635"/>
                  </a:lnTo>
                  <a:lnTo>
                    <a:pt x="11847" y="45885"/>
                  </a:lnTo>
                  <a:lnTo>
                    <a:pt x="11657" y="45754"/>
                  </a:lnTo>
                  <a:lnTo>
                    <a:pt x="11669" y="45266"/>
                  </a:lnTo>
                  <a:lnTo>
                    <a:pt x="11669" y="44992"/>
                  </a:lnTo>
                  <a:lnTo>
                    <a:pt x="12288" y="44992"/>
                  </a:lnTo>
                  <a:lnTo>
                    <a:pt x="12288" y="48111"/>
                  </a:lnTo>
                  <a:cubicBezTo>
                    <a:pt x="13288" y="48111"/>
                    <a:pt x="14110" y="47302"/>
                    <a:pt x="14110" y="46289"/>
                  </a:cubicBezTo>
                  <a:lnTo>
                    <a:pt x="14110" y="42337"/>
                  </a:lnTo>
                  <a:lnTo>
                    <a:pt x="24587" y="42337"/>
                  </a:lnTo>
                  <a:lnTo>
                    <a:pt x="24587" y="46289"/>
                  </a:lnTo>
                  <a:cubicBezTo>
                    <a:pt x="24587" y="47302"/>
                    <a:pt x="25409" y="48111"/>
                    <a:pt x="26409" y="48111"/>
                  </a:cubicBezTo>
                  <a:lnTo>
                    <a:pt x="26409" y="44992"/>
                  </a:lnTo>
                  <a:lnTo>
                    <a:pt x="27028" y="44992"/>
                  </a:lnTo>
                  <a:lnTo>
                    <a:pt x="27028" y="45266"/>
                  </a:lnTo>
                  <a:lnTo>
                    <a:pt x="27040" y="45754"/>
                  </a:lnTo>
                  <a:lnTo>
                    <a:pt x="26849" y="45885"/>
                  </a:lnTo>
                  <a:lnTo>
                    <a:pt x="26861" y="46635"/>
                  </a:lnTo>
                  <a:lnTo>
                    <a:pt x="27052" y="46754"/>
                  </a:lnTo>
                  <a:lnTo>
                    <a:pt x="27064" y="47254"/>
                  </a:lnTo>
                  <a:lnTo>
                    <a:pt x="27064" y="47742"/>
                  </a:lnTo>
                  <a:lnTo>
                    <a:pt x="26885" y="47861"/>
                  </a:lnTo>
                  <a:lnTo>
                    <a:pt x="26897" y="48587"/>
                  </a:lnTo>
                  <a:lnTo>
                    <a:pt x="27087" y="48718"/>
                  </a:lnTo>
                  <a:cubicBezTo>
                    <a:pt x="27087" y="48837"/>
                    <a:pt x="27087" y="48956"/>
                    <a:pt x="27087" y="49064"/>
                  </a:cubicBezTo>
                  <a:lnTo>
                    <a:pt x="27087" y="49076"/>
                  </a:lnTo>
                  <a:cubicBezTo>
                    <a:pt x="27087" y="49087"/>
                    <a:pt x="27087" y="49087"/>
                    <a:pt x="27087" y="49087"/>
                  </a:cubicBezTo>
                  <a:cubicBezTo>
                    <a:pt x="27087" y="49123"/>
                    <a:pt x="27087" y="49159"/>
                    <a:pt x="27099" y="49195"/>
                  </a:cubicBezTo>
                  <a:cubicBezTo>
                    <a:pt x="27099" y="49278"/>
                    <a:pt x="27099" y="49361"/>
                    <a:pt x="27111" y="49433"/>
                  </a:cubicBezTo>
                  <a:lnTo>
                    <a:pt x="27159" y="49671"/>
                  </a:lnTo>
                  <a:cubicBezTo>
                    <a:pt x="27099" y="49730"/>
                    <a:pt x="27052" y="49778"/>
                    <a:pt x="27004" y="49838"/>
                  </a:cubicBezTo>
                  <a:cubicBezTo>
                    <a:pt x="27040" y="49957"/>
                    <a:pt x="27064" y="50088"/>
                    <a:pt x="27123" y="50195"/>
                  </a:cubicBezTo>
                  <a:lnTo>
                    <a:pt x="27183" y="50373"/>
                  </a:lnTo>
                  <a:cubicBezTo>
                    <a:pt x="27826" y="50623"/>
                    <a:pt x="28861" y="50754"/>
                    <a:pt x="30207" y="50754"/>
                  </a:cubicBezTo>
                  <a:cubicBezTo>
                    <a:pt x="31540" y="50754"/>
                    <a:pt x="32600" y="50623"/>
                    <a:pt x="33243" y="50373"/>
                  </a:cubicBezTo>
                  <a:cubicBezTo>
                    <a:pt x="33255" y="50314"/>
                    <a:pt x="33279" y="50254"/>
                    <a:pt x="33303" y="50195"/>
                  </a:cubicBezTo>
                  <a:cubicBezTo>
                    <a:pt x="33350" y="50088"/>
                    <a:pt x="33386" y="49957"/>
                    <a:pt x="33422" y="49838"/>
                  </a:cubicBezTo>
                  <a:cubicBezTo>
                    <a:pt x="33374" y="49778"/>
                    <a:pt x="33326" y="49730"/>
                    <a:pt x="33267" y="49671"/>
                  </a:cubicBezTo>
                  <a:lnTo>
                    <a:pt x="33314" y="49433"/>
                  </a:lnTo>
                  <a:cubicBezTo>
                    <a:pt x="33326" y="49361"/>
                    <a:pt x="33326" y="49278"/>
                    <a:pt x="33326" y="49195"/>
                  </a:cubicBezTo>
                  <a:cubicBezTo>
                    <a:pt x="33326" y="49159"/>
                    <a:pt x="33326" y="49123"/>
                    <a:pt x="33338" y="49087"/>
                  </a:cubicBezTo>
                  <a:lnTo>
                    <a:pt x="33338" y="49076"/>
                  </a:lnTo>
                  <a:cubicBezTo>
                    <a:pt x="33338" y="48956"/>
                    <a:pt x="33338" y="48837"/>
                    <a:pt x="33338" y="48718"/>
                  </a:cubicBezTo>
                  <a:lnTo>
                    <a:pt x="33529" y="48587"/>
                  </a:lnTo>
                  <a:lnTo>
                    <a:pt x="33541" y="47861"/>
                  </a:lnTo>
                  <a:lnTo>
                    <a:pt x="33362" y="47742"/>
                  </a:lnTo>
                  <a:lnTo>
                    <a:pt x="33362" y="47254"/>
                  </a:lnTo>
                  <a:lnTo>
                    <a:pt x="33374" y="46766"/>
                  </a:lnTo>
                  <a:lnTo>
                    <a:pt x="33564" y="46635"/>
                  </a:lnTo>
                  <a:lnTo>
                    <a:pt x="33576" y="45885"/>
                  </a:lnTo>
                  <a:lnTo>
                    <a:pt x="33386" y="45766"/>
                  </a:lnTo>
                  <a:lnTo>
                    <a:pt x="33398" y="45266"/>
                  </a:lnTo>
                  <a:lnTo>
                    <a:pt x="33398" y="44992"/>
                  </a:lnTo>
                  <a:lnTo>
                    <a:pt x="34017" y="44992"/>
                  </a:lnTo>
                  <a:lnTo>
                    <a:pt x="34017" y="48111"/>
                  </a:lnTo>
                  <a:cubicBezTo>
                    <a:pt x="35017" y="48111"/>
                    <a:pt x="35827" y="47302"/>
                    <a:pt x="35827" y="46301"/>
                  </a:cubicBezTo>
                  <a:lnTo>
                    <a:pt x="35827" y="38122"/>
                  </a:lnTo>
                  <a:cubicBezTo>
                    <a:pt x="35827" y="37896"/>
                    <a:pt x="35815" y="37681"/>
                    <a:pt x="35779" y="37467"/>
                  </a:cubicBezTo>
                  <a:cubicBezTo>
                    <a:pt x="36851" y="37253"/>
                    <a:pt x="37660" y="36312"/>
                    <a:pt x="37660" y="35181"/>
                  </a:cubicBezTo>
                  <a:cubicBezTo>
                    <a:pt x="37660" y="33895"/>
                    <a:pt x="36624" y="32847"/>
                    <a:pt x="35338" y="32847"/>
                  </a:cubicBezTo>
                  <a:lnTo>
                    <a:pt x="27718" y="32847"/>
                  </a:lnTo>
                  <a:lnTo>
                    <a:pt x="27718" y="28168"/>
                  </a:lnTo>
                  <a:lnTo>
                    <a:pt x="35708" y="23477"/>
                  </a:lnTo>
                  <a:cubicBezTo>
                    <a:pt x="37934" y="22179"/>
                    <a:pt x="38696" y="19381"/>
                    <a:pt x="37458" y="17119"/>
                  </a:cubicBezTo>
                  <a:lnTo>
                    <a:pt x="31921" y="7035"/>
                  </a:lnTo>
                  <a:cubicBezTo>
                    <a:pt x="32112" y="6916"/>
                    <a:pt x="32302" y="6808"/>
                    <a:pt x="32481" y="6689"/>
                  </a:cubicBezTo>
                  <a:cubicBezTo>
                    <a:pt x="33041" y="6332"/>
                    <a:pt x="33588" y="5963"/>
                    <a:pt x="34136" y="5570"/>
                  </a:cubicBezTo>
                  <a:lnTo>
                    <a:pt x="34326" y="5427"/>
                  </a:lnTo>
                  <a:cubicBezTo>
                    <a:pt x="34779" y="5106"/>
                    <a:pt x="34886" y="4475"/>
                    <a:pt x="34553" y="4010"/>
                  </a:cubicBezTo>
                  <a:cubicBezTo>
                    <a:pt x="34279" y="3629"/>
                    <a:pt x="34005" y="3260"/>
                    <a:pt x="33719" y="2891"/>
                  </a:cubicBezTo>
                  <a:cubicBezTo>
                    <a:pt x="33433" y="2522"/>
                    <a:pt x="33136" y="2165"/>
                    <a:pt x="32826" y="1808"/>
                  </a:cubicBezTo>
                  <a:cubicBezTo>
                    <a:pt x="32517" y="1451"/>
                    <a:pt x="32195" y="1093"/>
                    <a:pt x="31862" y="748"/>
                  </a:cubicBezTo>
                  <a:cubicBezTo>
                    <a:pt x="31624" y="510"/>
                    <a:pt x="31386" y="272"/>
                    <a:pt x="31124" y="34"/>
                  </a:cubicBezTo>
                  <a:cubicBezTo>
                    <a:pt x="31094" y="11"/>
                    <a:pt x="31061" y="1"/>
                    <a:pt x="31029" y="1"/>
                  </a:cubicBezTo>
                  <a:cubicBezTo>
                    <a:pt x="30945" y="1"/>
                    <a:pt x="30868" y="73"/>
                    <a:pt x="30886" y="177"/>
                  </a:cubicBezTo>
                  <a:cubicBezTo>
                    <a:pt x="30957" y="510"/>
                    <a:pt x="31028" y="843"/>
                    <a:pt x="31124" y="1177"/>
                  </a:cubicBezTo>
                  <a:cubicBezTo>
                    <a:pt x="31255" y="1641"/>
                    <a:pt x="31386" y="2094"/>
                    <a:pt x="31540" y="2534"/>
                  </a:cubicBezTo>
                  <a:cubicBezTo>
                    <a:pt x="31695" y="2987"/>
                    <a:pt x="31862" y="3427"/>
                    <a:pt x="32029" y="3856"/>
                  </a:cubicBezTo>
                  <a:cubicBezTo>
                    <a:pt x="32052" y="3915"/>
                    <a:pt x="32076" y="3951"/>
                    <a:pt x="32088" y="4010"/>
                  </a:cubicBezTo>
                  <a:cubicBezTo>
                    <a:pt x="31790" y="4153"/>
                    <a:pt x="31493" y="4296"/>
                    <a:pt x="31195" y="4451"/>
                  </a:cubicBezTo>
                  <a:cubicBezTo>
                    <a:pt x="30874" y="4618"/>
                    <a:pt x="30552" y="4784"/>
                    <a:pt x="30231" y="4963"/>
                  </a:cubicBezTo>
                  <a:cubicBezTo>
                    <a:pt x="30064" y="4761"/>
                    <a:pt x="29885" y="4558"/>
                    <a:pt x="29719" y="4356"/>
                  </a:cubicBezTo>
                  <a:cubicBezTo>
                    <a:pt x="29409" y="3999"/>
                    <a:pt x="29088" y="3653"/>
                    <a:pt x="28754" y="3308"/>
                  </a:cubicBezTo>
                  <a:cubicBezTo>
                    <a:pt x="28516" y="3058"/>
                    <a:pt x="28278" y="2820"/>
                    <a:pt x="28016" y="2594"/>
                  </a:cubicBezTo>
                  <a:cubicBezTo>
                    <a:pt x="27986" y="2567"/>
                    <a:pt x="27952" y="2555"/>
                    <a:pt x="27919" y="2555"/>
                  </a:cubicBezTo>
                  <a:cubicBezTo>
                    <a:pt x="27836" y="2555"/>
                    <a:pt x="27761" y="2631"/>
                    <a:pt x="27778" y="2725"/>
                  </a:cubicBezTo>
                  <a:cubicBezTo>
                    <a:pt x="27849" y="3070"/>
                    <a:pt x="27921" y="3403"/>
                    <a:pt x="28016" y="3737"/>
                  </a:cubicBezTo>
                  <a:cubicBezTo>
                    <a:pt x="28147" y="4189"/>
                    <a:pt x="28278" y="4642"/>
                    <a:pt x="28433" y="5094"/>
                  </a:cubicBezTo>
                  <a:cubicBezTo>
                    <a:pt x="28528" y="5344"/>
                    <a:pt x="28611" y="5594"/>
                    <a:pt x="28707" y="5844"/>
                  </a:cubicBezTo>
                  <a:cubicBezTo>
                    <a:pt x="28385" y="6035"/>
                    <a:pt x="28076" y="6225"/>
                    <a:pt x="27766" y="6416"/>
                  </a:cubicBezTo>
                  <a:cubicBezTo>
                    <a:pt x="27480" y="6606"/>
                    <a:pt x="27207" y="6785"/>
                    <a:pt x="26933" y="6963"/>
                  </a:cubicBezTo>
                  <a:cubicBezTo>
                    <a:pt x="26897" y="6928"/>
                    <a:pt x="26861" y="6880"/>
                    <a:pt x="26826" y="6844"/>
                  </a:cubicBezTo>
                  <a:cubicBezTo>
                    <a:pt x="26540" y="6475"/>
                    <a:pt x="26242" y="6106"/>
                    <a:pt x="25933" y="5749"/>
                  </a:cubicBezTo>
                  <a:cubicBezTo>
                    <a:pt x="25635" y="5392"/>
                    <a:pt x="25313" y="5046"/>
                    <a:pt x="24980" y="4701"/>
                  </a:cubicBezTo>
                  <a:cubicBezTo>
                    <a:pt x="24742" y="4463"/>
                    <a:pt x="24492" y="4213"/>
                    <a:pt x="24242" y="3987"/>
                  </a:cubicBezTo>
                  <a:cubicBezTo>
                    <a:pt x="24212" y="3960"/>
                    <a:pt x="24177" y="3948"/>
                    <a:pt x="24143" y="3948"/>
                  </a:cubicBezTo>
                  <a:cubicBezTo>
                    <a:pt x="24057" y="3948"/>
                    <a:pt x="23978" y="4024"/>
                    <a:pt x="24004" y="4118"/>
                  </a:cubicBezTo>
                  <a:cubicBezTo>
                    <a:pt x="24075" y="4463"/>
                    <a:pt x="24147" y="4796"/>
                    <a:pt x="24242" y="5118"/>
                  </a:cubicBezTo>
                  <a:cubicBezTo>
                    <a:pt x="24373" y="5582"/>
                    <a:pt x="24504" y="6035"/>
                    <a:pt x="24659" y="6475"/>
                  </a:cubicBezTo>
                  <a:cubicBezTo>
                    <a:pt x="24813" y="6928"/>
                    <a:pt x="24980" y="7368"/>
                    <a:pt x="25147" y="7797"/>
                  </a:cubicBezTo>
                  <a:cubicBezTo>
                    <a:pt x="25313" y="8237"/>
                    <a:pt x="25504" y="8666"/>
                    <a:pt x="25694" y="9094"/>
                  </a:cubicBezTo>
                  <a:cubicBezTo>
                    <a:pt x="25852" y="9472"/>
                    <a:pt x="26224" y="9694"/>
                    <a:pt x="26614" y="9694"/>
                  </a:cubicBezTo>
                  <a:cubicBezTo>
                    <a:pt x="26752" y="9694"/>
                    <a:pt x="26893" y="9666"/>
                    <a:pt x="27028" y="9606"/>
                  </a:cubicBezTo>
                  <a:lnTo>
                    <a:pt x="27242" y="9511"/>
                  </a:lnTo>
                  <a:cubicBezTo>
                    <a:pt x="27849" y="9237"/>
                    <a:pt x="28445" y="8952"/>
                    <a:pt x="29040" y="8654"/>
                  </a:cubicBezTo>
                  <a:cubicBezTo>
                    <a:pt x="29231" y="8559"/>
                    <a:pt x="29409" y="8463"/>
                    <a:pt x="29600" y="8368"/>
                  </a:cubicBezTo>
                  <a:lnTo>
                    <a:pt x="35112" y="18417"/>
                  </a:lnTo>
                  <a:cubicBezTo>
                    <a:pt x="35648" y="19393"/>
                    <a:pt x="35315" y="20608"/>
                    <a:pt x="34350" y="21179"/>
                  </a:cubicBezTo>
                  <a:lnTo>
                    <a:pt x="27718" y="25073"/>
                  </a:lnTo>
                  <a:lnTo>
                    <a:pt x="27718" y="20417"/>
                  </a:lnTo>
                  <a:cubicBezTo>
                    <a:pt x="27718" y="19560"/>
                    <a:pt x="27028" y="18858"/>
                    <a:pt x="26171" y="18858"/>
                  </a:cubicBezTo>
                  <a:lnTo>
                    <a:pt x="23670" y="18858"/>
                  </a:lnTo>
                  <a:lnTo>
                    <a:pt x="23670" y="16988"/>
                  </a:lnTo>
                  <a:lnTo>
                    <a:pt x="28171" y="16988"/>
                  </a:lnTo>
                  <a:cubicBezTo>
                    <a:pt x="28350" y="16988"/>
                    <a:pt x="28504" y="16833"/>
                    <a:pt x="28504" y="16655"/>
                  </a:cubicBezTo>
                  <a:lnTo>
                    <a:pt x="28504" y="12166"/>
                  </a:lnTo>
                  <a:cubicBezTo>
                    <a:pt x="28504" y="11976"/>
                    <a:pt x="28350" y="11833"/>
                    <a:pt x="28171" y="11833"/>
                  </a:cubicBezTo>
                  <a:lnTo>
                    <a:pt x="10526" y="11833"/>
                  </a:lnTo>
                  <a:cubicBezTo>
                    <a:pt x="10335" y="11833"/>
                    <a:pt x="10192" y="11976"/>
                    <a:pt x="10192" y="12166"/>
                  </a:cubicBezTo>
                  <a:lnTo>
                    <a:pt x="10192" y="16655"/>
                  </a:lnTo>
                  <a:cubicBezTo>
                    <a:pt x="10192" y="16833"/>
                    <a:pt x="10335" y="16988"/>
                    <a:pt x="10526" y="16988"/>
                  </a:cubicBezTo>
                  <a:lnTo>
                    <a:pt x="15015" y="16988"/>
                  </a:lnTo>
                  <a:lnTo>
                    <a:pt x="15015" y="18858"/>
                  </a:lnTo>
                  <a:lnTo>
                    <a:pt x="12526" y="18858"/>
                  </a:lnTo>
                  <a:cubicBezTo>
                    <a:pt x="11669" y="18858"/>
                    <a:pt x="10978" y="19560"/>
                    <a:pt x="10978" y="20417"/>
                  </a:cubicBezTo>
                  <a:lnTo>
                    <a:pt x="10978" y="25073"/>
                  </a:lnTo>
                  <a:lnTo>
                    <a:pt x="4347" y="21179"/>
                  </a:lnTo>
                  <a:cubicBezTo>
                    <a:pt x="3382" y="20608"/>
                    <a:pt x="3049" y="19393"/>
                    <a:pt x="3585" y="18417"/>
                  </a:cubicBezTo>
                  <a:lnTo>
                    <a:pt x="9097" y="8368"/>
                  </a:lnTo>
                  <a:cubicBezTo>
                    <a:pt x="9288" y="8463"/>
                    <a:pt x="9466" y="8559"/>
                    <a:pt x="9657" y="8654"/>
                  </a:cubicBezTo>
                  <a:cubicBezTo>
                    <a:pt x="10240" y="8952"/>
                    <a:pt x="10847" y="9237"/>
                    <a:pt x="11455" y="9511"/>
                  </a:cubicBezTo>
                  <a:lnTo>
                    <a:pt x="11669" y="9606"/>
                  </a:lnTo>
                  <a:cubicBezTo>
                    <a:pt x="11803" y="9666"/>
                    <a:pt x="11944" y="9694"/>
                    <a:pt x="12081" y="9694"/>
                  </a:cubicBezTo>
                  <a:cubicBezTo>
                    <a:pt x="12468" y="9694"/>
                    <a:pt x="12836" y="9472"/>
                    <a:pt x="13002" y="9094"/>
                  </a:cubicBezTo>
                  <a:cubicBezTo>
                    <a:pt x="13193" y="8666"/>
                    <a:pt x="13371" y="8237"/>
                    <a:pt x="13550" y="7797"/>
                  </a:cubicBezTo>
                  <a:cubicBezTo>
                    <a:pt x="13717" y="7368"/>
                    <a:pt x="13883" y="6928"/>
                    <a:pt x="14026" y="6475"/>
                  </a:cubicBezTo>
                  <a:cubicBezTo>
                    <a:pt x="14181" y="6035"/>
                    <a:pt x="14324" y="5582"/>
                    <a:pt x="14455" y="5118"/>
                  </a:cubicBezTo>
                  <a:cubicBezTo>
                    <a:pt x="14538" y="4796"/>
                    <a:pt x="14622" y="4463"/>
                    <a:pt x="14693" y="4118"/>
                  </a:cubicBezTo>
                  <a:cubicBezTo>
                    <a:pt x="14710" y="4024"/>
                    <a:pt x="14635" y="3948"/>
                    <a:pt x="14552" y="3948"/>
                  </a:cubicBezTo>
                  <a:cubicBezTo>
                    <a:pt x="14519" y="3948"/>
                    <a:pt x="14485" y="3960"/>
                    <a:pt x="14455" y="3987"/>
                  </a:cubicBezTo>
                  <a:cubicBezTo>
                    <a:pt x="14193" y="4213"/>
                    <a:pt x="13955" y="4451"/>
                    <a:pt x="13717" y="4701"/>
                  </a:cubicBezTo>
                  <a:cubicBezTo>
                    <a:pt x="13383" y="5046"/>
                    <a:pt x="13062" y="5392"/>
                    <a:pt x="12752" y="5749"/>
                  </a:cubicBezTo>
                  <a:cubicBezTo>
                    <a:pt x="12455" y="6106"/>
                    <a:pt x="12145" y="6475"/>
                    <a:pt x="11859" y="6844"/>
                  </a:cubicBezTo>
                  <a:cubicBezTo>
                    <a:pt x="11836" y="6880"/>
                    <a:pt x="11800" y="6928"/>
                    <a:pt x="11764" y="6963"/>
                  </a:cubicBezTo>
                  <a:cubicBezTo>
                    <a:pt x="11490" y="6785"/>
                    <a:pt x="11216" y="6594"/>
                    <a:pt x="10931" y="6416"/>
                  </a:cubicBezTo>
                  <a:cubicBezTo>
                    <a:pt x="10621" y="6225"/>
                    <a:pt x="10312" y="6035"/>
                    <a:pt x="9990" y="5844"/>
                  </a:cubicBezTo>
                  <a:cubicBezTo>
                    <a:pt x="10085" y="5594"/>
                    <a:pt x="10169" y="5344"/>
                    <a:pt x="10252" y="5094"/>
                  </a:cubicBezTo>
                  <a:cubicBezTo>
                    <a:pt x="10407" y="4653"/>
                    <a:pt x="10550" y="4189"/>
                    <a:pt x="10681" y="3737"/>
                  </a:cubicBezTo>
                  <a:cubicBezTo>
                    <a:pt x="10764" y="3403"/>
                    <a:pt x="10847" y="3070"/>
                    <a:pt x="10919" y="2725"/>
                  </a:cubicBezTo>
                  <a:cubicBezTo>
                    <a:pt x="10936" y="2631"/>
                    <a:pt x="10861" y="2555"/>
                    <a:pt x="10778" y="2555"/>
                  </a:cubicBezTo>
                  <a:cubicBezTo>
                    <a:pt x="10745" y="2555"/>
                    <a:pt x="10711" y="2567"/>
                    <a:pt x="10681" y="2594"/>
                  </a:cubicBezTo>
                  <a:cubicBezTo>
                    <a:pt x="10419" y="2820"/>
                    <a:pt x="10181" y="3058"/>
                    <a:pt x="9942" y="3308"/>
                  </a:cubicBezTo>
                  <a:cubicBezTo>
                    <a:pt x="9609" y="3653"/>
                    <a:pt x="9288" y="3999"/>
                    <a:pt x="8978" y="4356"/>
                  </a:cubicBezTo>
                  <a:cubicBezTo>
                    <a:pt x="8799" y="4558"/>
                    <a:pt x="8633" y="4761"/>
                    <a:pt x="8466" y="4963"/>
                  </a:cubicBezTo>
                  <a:cubicBezTo>
                    <a:pt x="8145" y="4784"/>
                    <a:pt x="7823" y="4618"/>
                    <a:pt x="7490" y="4451"/>
                  </a:cubicBezTo>
                  <a:cubicBezTo>
                    <a:pt x="7204" y="4296"/>
                    <a:pt x="6906" y="4153"/>
                    <a:pt x="6609" y="4010"/>
                  </a:cubicBezTo>
                  <a:cubicBezTo>
                    <a:pt x="6621" y="3963"/>
                    <a:pt x="6644" y="3915"/>
                    <a:pt x="6668" y="3856"/>
                  </a:cubicBezTo>
                  <a:cubicBezTo>
                    <a:pt x="6835" y="3427"/>
                    <a:pt x="7002" y="2987"/>
                    <a:pt x="7156" y="2534"/>
                  </a:cubicBezTo>
                  <a:cubicBezTo>
                    <a:pt x="7311" y="2094"/>
                    <a:pt x="7442" y="1641"/>
                    <a:pt x="7573" y="1177"/>
                  </a:cubicBezTo>
                  <a:cubicBezTo>
                    <a:pt x="7656" y="843"/>
                    <a:pt x="7740" y="510"/>
                    <a:pt x="7811" y="177"/>
                  </a:cubicBezTo>
                  <a:cubicBezTo>
                    <a:pt x="7829" y="73"/>
                    <a:pt x="7752" y="1"/>
                    <a:pt x="766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52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580000" dist="104775">
                <a:schemeClr val="accent5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5" name="Google Shape;1145;p36"/>
            <p:cNvGrpSpPr/>
            <p:nvPr/>
          </p:nvGrpSpPr>
          <p:grpSpPr>
            <a:xfrm>
              <a:off x="2262013" y="3350650"/>
              <a:ext cx="967725" cy="1263650"/>
              <a:chOff x="2269750" y="2362875"/>
              <a:chExt cx="967725" cy="1263650"/>
            </a:xfrm>
          </p:grpSpPr>
          <p:sp>
            <p:nvSpPr>
              <p:cNvPr id="1146" name="Google Shape;1146;p36"/>
              <p:cNvSpPr/>
              <p:nvPr/>
            </p:nvSpPr>
            <p:spPr>
              <a:xfrm>
                <a:off x="2645400" y="2784425"/>
                <a:ext cx="216425" cy="83375"/>
              </a:xfrm>
              <a:custGeom>
                <a:rect b="b" l="l" r="r" t="t"/>
                <a:pathLst>
                  <a:path extrusionOk="0" h="3335" w="8657">
                    <a:moveTo>
                      <a:pt x="1" y="1"/>
                    </a:moveTo>
                    <a:lnTo>
                      <a:pt x="1" y="3334"/>
                    </a:lnTo>
                    <a:lnTo>
                      <a:pt x="8656" y="3334"/>
                    </a:lnTo>
                    <a:lnTo>
                      <a:pt x="86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2269750" y="2362875"/>
                <a:ext cx="368075" cy="721325"/>
              </a:xfrm>
              <a:custGeom>
                <a:rect b="b" l="l" r="r" t="t"/>
                <a:pathLst>
                  <a:path extrusionOk="0" h="28853" w="14723">
                    <a:moveTo>
                      <a:pt x="7677" y="1"/>
                    </a:moveTo>
                    <a:cubicBezTo>
                      <a:pt x="7645" y="1"/>
                      <a:pt x="7612" y="12"/>
                      <a:pt x="7585" y="39"/>
                    </a:cubicBezTo>
                    <a:cubicBezTo>
                      <a:pt x="7323" y="265"/>
                      <a:pt x="7073" y="504"/>
                      <a:pt x="6835" y="754"/>
                    </a:cubicBezTo>
                    <a:cubicBezTo>
                      <a:pt x="6514" y="1099"/>
                      <a:pt x="6180" y="1444"/>
                      <a:pt x="5883" y="1801"/>
                    </a:cubicBezTo>
                    <a:cubicBezTo>
                      <a:pt x="5573" y="2158"/>
                      <a:pt x="5275" y="2516"/>
                      <a:pt x="4990" y="2885"/>
                    </a:cubicBezTo>
                    <a:cubicBezTo>
                      <a:pt x="4692" y="3254"/>
                      <a:pt x="4418" y="3635"/>
                      <a:pt x="4156" y="4004"/>
                    </a:cubicBezTo>
                    <a:lnTo>
                      <a:pt x="4144" y="4016"/>
                    </a:lnTo>
                    <a:cubicBezTo>
                      <a:pt x="3823" y="4468"/>
                      <a:pt x="3918" y="5099"/>
                      <a:pt x="4382" y="5433"/>
                    </a:cubicBezTo>
                    <a:lnTo>
                      <a:pt x="4573" y="5576"/>
                    </a:lnTo>
                    <a:cubicBezTo>
                      <a:pt x="5121" y="5957"/>
                      <a:pt x="5668" y="6326"/>
                      <a:pt x="6228" y="6683"/>
                    </a:cubicBezTo>
                    <a:cubicBezTo>
                      <a:pt x="6406" y="6802"/>
                      <a:pt x="6597" y="6909"/>
                      <a:pt x="6787" y="7028"/>
                    </a:cubicBezTo>
                    <a:lnTo>
                      <a:pt x="1251" y="17125"/>
                    </a:lnTo>
                    <a:cubicBezTo>
                      <a:pt x="1" y="19375"/>
                      <a:pt x="775" y="22173"/>
                      <a:pt x="3001" y="23483"/>
                    </a:cubicBezTo>
                    <a:lnTo>
                      <a:pt x="12145" y="28852"/>
                    </a:lnTo>
                    <a:lnTo>
                      <a:pt x="13503" y="26542"/>
                    </a:lnTo>
                    <a:lnTo>
                      <a:pt x="4359" y="21173"/>
                    </a:lnTo>
                    <a:cubicBezTo>
                      <a:pt x="3382" y="20601"/>
                      <a:pt x="3049" y="19387"/>
                      <a:pt x="3597" y="18410"/>
                    </a:cubicBezTo>
                    <a:lnTo>
                      <a:pt x="9109" y="8362"/>
                    </a:lnTo>
                    <a:cubicBezTo>
                      <a:pt x="9288" y="8457"/>
                      <a:pt x="9478" y="8552"/>
                      <a:pt x="9669" y="8647"/>
                    </a:cubicBezTo>
                    <a:cubicBezTo>
                      <a:pt x="10252" y="8945"/>
                      <a:pt x="10847" y="9231"/>
                      <a:pt x="11455" y="9505"/>
                    </a:cubicBezTo>
                    <a:lnTo>
                      <a:pt x="11681" y="9600"/>
                    </a:lnTo>
                    <a:cubicBezTo>
                      <a:pt x="11817" y="9663"/>
                      <a:pt x="11958" y="9693"/>
                      <a:pt x="12097" y="9693"/>
                    </a:cubicBezTo>
                    <a:cubicBezTo>
                      <a:pt x="12482" y="9693"/>
                      <a:pt x="12848" y="9464"/>
                      <a:pt x="13014" y="9088"/>
                    </a:cubicBezTo>
                    <a:cubicBezTo>
                      <a:pt x="13205" y="8659"/>
                      <a:pt x="13383" y="8231"/>
                      <a:pt x="13550" y="7790"/>
                    </a:cubicBezTo>
                    <a:cubicBezTo>
                      <a:pt x="13729" y="7362"/>
                      <a:pt x="13884" y="6921"/>
                      <a:pt x="14038" y="6469"/>
                    </a:cubicBezTo>
                    <a:cubicBezTo>
                      <a:pt x="14193" y="6028"/>
                      <a:pt x="14336" y="5576"/>
                      <a:pt x="14467" y="5111"/>
                    </a:cubicBezTo>
                    <a:cubicBezTo>
                      <a:pt x="14550" y="4790"/>
                      <a:pt x="14634" y="4456"/>
                      <a:pt x="14705" y="4111"/>
                    </a:cubicBezTo>
                    <a:cubicBezTo>
                      <a:pt x="14722" y="4017"/>
                      <a:pt x="14647" y="3942"/>
                      <a:pt x="14564" y="3942"/>
                    </a:cubicBezTo>
                    <a:cubicBezTo>
                      <a:pt x="14531" y="3942"/>
                      <a:pt x="14497" y="3953"/>
                      <a:pt x="14467" y="3980"/>
                    </a:cubicBezTo>
                    <a:cubicBezTo>
                      <a:pt x="14205" y="4218"/>
                      <a:pt x="13967" y="4456"/>
                      <a:pt x="13729" y="4695"/>
                    </a:cubicBezTo>
                    <a:cubicBezTo>
                      <a:pt x="13395" y="5040"/>
                      <a:pt x="13074" y="5397"/>
                      <a:pt x="12764" y="5754"/>
                    </a:cubicBezTo>
                    <a:cubicBezTo>
                      <a:pt x="12467" y="6111"/>
                      <a:pt x="12157" y="6469"/>
                      <a:pt x="11871" y="6838"/>
                    </a:cubicBezTo>
                    <a:cubicBezTo>
                      <a:pt x="11836" y="6885"/>
                      <a:pt x="11812" y="6921"/>
                      <a:pt x="11776" y="6969"/>
                    </a:cubicBezTo>
                    <a:cubicBezTo>
                      <a:pt x="11502" y="6778"/>
                      <a:pt x="11228" y="6600"/>
                      <a:pt x="10943" y="6421"/>
                    </a:cubicBezTo>
                    <a:cubicBezTo>
                      <a:pt x="10633" y="6219"/>
                      <a:pt x="10324" y="6028"/>
                      <a:pt x="10002" y="5838"/>
                    </a:cubicBezTo>
                    <a:cubicBezTo>
                      <a:pt x="10097" y="5587"/>
                      <a:pt x="10181" y="5337"/>
                      <a:pt x="10264" y="5087"/>
                    </a:cubicBezTo>
                    <a:cubicBezTo>
                      <a:pt x="10419" y="4647"/>
                      <a:pt x="10562" y="4194"/>
                      <a:pt x="10693" y="3730"/>
                    </a:cubicBezTo>
                    <a:cubicBezTo>
                      <a:pt x="10776" y="3397"/>
                      <a:pt x="10859" y="3063"/>
                      <a:pt x="10931" y="2730"/>
                    </a:cubicBezTo>
                    <a:cubicBezTo>
                      <a:pt x="10948" y="2627"/>
                      <a:pt x="10872" y="2549"/>
                      <a:pt x="10789" y="2549"/>
                    </a:cubicBezTo>
                    <a:cubicBezTo>
                      <a:pt x="10756" y="2549"/>
                      <a:pt x="10723" y="2561"/>
                      <a:pt x="10693" y="2587"/>
                    </a:cubicBezTo>
                    <a:cubicBezTo>
                      <a:pt x="10431" y="2825"/>
                      <a:pt x="10193" y="3063"/>
                      <a:pt x="9954" y="3301"/>
                    </a:cubicBezTo>
                    <a:cubicBezTo>
                      <a:pt x="9621" y="3647"/>
                      <a:pt x="9300" y="3992"/>
                      <a:pt x="8990" y="4361"/>
                    </a:cubicBezTo>
                    <a:cubicBezTo>
                      <a:pt x="8811" y="4552"/>
                      <a:pt x="8645" y="4754"/>
                      <a:pt x="8478" y="4968"/>
                    </a:cubicBezTo>
                    <a:cubicBezTo>
                      <a:pt x="8157" y="4790"/>
                      <a:pt x="7835" y="4611"/>
                      <a:pt x="7502" y="4444"/>
                    </a:cubicBezTo>
                    <a:cubicBezTo>
                      <a:pt x="7204" y="4290"/>
                      <a:pt x="6918" y="4147"/>
                      <a:pt x="6609" y="4004"/>
                    </a:cubicBezTo>
                    <a:cubicBezTo>
                      <a:pt x="6633" y="3956"/>
                      <a:pt x="6656" y="3909"/>
                      <a:pt x="6668" y="3861"/>
                    </a:cubicBezTo>
                    <a:cubicBezTo>
                      <a:pt x="6847" y="3421"/>
                      <a:pt x="7014" y="2980"/>
                      <a:pt x="7157" y="2539"/>
                    </a:cubicBezTo>
                    <a:cubicBezTo>
                      <a:pt x="7311" y="2087"/>
                      <a:pt x="7454" y="1635"/>
                      <a:pt x="7585" y="1182"/>
                    </a:cubicBezTo>
                    <a:cubicBezTo>
                      <a:pt x="7668" y="849"/>
                      <a:pt x="7752" y="515"/>
                      <a:pt x="7823" y="170"/>
                    </a:cubicBezTo>
                    <a:cubicBezTo>
                      <a:pt x="7840" y="76"/>
                      <a:pt x="7759" y="1"/>
                      <a:pt x="76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6"/>
              <p:cNvSpPr/>
              <p:nvPr/>
            </p:nvSpPr>
            <p:spPr>
              <a:xfrm>
                <a:off x="2869500" y="2362875"/>
                <a:ext cx="367975" cy="721625"/>
              </a:xfrm>
              <a:custGeom>
                <a:rect b="b" l="l" r="r" t="t"/>
                <a:pathLst>
                  <a:path extrusionOk="0" h="28865" w="14719">
                    <a:moveTo>
                      <a:pt x="7048" y="1"/>
                    </a:moveTo>
                    <a:cubicBezTo>
                      <a:pt x="6961" y="1"/>
                      <a:pt x="6882" y="79"/>
                      <a:pt x="6908" y="182"/>
                    </a:cubicBezTo>
                    <a:cubicBezTo>
                      <a:pt x="6979" y="515"/>
                      <a:pt x="7050" y="849"/>
                      <a:pt x="7146" y="1182"/>
                    </a:cubicBezTo>
                    <a:cubicBezTo>
                      <a:pt x="7277" y="1647"/>
                      <a:pt x="7408" y="2099"/>
                      <a:pt x="7562" y="2539"/>
                    </a:cubicBezTo>
                    <a:cubicBezTo>
                      <a:pt x="7717" y="2992"/>
                      <a:pt x="7884" y="3432"/>
                      <a:pt x="8051" y="3861"/>
                    </a:cubicBezTo>
                    <a:cubicBezTo>
                      <a:pt x="8074" y="3909"/>
                      <a:pt x="8098" y="3956"/>
                      <a:pt x="8110" y="4016"/>
                    </a:cubicBezTo>
                    <a:cubicBezTo>
                      <a:pt x="7812" y="4159"/>
                      <a:pt x="7515" y="4302"/>
                      <a:pt x="7217" y="4456"/>
                    </a:cubicBezTo>
                    <a:cubicBezTo>
                      <a:pt x="6896" y="4623"/>
                      <a:pt x="6574" y="4790"/>
                      <a:pt x="6241" y="4968"/>
                    </a:cubicBezTo>
                    <a:cubicBezTo>
                      <a:pt x="6074" y="4766"/>
                      <a:pt x="5907" y="4564"/>
                      <a:pt x="5741" y="4361"/>
                    </a:cubicBezTo>
                    <a:cubicBezTo>
                      <a:pt x="5431" y="4004"/>
                      <a:pt x="5110" y="3659"/>
                      <a:pt x="4776" y="3313"/>
                    </a:cubicBezTo>
                    <a:cubicBezTo>
                      <a:pt x="4538" y="3063"/>
                      <a:pt x="4288" y="2825"/>
                      <a:pt x="4038" y="2599"/>
                    </a:cubicBezTo>
                    <a:cubicBezTo>
                      <a:pt x="4008" y="2572"/>
                      <a:pt x="3973" y="2560"/>
                      <a:pt x="3939" y="2560"/>
                    </a:cubicBezTo>
                    <a:cubicBezTo>
                      <a:pt x="3853" y="2560"/>
                      <a:pt x="3774" y="2636"/>
                      <a:pt x="3800" y="2730"/>
                    </a:cubicBezTo>
                    <a:cubicBezTo>
                      <a:pt x="3871" y="3075"/>
                      <a:pt x="3943" y="3409"/>
                      <a:pt x="4038" y="3742"/>
                    </a:cubicBezTo>
                    <a:cubicBezTo>
                      <a:pt x="4169" y="4194"/>
                      <a:pt x="4300" y="4647"/>
                      <a:pt x="4455" y="5099"/>
                    </a:cubicBezTo>
                    <a:cubicBezTo>
                      <a:pt x="4538" y="5349"/>
                      <a:pt x="4633" y="5599"/>
                      <a:pt x="4729" y="5849"/>
                    </a:cubicBezTo>
                    <a:cubicBezTo>
                      <a:pt x="4407" y="6040"/>
                      <a:pt x="4098" y="6230"/>
                      <a:pt x="3788" y="6421"/>
                    </a:cubicBezTo>
                    <a:cubicBezTo>
                      <a:pt x="3502" y="6600"/>
                      <a:pt x="3229" y="6790"/>
                      <a:pt x="2955" y="6969"/>
                    </a:cubicBezTo>
                    <a:cubicBezTo>
                      <a:pt x="2919" y="6933"/>
                      <a:pt x="2883" y="6885"/>
                      <a:pt x="2848" y="6850"/>
                    </a:cubicBezTo>
                    <a:cubicBezTo>
                      <a:pt x="2562" y="6480"/>
                      <a:pt x="2264" y="6111"/>
                      <a:pt x="1955" y="5754"/>
                    </a:cubicBezTo>
                    <a:cubicBezTo>
                      <a:pt x="1657" y="5397"/>
                      <a:pt x="1324" y="5052"/>
                      <a:pt x="1002" y="4706"/>
                    </a:cubicBezTo>
                    <a:cubicBezTo>
                      <a:pt x="764" y="4456"/>
                      <a:pt x="514" y="4218"/>
                      <a:pt x="264" y="3992"/>
                    </a:cubicBezTo>
                    <a:cubicBezTo>
                      <a:pt x="234" y="3965"/>
                      <a:pt x="199" y="3953"/>
                      <a:pt x="165" y="3953"/>
                    </a:cubicBezTo>
                    <a:cubicBezTo>
                      <a:pt x="79" y="3953"/>
                      <a:pt x="0" y="4029"/>
                      <a:pt x="26" y="4123"/>
                    </a:cubicBezTo>
                    <a:cubicBezTo>
                      <a:pt x="97" y="4468"/>
                      <a:pt x="169" y="4802"/>
                      <a:pt x="264" y="5123"/>
                    </a:cubicBezTo>
                    <a:cubicBezTo>
                      <a:pt x="395" y="5587"/>
                      <a:pt x="526" y="6040"/>
                      <a:pt x="681" y="6480"/>
                    </a:cubicBezTo>
                    <a:cubicBezTo>
                      <a:pt x="835" y="6933"/>
                      <a:pt x="1002" y="7373"/>
                      <a:pt x="1169" y="7802"/>
                    </a:cubicBezTo>
                    <a:cubicBezTo>
                      <a:pt x="1335" y="8243"/>
                      <a:pt x="1526" y="8671"/>
                      <a:pt x="1716" y="9100"/>
                    </a:cubicBezTo>
                    <a:cubicBezTo>
                      <a:pt x="1874" y="9477"/>
                      <a:pt x="2246" y="9699"/>
                      <a:pt x="2636" y="9699"/>
                    </a:cubicBezTo>
                    <a:cubicBezTo>
                      <a:pt x="2774" y="9699"/>
                      <a:pt x="2915" y="9671"/>
                      <a:pt x="3050" y="9612"/>
                    </a:cubicBezTo>
                    <a:lnTo>
                      <a:pt x="3264" y="9517"/>
                    </a:lnTo>
                    <a:cubicBezTo>
                      <a:pt x="3871" y="9243"/>
                      <a:pt x="4467" y="8957"/>
                      <a:pt x="5062" y="8659"/>
                    </a:cubicBezTo>
                    <a:cubicBezTo>
                      <a:pt x="5253" y="8564"/>
                      <a:pt x="5431" y="8469"/>
                      <a:pt x="5622" y="8374"/>
                    </a:cubicBezTo>
                    <a:lnTo>
                      <a:pt x="11134" y="18422"/>
                    </a:lnTo>
                    <a:cubicBezTo>
                      <a:pt x="11670" y="19399"/>
                      <a:pt x="11337" y="20613"/>
                      <a:pt x="10372" y="21185"/>
                    </a:cubicBezTo>
                    <a:lnTo>
                      <a:pt x="1216" y="26554"/>
                    </a:lnTo>
                    <a:lnTo>
                      <a:pt x="2574" y="28864"/>
                    </a:lnTo>
                    <a:lnTo>
                      <a:pt x="11730" y="23494"/>
                    </a:lnTo>
                    <a:cubicBezTo>
                      <a:pt x="13956" y="22173"/>
                      <a:pt x="14718" y="19387"/>
                      <a:pt x="13480" y="17125"/>
                    </a:cubicBezTo>
                    <a:lnTo>
                      <a:pt x="7943" y="7040"/>
                    </a:lnTo>
                    <a:cubicBezTo>
                      <a:pt x="8134" y="6921"/>
                      <a:pt x="8313" y="6802"/>
                      <a:pt x="8503" y="6683"/>
                    </a:cubicBezTo>
                    <a:cubicBezTo>
                      <a:pt x="9063" y="6338"/>
                      <a:pt x="9610" y="5957"/>
                      <a:pt x="10146" y="5576"/>
                    </a:cubicBezTo>
                    <a:lnTo>
                      <a:pt x="10348" y="5433"/>
                    </a:lnTo>
                    <a:cubicBezTo>
                      <a:pt x="10801" y="5111"/>
                      <a:pt x="10908" y="4480"/>
                      <a:pt x="10575" y="4016"/>
                    </a:cubicBezTo>
                    <a:cubicBezTo>
                      <a:pt x="10301" y="3635"/>
                      <a:pt x="10027" y="3266"/>
                      <a:pt x="9741" y="2897"/>
                    </a:cubicBezTo>
                    <a:cubicBezTo>
                      <a:pt x="9456" y="2528"/>
                      <a:pt x="9158" y="2158"/>
                      <a:pt x="8848" y="1813"/>
                    </a:cubicBezTo>
                    <a:cubicBezTo>
                      <a:pt x="8539" y="1444"/>
                      <a:pt x="8217" y="1099"/>
                      <a:pt x="7884" y="754"/>
                    </a:cubicBezTo>
                    <a:cubicBezTo>
                      <a:pt x="7646" y="515"/>
                      <a:pt x="7396" y="277"/>
                      <a:pt x="7146" y="39"/>
                    </a:cubicBezTo>
                    <a:cubicBezTo>
                      <a:pt x="7116" y="13"/>
                      <a:pt x="7081" y="1"/>
                      <a:pt x="70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6"/>
              <p:cNvSpPr/>
              <p:nvPr/>
            </p:nvSpPr>
            <p:spPr>
              <a:xfrm>
                <a:off x="2544500" y="2834425"/>
                <a:ext cx="418525" cy="532850"/>
              </a:xfrm>
              <a:custGeom>
                <a:rect b="b" l="l" r="r" t="t"/>
                <a:pathLst>
                  <a:path extrusionOk="0" h="21314" w="16741">
                    <a:moveTo>
                      <a:pt x="1548" y="1"/>
                    </a:moveTo>
                    <a:cubicBezTo>
                      <a:pt x="691" y="1"/>
                      <a:pt x="0" y="691"/>
                      <a:pt x="0" y="1549"/>
                    </a:cubicBezTo>
                    <a:lnTo>
                      <a:pt x="0" y="18515"/>
                    </a:lnTo>
                    <a:cubicBezTo>
                      <a:pt x="0" y="20063"/>
                      <a:pt x="1250" y="21313"/>
                      <a:pt x="2798" y="21313"/>
                    </a:cubicBezTo>
                    <a:lnTo>
                      <a:pt x="13943" y="21313"/>
                    </a:lnTo>
                    <a:cubicBezTo>
                      <a:pt x="15490" y="21313"/>
                      <a:pt x="16741" y="20063"/>
                      <a:pt x="16741" y="18515"/>
                    </a:cubicBezTo>
                    <a:lnTo>
                      <a:pt x="16741" y="1549"/>
                    </a:lnTo>
                    <a:cubicBezTo>
                      <a:pt x="16741" y="691"/>
                      <a:pt x="16050" y="1"/>
                      <a:pt x="15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6"/>
              <p:cNvSpPr/>
              <p:nvPr/>
            </p:nvSpPr>
            <p:spPr>
              <a:xfrm>
                <a:off x="2372750" y="3407425"/>
                <a:ext cx="62525" cy="80400"/>
              </a:xfrm>
              <a:custGeom>
                <a:rect b="b" l="l" r="r" t="t"/>
                <a:pathLst>
                  <a:path extrusionOk="0" h="3216" w="2501">
                    <a:moveTo>
                      <a:pt x="489" y="0"/>
                    </a:moveTo>
                    <a:cubicBezTo>
                      <a:pt x="215" y="0"/>
                      <a:pt x="0" y="227"/>
                      <a:pt x="0" y="500"/>
                    </a:cubicBezTo>
                    <a:lnTo>
                      <a:pt x="0" y="2727"/>
                    </a:lnTo>
                    <a:cubicBezTo>
                      <a:pt x="0" y="3001"/>
                      <a:pt x="215" y="3215"/>
                      <a:pt x="489" y="3215"/>
                    </a:cubicBezTo>
                    <a:lnTo>
                      <a:pt x="2501" y="3215"/>
                    </a:lnTo>
                    <a:lnTo>
                      <a:pt x="25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6"/>
              <p:cNvSpPr/>
              <p:nvPr/>
            </p:nvSpPr>
            <p:spPr>
              <a:xfrm>
                <a:off x="2529025" y="3407425"/>
                <a:ext cx="62525" cy="80400"/>
              </a:xfrm>
              <a:custGeom>
                <a:rect b="b" l="l" r="r" t="t"/>
                <a:pathLst>
                  <a:path extrusionOk="0" h="3216" w="2501">
                    <a:moveTo>
                      <a:pt x="0" y="0"/>
                    </a:moveTo>
                    <a:lnTo>
                      <a:pt x="0" y="3215"/>
                    </a:lnTo>
                    <a:lnTo>
                      <a:pt x="2012" y="3215"/>
                    </a:lnTo>
                    <a:cubicBezTo>
                      <a:pt x="2274" y="3215"/>
                      <a:pt x="2501" y="3001"/>
                      <a:pt x="2501" y="2727"/>
                    </a:cubicBezTo>
                    <a:lnTo>
                      <a:pt x="2501" y="500"/>
                    </a:lnTo>
                    <a:cubicBezTo>
                      <a:pt x="2501" y="227"/>
                      <a:pt x="2286" y="0"/>
                      <a:pt x="2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6"/>
              <p:cNvSpPr/>
              <p:nvPr/>
            </p:nvSpPr>
            <p:spPr>
              <a:xfrm>
                <a:off x="2394775" y="3311875"/>
                <a:ext cx="174750" cy="314650"/>
              </a:xfrm>
              <a:custGeom>
                <a:rect b="b" l="l" r="r" t="t"/>
                <a:pathLst>
                  <a:path extrusionOk="0" h="12586" w="6990">
                    <a:moveTo>
                      <a:pt x="0" y="1"/>
                    </a:moveTo>
                    <a:lnTo>
                      <a:pt x="0" y="191"/>
                    </a:lnTo>
                    <a:lnTo>
                      <a:pt x="12" y="882"/>
                    </a:lnTo>
                    <a:lnTo>
                      <a:pt x="203" y="882"/>
                    </a:lnTo>
                    <a:lnTo>
                      <a:pt x="215" y="1406"/>
                    </a:lnTo>
                    <a:lnTo>
                      <a:pt x="24" y="1549"/>
                    </a:lnTo>
                    <a:lnTo>
                      <a:pt x="36" y="2334"/>
                    </a:lnTo>
                    <a:lnTo>
                      <a:pt x="239" y="2465"/>
                    </a:lnTo>
                    <a:lnTo>
                      <a:pt x="239" y="2989"/>
                    </a:lnTo>
                    <a:lnTo>
                      <a:pt x="251" y="3513"/>
                    </a:lnTo>
                    <a:lnTo>
                      <a:pt x="60" y="3644"/>
                    </a:lnTo>
                    <a:lnTo>
                      <a:pt x="72" y="4418"/>
                    </a:lnTo>
                    <a:lnTo>
                      <a:pt x="262" y="4549"/>
                    </a:lnTo>
                    <a:lnTo>
                      <a:pt x="274" y="5061"/>
                    </a:lnTo>
                    <a:lnTo>
                      <a:pt x="286" y="5573"/>
                    </a:lnTo>
                    <a:lnTo>
                      <a:pt x="96" y="5704"/>
                    </a:lnTo>
                    <a:lnTo>
                      <a:pt x="108" y="6466"/>
                    </a:lnTo>
                    <a:lnTo>
                      <a:pt x="298" y="6597"/>
                    </a:lnTo>
                    <a:lnTo>
                      <a:pt x="310" y="7097"/>
                    </a:lnTo>
                    <a:lnTo>
                      <a:pt x="322" y="7585"/>
                    </a:lnTo>
                    <a:lnTo>
                      <a:pt x="131" y="7716"/>
                    </a:lnTo>
                    <a:lnTo>
                      <a:pt x="143" y="8466"/>
                    </a:lnTo>
                    <a:lnTo>
                      <a:pt x="334" y="8585"/>
                    </a:lnTo>
                    <a:lnTo>
                      <a:pt x="346" y="9073"/>
                    </a:lnTo>
                    <a:lnTo>
                      <a:pt x="346" y="9562"/>
                    </a:lnTo>
                    <a:lnTo>
                      <a:pt x="167" y="9692"/>
                    </a:lnTo>
                    <a:lnTo>
                      <a:pt x="179" y="10419"/>
                    </a:lnTo>
                    <a:lnTo>
                      <a:pt x="358" y="10550"/>
                    </a:lnTo>
                    <a:cubicBezTo>
                      <a:pt x="370" y="10669"/>
                      <a:pt x="370" y="10788"/>
                      <a:pt x="370" y="10895"/>
                    </a:cubicBezTo>
                    <a:lnTo>
                      <a:pt x="370" y="10907"/>
                    </a:lnTo>
                    <a:cubicBezTo>
                      <a:pt x="370" y="10919"/>
                      <a:pt x="370" y="10919"/>
                      <a:pt x="370" y="10919"/>
                    </a:cubicBezTo>
                    <a:cubicBezTo>
                      <a:pt x="370" y="10955"/>
                      <a:pt x="370" y="10990"/>
                      <a:pt x="381" y="11026"/>
                    </a:cubicBezTo>
                    <a:cubicBezTo>
                      <a:pt x="381" y="11109"/>
                      <a:pt x="381" y="11193"/>
                      <a:pt x="393" y="11264"/>
                    </a:cubicBezTo>
                    <a:lnTo>
                      <a:pt x="441" y="11502"/>
                    </a:lnTo>
                    <a:cubicBezTo>
                      <a:pt x="381" y="11562"/>
                      <a:pt x="334" y="11609"/>
                      <a:pt x="286" y="11669"/>
                    </a:cubicBezTo>
                    <a:cubicBezTo>
                      <a:pt x="322" y="11788"/>
                      <a:pt x="346" y="11907"/>
                      <a:pt x="393" y="12026"/>
                    </a:cubicBezTo>
                    <a:lnTo>
                      <a:pt x="465" y="12205"/>
                    </a:lnTo>
                    <a:cubicBezTo>
                      <a:pt x="1096" y="12455"/>
                      <a:pt x="2144" y="12586"/>
                      <a:pt x="3489" y="12586"/>
                    </a:cubicBezTo>
                    <a:cubicBezTo>
                      <a:pt x="4823" y="12586"/>
                      <a:pt x="5882" y="12455"/>
                      <a:pt x="6513" y="12205"/>
                    </a:cubicBezTo>
                    <a:cubicBezTo>
                      <a:pt x="6537" y="12145"/>
                      <a:pt x="6561" y="12086"/>
                      <a:pt x="6585" y="12026"/>
                    </a:cubicBezTo>
                    <a:cubicBezTo>
                      <a:pt x="6632" y="11907"/>
                      <a:pt x="6668" y="11788"/>
                      <a:pt x="6704" y="11669"/>
                    </a:cubicBezTo>
                    <a:cubicBezTo>
                      <a:pt x="6656" y="11609"/>
                      <a:pt x="6608" y="11562"/>
                      <a:pt x="6549" y="11502"/>
                    </a:cubicBezTo>
                    <a:lnTo>
                      <a:pt x="6585" y="11264"/>
                    </a:lnTo>
                    <a:cubicBezTo>
                      <a:pt x="6597" y="11193"/>
                      <a:pt x="6597" y="11109"/>
                      <a:pt x="6608" y="11026"/>
                    </a:cubicBezTo>
                    <a:cubicBezTo>
                      <a:pt x="6608" y="10990"/>
                      <a:pt x="6608" y="10955"/>
                      <a:pt x="6608" y="10919"/>
                    </a:cubicBezTo>
                    <a:lnTo>
                      <a:pt x="6608" y="10907"/>
                    </a:lnTo>
                    <a:cubicBezTo>
                      <a:pt x="6620" y="10788"/>
                      <a:pt x="6620" y="10669"/>
                      <a:pt x="6620" y="10550"/>
                    </a:cubicBezTo>
                    <a:lnTo>
                      <a:pt x="6811" y="10419"/>
                    </a:lnTo>
                    <a:lnTo>
                      <a:pt x="6823" y="9692"/>
                    </a:lnTo>
                    <a:lnTo>
                      <a:pt x="6632" y="9573"/>
                    </a:lnTo>
                    <a:lnTo>
                      <a:pt x="6644" y="9085"/>
                    </a:lnTo>
                    <a:lnTo>
                      <a:pt x="6656" y="8585"/>
                    </a:lnTo>
                    <a:lnTo>
                      <a:pt x="6847" y="8466"/>
                    </a:lnTo>
                    <a:lnTo>
                      <a:pt x="6858" y="7716"/>
                    </a:lnTo>
                    <a:lnTo>
                      <a:pt x="6668" y="7585"/>
                    </a:lnTo>
                    <a:lnTo>
                      <a:pt x="6680" y="7097"/>
                    </a:lnTo>
                    <a:lnTo>
                      <a:pt x="6680" y="6597"/>
                    </a:lnTo>
                    <a:lnTo>
                      <a:pt x="6870" y="6466"/>
                    </a:lnTo>
                    <a:lnTo>
                      <a:pt x="6894" y="5704"/>
                    </a:lnTo>
                    <a:lnTo>
                      <a:pt x="6704" y="5573"/>
                    </a:lnTo>
                    <a:lnTo>
                      <a:pt x="6716" y="5061"/>
                    </a:lnTo>
                    <a:lnTo>
                      <a:pt x="6716" y="4549"/>
                    </a:lnTo>
                    <a:lnTo>
                      <a:pt x="6918" y="4418"/>
                    </a:lnTo>
                    <a:lnTo>
                      <a:pt x="6930" y="3644"/>
                    </a:lnTo>
                    <a:lnTo>
                      <a:pt x="6739" y="3513"/>
                    </a:lnTo>
                    <a:lnTo>
                      <a:pt x="6739" y="2989"/>
                    </a:lnTo>
                    <a:lnTo>
                      <a:pt x="6751" y="2477"/>
                    </a:lnTo>
                    <a:lnTo>
                      <a:pt x="6954" y="2334"/>
                    </a:lnTo>
                    <a:lnTo>
                      <a:pt x="6966" y="1549"/>
                    </a:lnTo>
                    <a:lnTo>
                      <a:pt x="6775" y="1406"/>
                    </a:lnTo>
                    <a:lnTo>
                      <a:pt x="6775" y="882"/>
                    </a:lnTo>
                    <a:lnTo>
                      <a:pt x="6978" y="882"/>
                    </a:lnTo>
                    <a:lnTo>
                      <a:pt x="6989" y="191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6"/>
              <p:cNvSpPr/>
              <p:nvPr/>
            </p:nvSpPr>
            <p:spPr>
              <a:xfrm>
                <a:off x="2915975" y="3407425"/>
                <a:ext cx="62525" cy="80400"/>
              </a:xfrm>
              <a:custGeom>
                <a:rect b="b" l="l" r="r" t="t"/>
                <a:pathLst>
                  <a:path extrusionOk="0" h="3216" w="2501">
                    <a:moveTo>
                      <a:pt x="488" y="0"/>
                    </a:moveTo>
                    <a:cubicBezTo>
                      <a:pt x="215" y="0"/>
                      <a:pt x="0" y="227"/>
                      <a:pt x="0" y="500"/>
                    </a:cubicBezTo>
                    <a:lnTo>
                      <a:pt x="0" y="2727"/>
                    </a:lnTo>
                    <a:cubicBezTo>
                      <a:pt x="0" y="3001"/>
                      <a:pt x="215" y="3215"/>
                      <a:pt x="488" y="3215"/>
                    </a:cubicBezTo>
                    <a:lnTo>
                      <a:pt x="2501" y="3215"/>
                    </a:lnTo>
                    <a:lnTo>
                      <a:pt x="25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6"/>
              <p:cNvSpPr/>
              <p:nvPr/>
            </p:nvSpPr>
            <p:spPr>
              <a:xfrm>
                <a:off x="3072250" y="3407425"/>
                <a:ext cx="62525" cy="80400"/>
              </a:xfrm>
              <a:custGeom>
                <a:rect b="b" l="l" r="r" t="t"/>
                <a:pathLst>
                  <a:path extrusionOk="0" h="3216" w="2501">
                    <a:moveTo>
                      <a:pt x="0" y="0"/>
                    </a:moveTo>
                    <a:lnTo>
                      <a:pt x="0" y="3215"/>
                    </a:lnTo>
                    <a:lnTo>
                      <a:pt x="2012" y="3215"/>
                    </a:lnTo>
                    <a:cubicBezTo>
                      <a:pt x="2274" y="3215"/>
                      <a:pt x="2500" y="3001"/>
                      <a:pt x="2500" y="2727"/>
                    </a:cubicBezTo>
                    <a:lnTo>
                      <a:pt x="2500" y="500"/>
                    </a:lnTo>
                    <a:cubicBezTo>
                      <a:pt x="2500" y="227"/>
                      <a:pt x="2274" y="0"/>
                      <a:pt x="2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6"/>
              <p:cNvSpPr/>
              <p:nvPr/>
            </p:nvSpPr>
            <p:spPr>
              <a:xfrm>
                <a:off x="2938000" y="3311875"/>
                <a:ext cx="174750" cy="314650"/>
              </a:xfrm>
              <a:custGeom>
                <a:rect b="b" l="l" r="r" t="t"/>
                <a:pathLst>
                  <a:path extrusionOk="0" h="12586" w="6990">
                    <a:moveTo>
                      <a:pt x="0" y="1"/>
                    </a:moveTo>
                    <a:lnTo>
                      <a:pt x="0" y="191"/>
                    </a:lnTo>
                    <a:lnTo>
                      <a:pt x="12" y="882"/>
                    </a:lnTo>
                    <a:lnTo>
                      <a:pt x="203" y="882"/>
                    </a:lnTo>
                    <a:lnTo>
                      <a:pt x="215" y="1406"/>
                    </a:lnTo>
                    <a:lnTo>
                      <a:pt x="24" y="1549"/>
                    </a:lnTo>
                    <a:lnTo>
                      <a:pt x="36" y="2334"/>
                    </a:lnTo>
                    <a:lnTo>
                      <a:pt x="239" y="2465"/>
                    </a:lnTo>
                    <a:lnTo>
                      <a:pt x="239" y="2989"/>
                    </a:lnTo>
                    <a:lnTo>
                      <a:pt x="250" y="3513"/>
                    </a:lnTo>
                    <a:lnTo>
                      <a:pt x="60" y="3644"/>
                    </a:lnTo>
                    <a:lnTo>
                      <a:pt x="72" y="4418"/>
                    </a:lnTo>
                    <a:lnTo>
                      <a:pt x="262" y="4549"/>
                    </a:lnTo>
                    <a:lnTo>
                      <a:pt x="274" y="5061"/>
                    </a:lnTo>
                    <a:lnTo>
                      <a:pt x="286" y="5573"/>
                    </a:lnTo>
                    <a:lnTo>
                      <a:pt x="96" y="5704"/>
                    </a:lnTo>
                    <a:lnTo>
                      <a:pt x="108" y="6466"/>
                    </a:lnTo>
                    <a:lnTo>
                      <a:pt x="298" y="6597"/>
                    </a:lnTo>
                    <a:lnTo>
                      <a:pt x="310" y="7097"/>
                    </a:lnTo>
                    <a:lnTo>
                      <a:pt x="322" y="7585"/>
                    </a:lnTo>
                    <a:lnTo>
                      <a:pt x="131" y="7716"/>
                    </a:lnTo>
                    <a:lnTo>
                      <a:pt x="143" y="8466"/>
                    </a:lnTo>
                    <a:lnTo>
                      <a:pt x="334" y="8585"/>
                    </a:lnTo>
                    <a:lnTo>
                      <a:pt x="346" y="9073"/>
                    </a:lnTo>
                    <a:lnTo>
                      <a:pt x="346" y="9562"/>
                    </a:lnTo>
                    <a:lnTo>
                      <a:pt x="167" y="9692"/>
                    </a:lnTo>
                    <a:lnTo>
                      <a:pt x="179" y="10419"/>
                    </a:lnTo>
                    <a:lnTo>
                      <a:pt x="369" y="10550"/>
                    </a:lnTo>
                    <a:cubicBezTo>
                      <a:pt x="369" y="10669"/>
                      <a:pt x="369" y="10788"/>
                      <a:pt x="369" y="10895"/>
                    </a:cubicBezTo>
                    <a:lnTo>
                      <a:pt x="369" y="10907"/>
                    </a:lnTo>
                    <a:cubicBezTo>
                      <a:pt x="369" y="10919"/>
                      <a:pt x="369" y="10919"/>
                      <a:pt x="369" y="10919"/>
                    </a:cubicBezTo>
                    <a:cubicBezTo>
                      <a:pt x="369" y="10955"/>
                      <a:pt x="369" y="10990"/>
                      <a:pt x="381" y="11026"/>
                    </a:cubicBezTo>
                    <a:cubicBezTo>
                      <a:pt x="381" y="11109"/>
                      <a:pt x="381" y="11193"/>
                      <a:pt x="393" y="11264"/>
                    </a:cubicBezTo>
                    <a:lnTo>
                      <a:pt x="441" y="11502"/>
                    </a:lnTo>
                    <a:cubicBezTo>
                      <a:pt x="381" y="11562"/>
                      <a:pt x="334" y="11609"/>
                      <a:pt x="286" y="11669"/>
                    </a:cubicBezTo>
                    <a:cubicBezTo>
                      <a:pt x="322" y="11788"/>
                      <a:pt x="346" y="11907"/>
                      <a:pt x="405" y="12026"/>
                    </a:cubicBezTo>
                    <a:lnTo>
                      <a:pt x="465" y="12205"/>
                    </a:lnTo>
                    <a:cubicBezTo>
                      <a:pt x="1108" y="12455"/>
                      <a:pt x="2144" y="12586"/>
                      <a:pt x="3489" y="12586"/>
                    </a:cubicBezTo>
                    <a:cubicBezTo>
                      <a:pt x="4822" y="12586"/>
                      <a:pt x="5882" y="12455"/>
                      <a:pt x="6525" y="12205"/>
                    </a:cubicBezTo>
                    <a:cubicBezTo>
                      <a:pt x="6537" y="12145"/>
                      <a:pt x="6561" y="12086"/>
                      <a:pt x="6585" y="12026"/>
                    </a:cubicBezTo>
                    <a:cubicBezTo>
                      <a:pt x="6632" y="11907"/>
                      <a:pt x="6668" y="11788"/>
                      <a:pt x="6704" y="11669"/>
                    </a:cubicBezTo>
                    <a:cubicBezTo>
                      <a:pt x="6656" y="11609"/>
                      <a:pt x="6608" y="11562"/>
                      <a:pt x="6549" y="11502"/>
                    </a:cubicBezTo>
                    <a:lnTo>
                      <a:pt x="6596" y="11264"/>
                    </a:lnTo>
                    <a:cubicBezTo>
                      <a:pt x="6608" y="11193"/>
                      <a:pt x="6608" y="11109"/>
                      <a:pt x="6608" y="11026"/>
                    </a:cubicBezTo>
                    <a:cubicBezTo>
                      <a:pt x="6608" y="10990"/>
                      <a:pt x="6608" y="10955"/>
                      <a:pt x="6620" y="10919"/>
                    </a:cubicBezTo>
                    <a:lnTo>
                      <a:pt x="6620" y="10907"/>
                    </a:lnTo>
                    <a:cubicBezTo>
                      <a:pt x="6620" y="10788"/>
                      <a:pt x="6620" y="10669"/>
                      <a:pt x="6620" y="10550"/>
                    </a:cubicBezTo>
                    <a:lnTo>
                      <a:pt x="6811" y="10419"/>
                    </a:lnTo>
                    <a:lnTo>
                      <a:pt x="6823" y="9692"/>
                    </a:lnTo>
                    <a:lnTo>
                      <a:pt x="6644" y="9573"/>
                    </a:lnTo>
                    <a:lnTo>
                      <a:pt x="6644" y="9085"/>
                    </a:lnTo>
                    <a:lnTo>
                      <a:pt x="6656" y="8585"/>
                    </a:lnTo>
                    <a:lnTo>
                      <a:pt x="6846" y="8466"/>
                    </a:lnTo>
                    <a:lnTo>
                      <a:pt x="6858" y="7716"/>
                    </a:lnTo>
                    <a:lnTo>
                      <a:pt x="6668" y="7585"/>
                    </a:lnTo>
                    <a:lnTo>
                      <a:pt x="6680" y="7097"/>
                    </a:lnTo>
                    <a:lnTo>
                      <a:pt x="6680" y="6597"/>
                    </a:lnTo>
                    <a:lnTo>
                      <a:pt x="6882" y="6466"/>
                    </a:lnTo>
                    <a:lnTo>
                      <a:pt x="6894" y="5704"/>
                    </a:lnTo>
                    <a:lnTo>
                      <a:pt x="6704" y="5573"/>
                    </a:lnTo>
                    <a:lnTo>
                      <a:pt x="6716" y="5061"/>
                    </a:lnTo>
                    <a:lnTo>
                      <a:pt x="6716" y="4549"/>
                    </a:lnTo>
                    <a:lnTo>
                      <a:pt x="6918" y="4418"/>
                    </a:lnTo>
                    <a:lnTo>
                      <a:pt x="6930" y="3644"/>
                    </a:lnTo>
                    <a:lnTo>
                      <a:pt x="6739" y="3513"/>
                    </a:lnTo>
                    <a:lnTo>
                      <a:pt x="6751" y="2989"/>
                    </a:lnTo>
                    <a:lnTo>
                      <a:pt x="6751" y="2477"/>
                    </a:lnTo>
                    <a:lnTo>
                      <a:pt x="6954" y="2334"/>
                    </a:lnTo>
                    <a:lnTo>
                      <a:pt x="6966" y="1549"/>
                    </a:lnTo>
                    <a:lnTo>
                      <a:pt x="6775" y="1406"/>
                    </a:lnTo>
                    <a:lnTo>
                      <a:pt x="6775" y="882"/>
                    </a:lnTo>
                    <a:lnTo>
                      <a:pt x="6977" y="882"/>
                    </a:lnTo>
                    <a:lnTo>
                      <a:pt x="6989" y="191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6"/>
              <p:cNvSpPr/>
              <p:nvPr/>
            </p:nvSpPr>
            <p:spPr>
              <a:xfrm>
                <a:off x="2341500" y="3213350"/>
                <a:ext cx="824525" cy="352450"/>
              </a:xfrm>
              <a:custGeom>
                <a:rect b="b" l="l" r="r" t="t"/>
                <a:pathLst>
                  <a:path extrusionOk="0" h="14098" w="32981">
                    <a:moveTo>
                      <a:pt x="4108" y="1"/>
                    </a:moveTo>
                    <a:cubicBezTo>
                      <a:pt x="1846" y="1"/>
                      <a:pt x="0" y="1834"/>
                      <a:pt x="0" y="4096"/>
                    </a:cubicBezTo>
                    <a:lnTo>
                      <a:pt x="0" y="12276"/>
                    </a:lnTo>
                    <a:cubicBezTo>
                      <a:pt x="0" y="13276"/>
                      <a:pt x="810" y="14098"/>
                      <a:pt x="1822" y="14098"/>
                    </a:cubicBezTo>
                    <a:lnTo>
                      <a:pt x="1822" y="8323"/>
                    </a:lnTo>
                    <a:lnTo>
                      <a:pt x="9430" y="8323"/>
                    </a:lnTo>
                    <a:lnTo>
                      <a:pt x="9430" y="14098"/>
                    </a:lnTo>
                    <a:cubicBezTo>
                      <a:pt x="10430" y="14098"/>
                      <a:pt x="11240" y="13276"/>
                      <a:pt x="11240" y="12276"/>
                    </a:cubicBezTo>
                    <a:lnTo>
                      <a:pt x="11240" y="8323"/>
                    </a:lnTo>
                    <a:lnTo>
                      <a:pt x="21729" y="8323"/>
                    </a:lnTo>
                    <a:lnTo>
                      <a:pt x="21729" y="12276"/>
                    </a:lnTo>
                    <a:cubicBezTo>
                      <a:pt x="21729" y="13276"/>
                      <a:pt x="22551" y="14098"/>
                      <a:pt x="23551" y="14098"/>
                    </a:cubicBezTo>
                    <a:lnTo>
                      <a:pt x="23551" y="8323"/>
                    </a:lnTo>
                    <a:lnTo>
                      <a:pt x="31159" y="8323"/>
                    </a:lnTo>
                    <a:lnTo>
                      <a:pt x="31159" y="14098"/>
                    </a:lnTo>
                    <a:cubicBezTo>
                      <a:pt x="32159" y="14098"/>
                      <a:pt x="32981" y="13276"/>
                      <a:pt x="32981" y="12276"/>
                    </a:cubicBezTo>
                    <a:lnTo>
                      <a:pt x="32981" y="4096"/>
                    </a:lnTo>
                    <a:cubicBezTo>
                      <a:pt x="32981" y="1834"/>
                      <a:pt x="31135" y="1"/>
                      <a:pt x="28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6"/>
              <p:cNvSpPr/>
              <p:nvPr/>
            </p:nvSpPr>
            <p:spPr>
              <a:xfrm>
                <a:off x="2524850" y="2658525"/>
                <a:ext cx="457825" cy="129200"/>
              </a:xfrm>
              <a:custGeom>
                <a:rect b="b" l="l" r="r" t="t"/>
                <a:pathLst>
                  <a:path extrusionOk="0" h="5168" w="18313">
                    <a:moveTo>
                      <a:pt x="334" y="0"/>
                    </a:moveTo>
                    <a:cubicBezTo>
                      <a:pt x="143" y="0"/>
                      <a:pt x="1" y="155"/>
                      <a:pt x="1" y="334"/>
                    </a:cubicBezTo>
                    <a:lnTo>
                      <a:pt x="1" y="4822"/>
                    </a:lnTo>
                    <a:cubicBezTo>
                      <a:pt x="1" y="5013"/>
                      <a:pt x="143" y="5168"/>
                      <a:pt x="334" y="5168"/>
                    </a:cubicBezTo>
                    <a:lnTo>
                      <a:pt x="17979" y="5168"/>
                    </a:lnTo>
                    <a:cubicBezTo>
                      <a:pt x="18158" y="5168"/>
                      <a:pt x="18312" y="5013"/>
                      <a:pt x="18312" y="4822"/>
                    </a:cubicBezTo>
                    <a:lnTo>
                      <a:pt x="18312" y="334"/>
                    </a:lnTo>
                    <a:cubicBezTo>
                      <a:pt x="18312" y="155"/>
                      <a:pt x="18158" y="0"/>
                      <a:pt x="179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6"/>
              <p:cNvSpPr/>
              <p:nvPr/>
            </p:nvSpPr>
            <p:spPr>
              <a:xfrm>
                <a:off x="2578725" y="2706450"/>
                <a:ext cx="133375" cy="33350"/>
              </a:xfrm>
              <a:custGeom>
                <a:rect b="b" l="l" r="r" t="t"/>
                <a:pathLst>
                  <a:path extrusionOk="0" h="1334" w="5335">
                    <a:moveTo>
                      <a:pt x="1" y="0"/>
                    </a:moveTo>
                    <a:lnTo>
                      <a:pt x="1" y="1334"/>
                    </a:lnTo>
                    <a:lnTo>
                      <a:pt x="5335" y="1334"/>
                    </a:lnTo>
                    <a:lnTo>
                      <a:pt x="53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6"/>
              <p:cNvSpPr/>
              <p:nvPr/>
            </p:nvSpPr>
            <p:spPr>
              <a:xfrm>
                <a:off x="2795425" y="2706450"/>
                <a:ext cx="133075" cy="33350"/>
              </a:xfrm>
              <a:custGeom>
                <a:rect b="b" l="l" r="r" t="t"/>
                <a:pathLst>
                  <a:path extrusionOk="0" h="1334" w="5323">
                    <a:moveTo>
                      <a:pt x="0" y="0"/>
                    </a:moveTo>
                    <a:lnTo>
                      <a:pt x="0" y="1334"/>
                    </a:lnTo>
                    <a:lnTo>
                      <a:pt x="5322" y="1334"/>
                    </a:lnTo>
                    <a:lnTo>
                      <a:pt x="53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6"/>
              <p:cNvSpPr/>
              <p:nvPr/>
            </p:nvSpPr>
            <p:spPr>
              <a:xfrm>
                <a:off x="2295650" y="3184175"/>
                <a:ext cx="915925" cy="116425"/>
              </a:xfrm>
              <a:custGeom>
                <a:rect b="b" l="l" r="r" t="t"/>
                <a:pathLst>
                  <a:path extrusionOk="0" h="4657" w="36637">
                    <a:moveTo>
                      <a:pt x="2334" y="1"/>
                    </a:moveTo>
                    <a:cubicBezTo>
                      <a:pt x="1048" y="1"/>
                      <a:pt x="1" y="1037"/>
                      <a:pt x="1" y="2322"/>
                    </a:cubicBezTo>
                    <a:cubicBezTo>
                      <a:pt x="1" y="3620"/>
                      <a:pt x="1048" y="4656"/>
                      <a:pt x="2334" y="4656"/>
                    </a:cubicBezTo>
                    <a:lnTo>
                      <a:pt x="34303" y="4656"/>
                    </a:lnTo>
                    <a:cubicBezTo>
                      <a:pt x="35588" y="4656"/>
                      <a:pt x="36636" y="3620"/>
                      <a:pt x="36636" y="2322"/>
                    </a:cubicBezTo>
                    <a:cubicBezTo>
                      <a:pt x="36636" y="1037"/>
                      <a:pt x="35588" y="1"/>
                      <a:pt x="34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6"/>
              <p:cNvSpPr/>
              <p:nvPr/>
            </p:nvSpPr>
            <p:spPr>
              <a:xfrm>
                <a:off x="2634675" y="2883850"/>
                <a:ext cx="106300" cy="106275"/>
              </a:xfrm>
              <a:custGeom>
                <a:rect b="b" l="l" r="r" t="t"/>
                <a:pathLst>
                  <a:path extrusionOk="0" h="4251" w="4252">
                    <a:moveTo>
                      <a:pt x="2120" y="0"/>
                    </a:moveTo>
                    <a:cubicBezTo>
                      <a:pt x="953" y="0"/>
                      <a:pt x="1" y="953"/>
                      <a:pt x="1" y="2120"/>
                    </a:cubicBezTo>
                    <a:cubicBezTo>
                      <a:pt x="1" y="3298"/>
                      <a:pt x="953" y="4251"/>
                      <a:pt x="2120" y="4251"/>
                    </a:cubicBezTo>
                    <a:cubicBezTo>
                      <a:pt x="3299" y="4251"/>
                      <a:pt x="4251" y="3298"/>
                      <a:pt x="4251" y="2120"/>
                    </a:cubicBezTo>
                    <a:cubicBezTo>
                      <a:pt x="4251" y="953"/>
                      <a:pt x="3299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6"/>
              <p:cNvSpPr/>
              <p:nvPr/>
            </p:nvSpPr>
            <p:spPr>
              <a:xfrm>
                <a:off x="2629325" y="2878500"/>
                <a:ext cx="117000" cy="117000"/>
              </a:xfrm>
              <a:custGeom>
                <a:rect b="b" l="l" r="r" t="t"/>
                <a:pathLst>
                  <a:path extrusionOk="0" h="4680" w="4680">
                    <a:moveTo>
                      <a:pt x="2346" y="429"/>
                    </a:moveTo>
                    <a:cubicBezTo>
                      <a:pt x="3394" y="429"/>
                      <a:pt x="4251" y="1286"/>
                      <a:pt x="4251" y="2334"/>
                    </a:cubicBezTo>
                    <a:cubicBezTo>
                      <a:pt x="4251" y="3393"/>
                      <a:pt x="3394" y="4251"/>
                      <a:pt x="2346" y="4251"/>
                    </a:cubicBezTo>
                    <a:cubicBezTo>
                      <a:pt x="1286" y="4251"/>
                      <a:pt x="429" y="3393"/>
                      <a:pt x="429" y="2334"/>
                    </a:cubicBezTo>
                    <a:cubicBezTo>
                      <a:pt x="429" y="1286"/>
                      <a:pt x="1286" y="429"/>
                      <a:pt x="2346" y="429"/>
                    </a:cubicBezTo>
                    <a:close/>
                    <a:moveTo>
                      <a:pt x="2346" y="0"/>
                    </a:moveTo>
                    <a:cubicBezTo>
                      <a:pt x="1048" y="0"/>
                      <a:pt x="1" y="1048"/>
                      <a:pt x="1" y="2346"/>
                    </a:cubicBezTo>
                    <a:cubicBezTo>
                      <a:pt x="1" y="3631"/>
                      <a:pt x="1048" y="4679"/>
                      <a:pt x="2346" y="4679"/>
                    </a:cubicBezTo>
                    <a:cubicBezTo>
                      <a:pt x="3632" y="4679"/>
                      <a:pt x="4680" y="3631"/>
                      <a:pt x="4680" y="2346"/>
                    </a:cubicBezTo>
                    <a:cubicBezTo>
                      <a:pt x="4680" y="1048"/>
                      <a:pt x="3632" y="0"/>
                      <a:pt x="23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6"/>
              <p:cNvSpPr/>
              <p:nvPr/>
            </p:nvSpPr>
            <p:spPr>
              <a:xfrm>
                <a:off x="2767150" y="2883850"/>
                <a:ext cx="106275" cy="106275"/>
              </a:xfrm>
              <a:custGeom>
                <a:rect b="b" l="l" r="r" t="t"/>
                <a:pathLst>
                  <a:path extrusionOk="0" h="4251" w="4251">
                    <a:moveTo>
                      <a:pt x="2131" y="0"/>
                    </a:moveTo>
                    <a:cubicBezTo>
                      <a:pt x="953" y="0"/>
                      <a:pt x="0" y="953"/>
                      <a:pt x="0" y="2120"/>
                    </a:cubicBezTo>
                    <a:cubicBezTo>
                      <a:pt x="0" y="3298"/>
                      <a:pt x="953" y="4251"/>
                      <a:pt x="2131" y="4251"/>
                    </a:cubicBezTo>
                    <a:cubicBezTo>
                      <a:pt x="3298" y="4251"/>
                      <a:pt x="4251" y="3298"/>
                      <a:pt x="4251" y="2120"/>
                    </a:cubicBezTo>
                    <a:cubicBezTo>
                      <a:pt x="4251" y="953"/>
                      <a:pt x="3298" y="0"/>
                      <a:pt x="2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6"/>
              <p:cNvSpPr/>
              <p:nvPr/>
            </p:nvSpPr>
            <p:spPr>
              <a:xfrm>
                <a:off x="2761775" y="2878500"/>
                <a:ext cx="117025" cy="117000"/>
              </a:xfrm>
              <a:custGeom>
                <a:rect b="b" l="l" r="r" t="t"/>
                <a:pathLst>
                  <a:path extrusionOk="0" h="4680" w="4681">
                    <a:moveTo>
                      <a:pt x="2346" y="429"/>
                    </a:moveTo>
                    <a:cubicBezTo>
                      <a:pt x="3394" y="429"/>
                      <a:pt x="4251" y="1286"/>
                      <a:pt x="4251" y="2334"/>
                    </a:cubicBezTo>
                    <a:cubicBezTo>
                      <a:pt x="4251" y="3393"/>
                      <a:pt x="3394" y="4251"/>
                      <a:pt x="2346" y="4251"/>
                    </a:cubicBezTo>
                    <a:cubicBezTo>
                      <a:pt x="1287" y="4251"/>
                      <a:pt x="430" y="3393"/>
                      <a:pt x="430" y="2334"/>
                    </a:cubicBezTo>
                    <a:cubicBezTo>
                      <a:pt x="430" y="1286"/>
                      <a:pt x="1287" y="429"/>
                      <a:pt x="2346" y="429"/>
                    </a:cubicBezTo>
                    <a:close/>
                    <a:moveTo>
                      <a:pt x="2346" y="0"/>
                    </a:moveTo>
                    <a:cubicBezTo>
                      <a:pt x="1049" y="0"/>
                      <a:pt x="1" y="1048"/>
                      <a:pt x="1" y="2346"/>
                    </a:cubicBezTo>
                    <a:cubicBezTo>
                      <a:pt x="1" y="3631"/>
                      <a:pt x="1049" y="4679"/>
                      <a:pt x="2346" y="4679"/>
                    </a:cubicBezTo>
                    <a:cubicBezTo>
                      <a:pt x="3632" y="4679"/>
                      <a:pt x="4680" y="3631"/>
                      <a:pt x="4680" y="2346"/>
                    </a:cubicBezTo>
                    <a:cubicBezTo>
                      <a:pt x="4680" y="1048"/>
                      <a:pt x="3632" y="0"/>
                      <a:pt x="23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6"/>
              <p:cNvSpPr/>
              <p:nvPr/>
            </p:nvSpPr>
            <p:spPr>
              <a:xfrm>
                <a:off x="2701075" y="2996650"/>
                <a:ext cx="105975" cy="106300"/>
              </a:xfrm>
              <a:custGeom>
                <a:rect b="b" l="l" r="r" t="t"/>
                <a:pathLst>
                  <a:path extrusionOk="0" h="4252" w="4239">
                    <a:moveTo>
                      <a:pt x="2119" y="1"/>
                    </a:moveTo>
                    <a:cubicBezTo>
                      <a:pt x="941" y="1"/>
                      <a:pt x="0" y="953"/>
                      <a:pt x="0" y="2120"/>
                    </a:cubicBezTo>
                    <a:cubicBezTo>
                      <a:pt x="0" y="3299"/>
                      <a:pt x="941" y="4251"/>
                      <a:pt x="2119" y="4251"/>
                    </a:cubicBezTo>
                    <a:cubicBezTo>
                      <a:pt x="3298" y="4251"/>
                      <a:pt x="4239" y="3299"/>
                      <a:pt x="4239" y="2120"/>
                    </a:cubicBezTo>
                    <a:cubicBezTo>
                      <a:pt x="4239" y="953"/>
                      <a:pt x="3298" y="1"/>
                      <a:pt x="21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6"/>
              <p:cNvSpPr/>
              <p:nvPr/>
            </p:nvSpPr>
            <p:spPr>
              <a:xfrm>
                <a:off x="2695700" y="2991300"/>
                <a:ext cx="116700" cy="117000"/>
              </a:xfrm>
              <a:custGeom>
                <a:rect b="b" l="l" r="r" t="t"/>
                <a:pathLst>
                  <a:path extrusionOk="0" h="4680" w="4668">
                    <a:moveTo>
                      <a:pt x="2334" y="429"/>
                    </a:moveTo>
                    <a:cubicBezTo>
                      <a:pt x="3394" y="429"/>
                      <a:pt x="4239" y="1286"/>
                      <a:pt x="4239" y="2334"/>
                    </a:cubicBezTo>
                    <a:cubicBezTo>
                      <a:pt x="4239" y="3394"/>
                      <a:pt x="3382" y="4239"/>
                      <a:pt x="2334" y="4239"/>
                    </a:cubicBezTo>
                    <a:cubicBezTo>
                      <a:pt x="1287" y="4239"/>
                      <a:pt x="429" y="3394"/>
                      <a:pt x="429" y="2334"/>
                    </a:cubicBezTo>
                    <a:cubicBezTo>
                      <a:pt x="429" y="1286"/>
                      <a:pt x="1287" y="429"/>
                      <a:pt x="2334" y="429"/>
                    </a:cubicBezTo>
                    <a:close/>
                    <a:moveTo>
                      <a:pt x="2334" y="1"/>
                    </a:moveTo>
                    <a:cubicBezTo>
                      <a:pt x="1048" y="1"/>
                      <a:pt x="1" y="1048"/>
                      <a:pt x="1" y="2334"/>
                    </a:cubicBezTo>
                    <a:cubicBezTo>
                      <a:pt x="1" y="3632"/>
                      <a:pt x="1048" y="4680"/>
                      <a:pt x="2334" y="4680"/>
                    </a:cubicBezTo>
                    <a:cubicBezTo>
                      <a:pt x="3620" y="4680"/>
                      <a:pt x="4668" y="3632"/>
                      <a:pt x="4668" y="2334"/>
                    </a:cubicBezTo>
                    <a:cubicBezTo>
                      <a:pt x="4668" y="1048"/>
                      <a:pt x="3620" y="1"/>
                      <a:pt x="23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6"/>
              <p:cNvSpPr/>
              <p:nvPr/>
            </p:nvSpPr>
            <p:spPr>
              <a:xfrm>
                <a:off x="2663250" y="2912125"/>
                <a:ext cx="47650" cy="28825"/>
              </a:xfrm>
              <a:custGeom>
                <a:rect b="b" l="l" r="r" t="t"/>
                <a:pathLst>
                  <a:path extrusionOk="0" h="1153" w="1906">
                    <a:moveTo>
                      <a:pt x="1906" y="0"/>
                    </a:moveTo>
                    <a:lnTo>
                      <a:pt x="1906" y="0"/>
                    </a:lnTo>
                    <a:cubicBezTo>
                      <a:pt x="1584" y="274"/>
                      <a:pt x="1299" y="584"/>
                      <a:pt x="1025" y="893"/>
                    </a:cubicBezTo>
                    <a:cubicBezTo>
                      <a:pt x="703" y="631"/>
                      <a:pt x="370" y="381"/>
                      <a:pt x="1" y="167"/>
                    </a:cubicBezTo>
                    <a:lnTo>
                      <a:pt x="1" y="167"/>
                    </a:lnTo>
                    <a:cubicBezTo>
                      <a:pt x="287" y="524"/>
                      <a:pt x="620" y="834"/>
                      <a:pt x="965" y="1132"/>
                    </a:cubicBezTo>
                    <a:cubicBezTo>
                      <a:pt x="984" y="1146"/>
                      <a:pt x="1007" y="1152"/>
                      <a:pt x="1029" y="1152"/>
                    </a:cubicBezTo>
                    <a:cubicBezTo>
                      <a:pt x="1064" y="1152"/>
                      <a:pt x="1098" y="1137"/>
                      <a:pt x="1120" y="1108"/>
                    </a:cubicBezTo>
                    <a:cubicBezTo>
                      <a:pt x="1406" y="762"/>
                      <a:pt x="1680" y="405"/>
                      <a:pt x="19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6"/>
              <p:cNvSpPr/>
              <p:nvPr/>
            </p:nvSpPr>
            <p:spPr>
              <a:xfrm>
                <a:off x="2795725" y="2916300"/>
                <a:ext cx="28600" cy="45250"/>
              </a:xfrm>
              <a:custGeom>
                <a:rect b="b" l="l" r="r" t="t"/>
                <a:pathLst>
                  <a:path extrusionOk="0" h="1810" w="1144">
                    <a:moveTo>
                      <a:pt x="0" y="0"/>
                    </a:moveTo>
                    <a:cubicBezTo>
                      <a:pt x="274" y="322"/>
                      <a:pt x="584" y="607"/>
                      <a:pt x="905" y="881"/>
                    </a:cubicBezTo>
                    <a:cubicBezTo>
                      <a:pt x="655" y="1179"/>
                      <a:pt x="405" y="1477"/>
                      <a:pt x="191" y="1810"/>
                    </a:cubicBezTo>
                    <a:cubicBezTo>
                      <a:pt x="536" y="1548"/>
                      <a:pt x="822" y="1250"/>
                      <a:pt x="1107" y="941"/>
                    </a:cubicBezTo>
                    <a:lnTo>
                      <a:pt x="1119" y="941"/>
                    </a:lnTo>
                    <a:cubicBezTo>
                      <a:pt x="1143" y="893"/>
                      <a:pt x="1143" y="834"/>
                      <a:pt x="1096" y="810"/>
                    </a:cubicBezTo>
                    <a:cubicBezTo>
                      <a:pt x="750" y="512"/>
                      <a:pt x="393" y="23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6"/>
              <p:cNvSpPr/>
              <p:nvPr/>
            </p:nvSpPr>
            <p:spPr>
              <a:xfrm>
                <a:off x="2734400" y="3048150"/>
                <a:ext cx="50625" cy="26225"/>
              </a:xfrm>
              <a:custGeom>
                <a:rect b="b" l="l" r="r" t="t"/>
                <a:pathLst>
                  <a:path extrusionOk="0" h="1049" w="2025">
                    <a:moveTo>
                      <a:pt x="846" y="1"/>
                    </a:moveTo>
                    <a:cubicBezTo>
                      <a:pt x="810" y="1"/>
                      <a:pt x="786" y="13"/>
                      <a:pt x="763" y="36"/>
                    </a:cubicBezTo>
                    <a:cubicBezTo>
                      <a:pt x="489" y="358"/>
                      <a:pt x="215" y="679"/>
                      <a:pt x="1" y="1048"/>
                    </a:cubicBezTo>
                    <a:cubicBezTo>
                      <a:pt x="334" y="798"/>
                      <a:pt x="620" y="513"/>
                      <a:pt x="893" y="215"/>
                    </a:cubicBezTo>
                    <a:cubicBezTo>
                      <a:pt x="1274" y="215"/>
                      <a:pt x="1644" y="191"/>
                      <a:pt x="2025" y="108"/>
                    </a:cubicBezTo>
                    <a:cubicBezTo>
                      <a:pt x="1632" y="24"/>
                      <a:pt x="1239" y="1"/>
                      <a:pt x="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37"/>
          <p:cNvGrpSpPr/>
          <p:nvPr/>
        </p:nvGrpSpPr>
        <p:grpSpPr>
          <a:xfrm>
            <a:off x="932991" y="3799788"/>
            <a:ext cx="744312" cy="221985"/>
            <a:chOff x="8652775" y="883650"/>
            <a:chExt cx="120875" cy="36050"/>
          </a:xfrm>
        </p:grpSpPr>
        <p:sp>
          <p:nvSpPr>
            <p:cNvPr id="1175" name="Google Shape;1175;p37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37"/>
          <p:cNvSpPr/>
          <p:nvPr/>
        </p:nvSpPr>
        <p:spPr>
          <a:xfrm>
            <a:off x="4387282" y="4662722"/>
            <a:ext cx="430885" cy="77125"/>
          </a:xfrm>
          <a:custGeom>
            <a:rect b="b" l="l" r="r" t="t"/>
            <a:pathLst>
              <a:path extrusionOk="0" h="501" w="2799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2" name="Google Shape;1182;p37"/>
          <p:cNvGrpSpPr/>
          <p:nvPr/>
        </p:nvGrpSpPr>
        <p:grpSpPr>
          <a:xfrm>
            <a:off x="7336766" y="2590013"/>
            <a:ext cx="234762" cy="218290"/>
            <a:chOff x="8652775" y="883650"/>
            <a:chExt cx="38125" cy="35450"/>
          </a:xfrm>
        </p:grpSpPr>
        <p:sp>
          <p:nvSpPr>
            <p:cNvPr id="1183" name="Google Shape;1183;p37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6" name="Google Shape;11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173" y="686722"/>
            <a:ext cx="3508626" cy="3844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7" name="Google Shape;1187;p37"/>
          <p:cNvCxnSpPr/>
          <p:nvPr/>
        </p:nvCxnSpPr>
        <p:spPr>
          <a:xfrm>
            <a:off x="7531800" y="1903725"/>
            <a:ext cx="664500" cy="6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8" name="Google Shape;118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450" y="640369"/>
            <a:ext cx="3426599" cy="34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3" name="Google Shape;1193;p38"/>
          <p:cNvGrpSpPr/>
          <p:nvPr/>
        </p:nvGrpSpPr>
        <p:grpSpPr>
          <a:xfrm>
            <a:off x="932991" y="3799788"/>
            <a:ext cx="744312" cy="221985"/>
            <a:chOff x="8652775" y="883650"/>
            <a:chExt cx="120875" cy="36050"/>
          </a:xfrm>
        </p:grpSpPr>
        <p:sp>
          <p:nvSpPr>
            <p:cNvPr id="1194" name="Google Shape;1194;p38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8652775" y="883650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8703675" y="88662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8703675" y="907175"/>
              <a:ext cx="69975" cy="12525"/>
            </a:xfrm>
            <a:custGeom>
              <a:rect b="b" l="l" r="r" t="t"/>
              <a:pathLst>
                <a:path extrusionOk="0" h="501" w="2799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0" name="Google Shape;1200;p38"/>
          <p:cNvSpPr/>
          <p:nvPr/>
        </p:nvSpPr>
        <p:spPr>
          <a:xfrm>
            <a:off x="4387282" y="4662722"/>
            <a:ext cx="430885" cy="77125"/>
          </a:xfrm>
          <a:custGeom>
            <a:rect b="b" l="l" r="r" t="t"/>
            <a:pathLst>
              <a:path extrusionOk="0" h="501" w="2799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1" name="Google Shape;1201;p38"/>
          <p:cNvGrpSpPr/>
          <p:nvPr/>
        </p:nvGrpSpPr>
        <p:grpSpPr>
          <a:xfrm>
            <a:off x="7336766" y="2590013"/>
            <a:ext cx="234762" cy="218290"/>
            <a:chOff x="8652775" y="883650"/>
            <a:chExt cx="38125" cy="35450"/>
          </a:xfrm>
        </p:grpSpPr>
        <p:sp>
          <p:nvSpPr>
            <p:cNvPr id="1202" name="Google Shape;1202;p38"/>
            <p:cNvSpPr/>
            <p:nvPr/>
          </p:nvSpPr>
          <p:spPr>
            <a:xfrm>
              <a:off x="8676900" y="883650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8676900" y="905075"/>
              <a:ext cx="14000" cy="14025"/>
            </a:xfrm>
            <a:custGeom>
              <a:rect b="b" l="l" r="r" t="t"/>
              <a:pathLst>
                <a:path extrusionOk="0" h="561" w="56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8652775" y="905075"/>
              <a:ext cx="14025" cy="14025"/>
            </a:xfrm>
            <a:custGeom>
              <a:rect b="b" l="l" r="r" t="t"/>
              <a:pathLst>
                <a:path extrusionOk="0" h="561" w="561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05" name="Google Shape;1205;p38"/>
          <p:cNvCxnSpPr/>
          <p:nvPr/>
        </p:nvCxnSpPr>
        <p:spPr>
          <a:xfrm>
            <a:off x="7531800" y="1903725"/>
            <a:ext cx="664500" cy="6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6" name="Google Shape;1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025" y="446300"/>
            <a:ext cx="3973574" cy="397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25" y="1149476"/>
            <a:ext cx="3533750" cy="26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79639">
            <a:off x="2260225" y="37700"/>
            <a:ext cx="4396562" cy="439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umanoid Robot Project Proposal by Slidesgo">
  <a:themeElements>
    <a:clrScheme name="Simple Light">
      <a:dk1>
        <a:srgbClr val="2B3436"/>
      </a:dk1>
      <a:lt1>
        <a:srgbClr val="D8E6EF"/>
      </a:lt1>
      <a:dk2>
        <a:srgbClr val="C6DCEB"/>
      </a:dk2>
      <a:lt2>
        <a:srgbClr val="516F86"/>
      </a:lt2>
      <a:accent1>
        <a:srgbClr val="86B5D8"/>
      </a:accent1>
      <a:accent2>
        <a:srgbClr val="5D91B7"/>
      </a:accent2>
      <a:accent3>
        <a:srgbClr val="ACC9C8"/>
      </a:accent3>
      <a:accent4>
        <a:srgbClr val="96B1B0"/>
      </a:accent4>
      <a:accent5>
        <a:srgbClr val="37555A"/>
      </a:accent5>
      <a:accent6>
        <a:srgbClr val="FFFFFF"/>
      </a:accent6>
      <a:hlink>
        <a:srgbClr val="2B3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