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53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64775"/>
            <a:ext cx="5782235" cy="945777"/>
          </a:xfrm>
        </p:spPr>
        <p:txBody>
          <a:bodyPr/>
          <a:lstStyle/>
          <a:p>
            <a:r>
              <a:rPr lang="en-US" dirty="0" smtClean="0"/>
              <a:t>Minesweeper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0459" y="2164976"/>
            <a:ext cx="5765894" cy="2716306"/>
          </a:xfrm>
        </p:spPr>
        <p:txBody>
          <a:bodyPr>
            <a:normAutofit/>
          </a:bodyPr>
          <a:lstStyle/>
          <a:p>
            <a:r>
              <a:rPr lang="en-US" dirty="0" smtClean="0"/>
              <a:t>done by </a:t>
            </a:r>
            <a:r>
              <a:rPr lang="en-US" dirty="0" err="1" smtClean="0"/>
              <a:t>Darkhan</a:t>
            </a:r>
            <a:r>
              <a:rPr lang="en-US" dirty="0" smtClean="0"/>
              <a:t> </a:t>
            </a:r>
            <a:r>
              <a:rPr lang="en-US" dirty="0" err="1" smtClean="0"/>
              <a:t>Baizhan</a:t>
            </a:r>
            <a:r>
              <a:rPr lang="en-US" dirty="0" smtClean="0"/>
              <a:t> and Asset Baisalov</a:t>
            </a:r>
          </a:p>
          <a:p>
            <a:r>
              <a:rPr lang="en-US" dirty="0" smtClean="0"/>
              <a:t>EEE, 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</a:p>
          <a:p>
            <a:r>
              <a:rPr lang="en-US" dirty="0" smtClean="0"/>
              <a:t>Nazarbayev University</a:t>
            </a:r>
          </a:p>
          <a:p>
            <a:r>
              <a:rPr lang="en-US" dirty="0" smtClean="0"/>
              <a:t>Spring, 2019</a:t>
            </a:r>
          </a:p>
          <a:p>
            <a:endParaRPr lang="en-US" dirty="0"/>
          </a:p>
          <a:p>
            <a:r>
              <a:rPr lang="en-US" dirty="0" smtClean="0"/>
              <a:t>Instructor: </a:t>
            </a:r>
            <a:r>
              <a:rPr lang="en-US" dirty="0" err="1" smtClean="0"/>
              <a:t>Aresh</a:t>
            </a:r>
            <a:r>
              <a:rPr lang="en-US" dirty="0" smtClean="0"/>
              <a:t> </a:t>
            </a:r>
            <a:r>
              <a:rPr lang="en-US" dirty="0" err="1" smtClean="0"/>
              <a:t>Dadlani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7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53635" cy="68980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67" y="0"/>
            <a:ext cx="661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715433"/>
            <a:ext cx="6096000" cy="54271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609599"/>
            <a:ext cx="6092824" cy="57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516" y="649344"/>
            <a:ext cx="57194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Asset Baisalov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Level A (including algorithm of non-OOP 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Recursion for revealing neighbor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Implementing the multiplayer at the level C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649344"/>
            <a:ext cx="609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Darkhan</a:t>
            </a:r>
            <a:r>
              <a:rPr lang="en-US" sz="3200" dirty="0" smtClean="0"/>
              <a:t> </a:t>
            </a:r>
            <a:r>
              <a:rPr lang="en-US" sz="3200" dirty="0" err="1" smtClean="0"/>
              <a:t>Baizhan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Full development of level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Graphical part of the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Recursion for revealing neighbor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Creating a flexible grid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6276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21341"/>
            <a:ext cx="3390246" cy="896471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317812"/>
            <a:ext cx="10085293" cy="4948517"/>
          </a:xfrm>
        </p:spPr>
        <p:txBody>
          <a:bodyPr/>
          <a:lstStyle/>
          <a:p>
            <a:pPr algn="just"/>
            <a:r>
              <a:rPr lang="en-US" dirty="0" smtClean="0"/>
              <a:t>Creating flags and cells</a:t>
            </a:r>
          </a:p>
          <a:p>
            <a:pPr algn="just"/>
            <a:r>
              <a:rPr lang="en-US" dirty="0" smtClean="0"/>
              <a:t>Binding the coordinates of the grid with the cells of the basic cell in case of resizable grid</a:t>
            </a:r>
          </a:p>
          <a:p>
            <a:pPr algn="just"/>
            <a:r>
              <a:rPr lang="en-US" dirty="0" smtClean="0"/>
              <a:t>Catching exception in case of inputs, revealing other cells</a:t>
            </a:r>
          </a:p>
          <a:p>
            <a:pPr algn="just"/>
            <a:r>
              <a:rPr lang="en-US" dirty="0" smtClean="0"/>
              <a:t>Drawing the square cell in case of resizable grid</a:t>
            </a:r>
          </a:p>
          <a:p>
            <a:pPr algn="just"/>
            <a:r>
              <a:rPr lang="en-US" dirty="0" smtClean="0"/>
              <a:t>Binding the changing the players order and desirable clicks (avoid </a:t>
            </a:r>
            <a:r>
              <a:rPr lang="en-US" dirty="0" err="1" smtClean="0"/>
              <a:t>miscliks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Right displaying the information in case of two </a:t>
            </a:r>
            <a:r>
              <a:rPr lang="en-US" smtClean="0"/>
              <a:t>players playing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526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47</TotalTime>
  <Words>130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Сетка</vt:lpstr>
      <vt:lpstr>Minesweeper </vt:lpstr>
      <vt:lpstr>Презентация PowerPoint</vt:lpstr>
      <vt:lpstr>Презентация PowerPoint</vt:lpstr>
      <vt:lpstr>Презентация PowerPoint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Асет Байсалов</dc:creator>
  <cp:lastModifiedBy>Асет Байсалов</cp:lastModifiedBy>
  <cp:revision>6</cp:revision>
  <dcterms:created xsi:type="dcterms:W3CDTF">2019-04-21T21:11:36Z</dcterms:created>
  <dcterms:modified xsi:type="dcterms:W3CDTF">2019-04-21T21:58:59Z</dcterms:modified>
</cp:coreProperties>
</file>