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8" r:id="rId9"/>
    <p:sldId id="267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FB431-CF91-444D-A73E-1A69A4E72844}" v="10" dt="2018-07-09T05:44:0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18"/>
  </p:normalViewPr>
  <p:slideViewPr>
    <p:cSldViewPr snapToGrid="0" snapToObjects="1">
      <p:cViewPr varScale="1">
        <p:scale>
          <a:sx n="75" d="100"/>
          <a:sy n="75" d="100"/>
        </p:scale>
        <p:origin x="57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8D31D-00AC-304F-BE46-415D107C9B67}" type="doc">
      <dgm:prSet loTypeId="urn:microsoft.com/office/officeart/2008/layout/LinedList" loCatId="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2C5DDE29-99CB-2240-9244-2F4402C400C4}">
      <dgm:prSet/>
      <dgm:spPr/>
      <dgm:t>
        <a:bodyPr/>
        <a:lstStyle/>
        <a:p>
          <a:pPr rtl="0"/>
          <a:r>
            <a:rPr kumimoji="1" lang="ja-JP" altLang="en-US" b="0" i="0"/>
            <a:t>ゲームを一緒にする友達が欲しい</a:t>
          </a:r>
          <a:endParaRPr lang="ja-JP" altLang="en-US"/>
        </a:p>
      </dgm:t>
    </dgm:pt>
    <dgm:pt modelId="{7E5815C0-A2F4-1A48-9DA1-00C2332B216B}" type="parTrans" cxnId="{C7A1DDF5-B802-C54A-A1A2-CA46B14DB0BC}">
      <dgm:prSet/>
      <dgm:spPr/>
      <dgm:t>
        <a:bodyPr/>
        <a:lstStyle/>
        <a:p>
          <a:endParaRPr kumimoji="1" lang="ja-JP" altLang="en-US"/>
        </a:p>
      </dgm:t>
    </dgm:pt>
    <dgm:pt modelId="{8508A7F3-7277-484C-8E33-50FEFF603D86}" type="sibTrans" cxnId="{C7A1DDF5-B802-C54A-A1A2-CA46B14DB0BC}">
      <dgm:prSet/>
      <dgm:spPr/>
      <dgm:t>
        <a:bodyPr/>
        <a:lstStyle/>
        <a:p>
          <a:endParaRPr kumimoji="1" lang="ja-JP" altLang="en-US"/>
        </a:p>
      </dgm:t>
    </dgm:pt>
    <dgm:pt modelId="{E799D65F-643C-4842-812E-A49D9CBCE28B}">
      <dgm:prSet/>
      <dgm:spPr/>
      <dgm:t>
        <a:bodyPr/>
        <a:lstStyle/>
        <a:p>
          <a:pPr rtl="0"/>
          <a:r>
            <a:rPr kumimoji="1" lang="ja-JP" altLang="en-US" b="0" i="0"/>
            <a:t>ミッションのクリアのためにチームを組む必要があるけど、友達がいない・・・</a:t>
          </a:r>
          <a:endParaRPr lang="ja-JP" altLang="en-US"/>
        </a:p>
      </dgm:t>
    </dgm:pt>
    <dgm:pt modelId="{631AAD09-B376-B34D-909D-EF9EE5620C21}" type="parTrans" cxnId="{2E23D6F3-CE53-9F43-8FFC-BBF9789C4FCE}">
      <dgm:prSet/>
      <dgm:spPr/>
      <dgm:t>
        <a:bodyPr/>
        <a:lstStyle/>
        <a:p>
          <a:endParaRPr kumimoji="1" lang="ja-JP" altLang="en-US"/>
        </a:p>
      </dgm:t>
    </dgm:pt>
    <dgm:pt modelId="{397CA648-DD1D-6349-8328-47E842B880E5}" type="sibTrans" cxnId="{2E23D6F3-CE53-9F43-8FFC-BBF9789C4FCE}">
      <dgm:prSet/>
      <dgm:spPr/>
      <dgm:t>
        <a:bodyPr/>
        <a:lstStyle/>
        <a:p>
          <a:endParaRPr kumimoji="1" lang="ja-JP" altLang="en-US"/>
        </a:p>
      </dgm:t>
    </dgm:pt>
    <dgm:pt modelId="{BF64A2E4-375E-3547-9F7A-F4F36302522A}">
      <dgm:prSet/>
      <dgm:spPr/>
      <dgm:t>
        <a:bodyPr/>
        <a:lstStyle/>
        <a:p>
          <a:pPr rtl="0"/>
          <a:r>
            <a:rPr kumimoji="1" lang="ja-JP" altLang="en-US" b="0" i="0"/>
            <a:t>気の合う人を探したい</a:t>
          </a:r>
          <a:endParaRPr lang="ja-JP" altLang="en-US"/>
        </a:p>
      </dgm:t>
    </dgm:pt>
    <dgm:pt modelId="{47C2F511-3FA2-E545-82D6-81CBFB5DFFDD}" type="parTrans" cxnId="{4644F61F-3613-184A-909E-5E4ED5A3AEFE}">
      <dgm:prSet/>
      <dgm:spPr/>
      <dgm:t>
        <a:bodyPr/>
        <a:lstStyle/>
        <a:p>
          <a:endParaRPr kumimoji="1" lang="ja-JP" altLang="en-US"/>
        </a:p>
      </dgm:t>
    </dgm:pt>
    <dgm:pt modelId="{EF1AE416-0DE8-BE44-86C1-8BB885EE5DDE}" type="sibTrans" cxnId="{4644F61F-3613-184A-909E-5E4ED5A3AEFE}">
      <dgm:prSet/>
      <dgm:spPr/>
      <dgm:t>
        <a:bodyPr/>
        <a:lstStyle/>
        <a:p>
          <a:endParaRPr kumimoji="1" lang="ja-JP" altLang="en-US"/>
        </a:p>
      </dgm:t>
    </dgm:pt>
    <dgm:pt modelId="{33998869-BB55-8D43-940E-A6BEF35A4DCF}">
      <dgm:prSet/>
      <dgm:spPr/>
      <dgm:t>
        <a:bodyPr/>
        <a:lstStyle/>
        <a:p>
          <a:pPr rtl="0"/>
          <a:r>
            <a:rPr kumimoji="1" lang="ja-JP" altLang="en-US" b="0" i="0"/>
            <a:t>日本人プレイヤーの少ないゲームなど</a:t>
          </a:r>
          <a:endParaRPr lang="ja-JP" altLang="en-US"/>
        </a:p>
      </dgm:t>
    </dgm:pt>
    <dgm:pt modelId="{2B070F25-D70B-E844-9804-C400CFFE427C}" type="parTrans" cxnId="{941BDD0D-49F9-A348-9D20-68BD96E9B228}">
      <dgm:prSet/>
      <dgm:spPr/>
      <dgm:t>
        <a:bodyPr/>
        <a:lstStyle/>
        <a:p>
          <a:endParaRPr kumimoji="1" lang="ja-JP" altLang="en-US"/>
        </a:p>
      </dgm:t>
    </dgm:pt>
    <dgm:pt modelId="{3116054C-0D78-E142-B17E-3E6CCE1F79BD}" type="sibTrans" cxnId="{941BDD0D-49F9-A348-9D20-68BD96E9B228}">
      <dgm:prSet/>
      <dgm:spPr/>
      <dgm:t>
        <a:bodyPr/>
        <a:lstStyle/>
        <a:p>
          <a:endParaRPr kumimoji="1" lang="ja-JP" altLang="en-US"/>
        </a:p>
      </dgm:t>
    </dgm:pt>
    <dgm:pt modelId="{CE9E67F8-C2B1-B641-A824-8AE00BC8F3D0}">
      <dgm:prSet/>
      <dgm:spPr/>
      <dgm:t>
        <a:bodyPr/>
        <a:lstStyle/>
        <a:p>
          <a:pPr rtl="0"/>
          <a:r>
            <a:rPr kumimoji="1" lang="ja-JP" altLang="en-US" b="0" i="0"/>
            <a:t>マイナーなゲームで、周りに同じゲームをしている人がいない</a:t>
          </a:r>
          <a:endParaRPr lang="ja-JP" altLang="en-US"/>
        </a:p>
      </dgm:t>
    </dgm:pt>
    <dgm:pt modelId="{6233D748-9ADF-2742-8B51-074823FAE961}" type="parTrans" cxnId="{1E8AC24F-53CF-7A4B-AF18-457BCE96A0CE}">
      <dgm:prSet/>
      <dgm:spPr/>
      <dgm:t>
        <a:bodyPr/>
        <a:lstStyle/>
        <a:p>
          <a:endParaRPr kumimoji="1" lang="ja-JP" altLang="en-US"/>
        </a:p>
      </dgm:t>
    </dgm:pt>
    <dgm:pt modelId="{4A0C7B24-2243-1C41-B2CE-123BA654267E}" type="sibTrans" cxnId="{1E8AC24F-53CF-7A4B-AF18-457BCE96A0CE}">
      <dgm:prSet/>
      <dgm:spPr/>
      <dgm:t>
        <a:bodyPr/>
        <a:lstStyle/>
        <a:p>
          <a:endParaRPr kumimoji="1" lang="ja-JP" altLang="en-US"/>
        </a:p>
      </dgm:t>
    </dgm:pt>
    <dgm:pt modelId="{CAAC4206-85FB-9C44-9267-44DC34C35DA5}">
      <dgm:prSet/>
      <dgm:spPr/>
      <dgm:t>
        <a:bodyPr/>
        <a:lstStyle/>
        <a:p>
          <a:pPr rtl="0"/>
          <a:r>
            <a:rPr kumimoji="1" lang="ja-JP" altLang="en-US" b="0" i="0"/>
            <a:t>プレイヤースキルを磨きたい</a:t>
          </a:r>
          <a:endParaRPr lang="ja-JP" altLang="en-US"/>
        </a:p>
      </dgm:t>
    </dgm:pt>
    <dgm:pt modelId="{1D848994-4A08-A54E-AD7D-B33D9A8A4F88}" type="parTrans" cxnId="{3614C4A5-158E-A34C-A5D7-A9F28369F67A}">
      <dgm:prSet/>
      <dgm:spPr/>
      <dgm:t>
        <a:bodyPr/>
        <a:lstStyle/>
        <a:p>
          <a:endParaRPr kumimoji="1" lang="ja-JP" altLang="en-US"/>
        </a:p>
      </dgm:t>
    </dgm:pt>
    <dgm:pt modelId="{2F20725D-9689-764D-A116-C19A44FE26B9}" type="sibTrans" cxnId="{3614C4A5-158E-A34C-A5D7-A9F28369F67A}">
      <dgm:prSet/>
      <dgm:spPr/>
      <dgm:t>
        <a:bodyPr/>
        <a:lstStyle/>
        <a:p>
          <a:endParaRPr kumimoji="1" lang="ja-JP" altLang="en-US"/>
        </a:p>
      </dgm:t>
    </dgm:pt>
    <dgm:pt modelId="{72FA7ECA-D0B3-D54A-B643-30E74F6E359F}" type="pres">
      <dgm:prSet presAssocID="{23A8D31D-00AC-304F-BE46-415D107C9B6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kumimoji="1" lang="ja-JP" altLang="en-US"/>
        </a:p>
      </dgm:t>
    </dgm:pt>
    <dgm:pt modelId="{E164F018-EA7E-C442-85DA-0DF23B68ED4B}" type="pres">
      <dgm:prSet presAssocID="{2C5DDE29-99CB-2240-9244-2F4402C400C4}" presName="thickLine" presStyleLbl="alignNode1" presStyleIdx="0" presStyleCnt="6"/>
      <dgm:spPr/>
    </dgm:pt>
    <dgm:pt modelId="{60D8A21C-6363-2344-8C22-4D6806911973}" type="pres">
      <dgm:prSet presAssocID="{2C5DDE29-99CB-2240-9244-2F4402C400C4}" presName="horz1" presStyleCnt="0"/>
      <dgm:spPr/>
    </dgm:pt>
    <dgm:pt modelId="{7971B8C1-8136-C64D-B9A4-BC40AFB9FF63}" type="pres">
      <dgm:prSet presAssocID="{2C5DDE29-99CB-2240-9244-2F4402C400C4}" presName="tx1" presStyleLbl="revTx" presStyleIdx="0" presStyleCnt="6"/>
      <dgm:spPr/>
      <dgm:t>
        <a:bodyPr/>
        <a:lstStyle/>
        <a:p>
          <a:endParaRPr kumimoji="1" lang="ja-JP" altLang="en-US"/>
        </a:p>
      </dgm:t>
    </dgm:pt>
    <dgm:pt modelId="{FBC2ED75-2A77-0C40-B4A4-F8D8CE8E41BA}" type="pres">
      <dgm:prSet presAssocID="{2C5DDE29-99CB-2240-9244-2F4402C400C4}" presName="vert1" presStyleCnt="0"/>
      <dgm:spPr/>
    </dgm:pt>
    <dgm:pt modelId="{5B6020A6-B9D0-804E-9573-2C82F4821B54}" type="pres">
      <dgm:prSet presAssocID="{E799D65F-643C-4842-812E-A49D9CBCE28B}" presName="thickLine" presStyleLbl="alignNode1" presStyleIdx="1" presStyleCnt="6"/>
      <dgm:spPr/>
    </dgm:pt>
    <dgm:pt modelId="{A9C6EF1C-3DC5-2248-B512-600D8E980808}" type="pres">
      <dgm:prSet presAssocID="{E799D65F-643C-4842-812E-A49D9CBCE28B}" presName="horz1" presStyleCnt="0"/>
      <dgm:spPr/>
    </dgm:pt>
    <dgm:pt modelId="{F2D9835A-ADFB-8944-A128-F090904E4D6F}" type="pres">
      <dgm:prSet presAssocID="{E799D65F-643C-4842-812E-A49D9CBCE28B}" presName="tx1" presStyleLbl="revTx" presStyleIdx="1" presStyleCnt="6"/>
      <dgm:spPr/>
      <dgm:t>
        <a:bodyPr/>
        <a:lstStyle/>
        <a:p>
          <a:endParaRPr kumimoji="1" lang="ja-JP" altLang="en-US"/>
        </a:p>
      </dgm:t>
    </dgm:pt>
    <dgm:pt modelId="{5F98C9B1-1FC7-BC46-8468-B89BD1B22791}" type="pres">
      <dgm:prSet presAssocID="{E799D65F-643C-4842-812E-A49D9CBCE28B}" presName="vert1" presStyleCnt="0"/>
      <dgm:spPr/>
    </dgm:pt>
    <dgm:pt modelId="{5B7529AA-9AB8-C747-973E-BD1539F428EF}" type="pres">
      <dgm:prSet presAssocID="{BF64A2E4-375E-3547-9F7A-F4F36302522A}" presName="thickLine" presStyleLbl="alignNode1" presStyleIdx="2" presStyleCnt="6"/>
      <dgm:spPr/>
    </dgm:pt>
    <dgm:pt modelId="{5B89D8A2-1B34-D745-8033-8F91F7AD2C5D}" type="pres">
      <dgm:prSet presAssocID="{BF64A2E4-375E-3547-9F7A-F4F36302522A}" presName="horz1" presStyleCnt="0"/>
      <dgm:spPr/>
    </dgm:pt>
    <dgm:pt modelId="{18067B88-9912-614C-BA67-61447B5D194B}" type="pres">
      <dgm:prSet presAssocID="{BF64A2E4-375E-3547-9F7A-F4F36302522A}" presName="tx1" presStyleLbl="revTx" presStyleIdx="2" presStyleCnt="6"/>
      <dgm:spPr/>
      <dgm:t>
        <a:bodyPr/>
        <a:lstStyle/>
        <a:p>
          <a:endParaRPr kumimoji="1" lang="ja-JP" altLang="en-US"/>
        </a:p>
      </dgm:t>
    </dgm:pt>
    <dgm:pt modelId="{74C8486F-2332-E446-94D6-D0DB58E00547}" type="pres">
      <dgm:prSet presAssocID="{BF64A2E4-375E-3547-9F7A-F4F36302522A}" presName="vert1" presStyleCnt="0"/>
      <dgm:spPr/>
    </dgm:pt>
    <dgm:pt modelId="{DB122577-8CF9-7842-BFDE-E715FEA4F85F}" type="pres">
      <dgm:prSet presAssocID="{33998869-BB55-8D43-940E-A6BEF35A4DCF}" presName="thickLine" presStyleLbl="alignNode1" presStyleIdx="3" presStyleCnt="6"/>
      <dgm:spPr/>
    </dgm:pt>
    <dgm:pt modelId="{98214AA5-4BBF-A04B-80FE-80174AD4E5DA}" type="pres">
      <dgm:prSet presAssocID="{33998869-BB55-8D43-940E-A6BEF35A4DCF}" presName="horz1" presStyleCnt="0"/>
      <dgm:spPr/>
    </dgm:pt>
    <dgm:pt modelId="{055D8358-BD96-F149-95BF-DE94BF7E8907}" type="pres">
      <dgm:prSet presAssocID="{33998869-BB55-8D43-940E-A6BEF35A4DCF}" presName="tx1" presStyleLbl="revTx" presStyleIdx="3" presStyleCnt="6"/>
      <dgm:spPr/>
      <dgm:t>
        <a:bodyPr/>
        <a:lstStyle/>
        <a:p>
          <a:endParaRPr kumimoji="1" lang="ja-JP" altLang="en-US"/>
        </a:p>
      </dgm:t>
    </dgm:pt>
    <dgm:pt modelId="{E461ABE7-DE08-BF4C-AF36-EDAD1217411D}" type="pres">
      <dgm:prSet presAssocID="{33998869-BB55-8D43-940E-A6BEF35A4DCF}" presName="vert1" presStyleCnt="0"/>
      <dgm:spPr/>
    </dgm:pt>
    <dgm:pt modelId="{638BD101-C776-E444-8410-F6679E6BE2A9}" type="pres">
      <dgm:prSet presAssocID="{CE9E67F8-C2B1-B641-A824-8AE00BC8F3D0}" presName="thickLine" presStyleLbl="alignNode1" presStyleIdx="4" presStyleCnt="6"/>
      <dgm:spPr/>
    </dgm:pt>
    <dgm:pt modelId="{4F08BAF7-720E-A147-9CF3-C19441F145A3}" type="pres">
      <dgm:prSet presAssocID="{CE9E67F8-C2B1-B641-A824-8AE00BC8F3D0}" presName="horz1" presStyleCnt="0"/>
      <dgm:spPr/>
    </dgm:pt>
    <dgm:pt modelId="{61C87E8E-5282-3341-9AF4-772E781A5665}" type="pres">
      <dgm:prSet presAssocID="{CE9E67F8-C2B1-B641-A824-8AE00BC8F3D0}" presName="tx1" presStyleLbl="revTx" presStyleIdx="4" presStyleCnt="6"/>
      <dgm:spPr/>
      <dgm:t>
        <a:bodyPr/>
        <a:lstStyle/>
        <a:p>
          <a:endParaRPr kumimoji="1" lang="ja-JP" altLang="en-US"/>
        </a:p>
      </dgm:t>
    </dgm:pt>
    <dgm:pt modelId="{B7D49DCD-8656-CF44-AEED-2971B3FBD815}" type="pres">
      <dgm:prSet presAssocID="{CE9E67F8-C2B1-B641-A824-8AE00BC8F3D0}" presName="vert1" presStyleCnt="0"/>
      <dgm:spPr/>
    </dgm:pt>
    <dgm:pt modelId="{C509C7FE-E890-DA4D-A13B-80A5750EEB21}" type="pres">
      <dgm:prSet presAssocID="{CAAC4206-85FB-9C44-9267-44DC34C35DA5}" presName="thickLine" presStyleLbl="alignNode1" presStyleIdx="5" presStyleCnt="6"/>
      <dgm:spPr/>
    </dgm:pt>
    <dgm:pt modelId="{AF84084B-F800-8749-8E93-8397C81BBE58}" type="pres">
      <dgm:prSet presAssocID="{CAAC4206-85FB-9C44-9267-44DC34C35DA5}" presName="horz1" presStyleCnt="0"/>
      <dgm:spPr/>
    </dgm:pt>
    <dgm:pt modelId="{B6385FFD-75D0-504C-A4AF-05A05293A32F}" type="pres">
      <dgm:prSet presAssocID="{CAAC4206-85FB-9C44-9267-44DC34C35DA5}" presName="tx1" presStyleLbl="revTx" presStyleIdx="5" presStyleCnt="6"/>
      <dgm:spPr/>
      <dgm:t>
        <a:bodyPr/>
        <a:lstStyle/>
        <a:p>
          <a:endParaRPr kumimoji="1" lang="ja-JP" altLang="en-US"/>
        </a:p>
      </dgm:t>
    </dgm:pt>
    <dgm:pt modelId="{F29C1D40-70A9-1746-9A72-6AE7080B96C4}" type="pres">
      <dgm:prSet presAssocID="{CAAC4206-85FB-9C44-9267-44DC34C35DA5}" presName="vert1" presStyleCnt="0"/>
      <dgm:spPr/>
    </dgm:pt>
  </dgm:ptLst>
  <dgm:cxnLst>
    <dgm:cxn modelId="{602BEB57-BDB2-FB44-9F26-0D4E92F7154D}" type="presOf" srcId="{E799D65F-643C-4842-812E-A49D9CBCE28B}" destId="{F2D9835A-ADFB-8944-A128-F090904E4D6F}" srcOrd="0" destOrd="0" presId="urn:microsoft.com/office/officeart/2008/layout/LinedList"/>
    <dgm:cxn modelId="{2E23D6F3-CE53-9F43-8FFC-BBF9789C4FCE}" srcId="{23A8D31D-00AC-304F-BE46-415D107C9B67}" destId="{E799D65F-643C-4842-812E-A49D9CBCE28B}" srcOrd="1" destOrd="0" parTransId="{631AAD09-B376-B34D-909D-EF9EE5620C21}" sibTransId="{397CA648-DD1D-6349-8328-47E842B880E5}"/>
    <dgm:cxn modelId="{5BE3F47C-4F35-954C-A1B2-8024627474C0}" type="presOf" srcId="{CAAC4206-85FB-9C44-9267-44DC34C35DA5}" destId="{B6385FFD-75D0-504C-A4AF-05A05293A32F}" srcOrd="0" destOrd="0" presId="urn:microsoft.com/office/officeart/2008/layout/LinedList"/>
    <dgm:cxn modelId="{8F7CBFA6-5864-164B-B299-48B95772F373}" type="presOf" srcId="{BF64A2E4-375E-3547-9F7A-F4F36302522A}" destId="{18067B88-9912-614C-BA67-61447B5D194B}" srcOrd="0" destOrd="0" presId="urn:microsoft.com/office/officeart/2008/layout/LinedList"/>
    <dgm:cxn modelId="{941BDD0D-49F9-A348-9D20-68BD96E9B228}" srcId="{23A8D31D-00AC-304F-BE46-415D107C9B67}" destId="{33998869-BB55-8D43-940E-A6BEF35A4DCF}" srcOrd="3" destOrd="0" parTransId="{2B070F25-D70B-E844-9804-C400CFFE427C}" sibTransId="{3116054C-0D78-E142-B17E-3E6CCE1F79BD}"/>
    <dgm:cxn modelId="{02687CD4-CC5F-EC4E-B654-85FF7FDFA4B1}" type="presOf" srcId="{CE9E67F8-C2B1-B641-A824-8AE00BC8F3D0}" destId="{61C87E8E-5282-3341-9AF4-772E781A5665}" srcOrd="0" destOrd="0" presId="urn:microsoft.com/office/officeart/2008/layout/LinedList"/>
    <dgm:cxn modelId="{0F26401A-2F9D-FE41-B43D-7BE1A4DB1CCE}" type="presOf" srcId="{33998869-BB55-8D43-940E-A6BEF35A4DCF}" destId="{055D8358-BD96-F149-95BF-DE94BF7E8907}" srcOrd="0" destOrd="0" presId="urn:microsoft.com/office/officeart/2008/layout/LinedList"/>
    <dgm:cxn modelId="{7B6AFB01-44BC-C449-A310-0D80B105A310}" type="presOf" srcId="{23A8D31D-00AC-304F-BE46-415D107C9B67}" destId="{72FA7ECA-D0B3-D54A-B643-30E74F6E359F}" srcOrd="0" destOrd="0" presId="urn:microsoft.com/office/officeart/2008/layout/LinedList"/>
    <dgm:cxn modelId="{3614C4A5-158E-A34C-A5D7-A9F28369F67A}" srcId="{23A8D31D-00AC-304F-BE46-415D107C9B67}" destId="{CAAC4206-85FB-9C44-9267-44DC34C35DA5}" srcOrd="5" destOrd="0" parTransId="{1D848994-4A08-A54E-AD7D-B33D9A8A4F88}" sibTransId="{2F20725D-9689-764D-A116-C19A44FE26B9}"/>
    <dgm:cxn modelId="{1E8AC24F-53CF-7A4B-AF18-457BCE96A0CE}" srcId="{23A8D31D-00AC-304F-BE46-415D107C9B67}" destId="{CE9E67F8-C2B1-B641-A824-8AE00BC8F3D0}" srcOrd="4" destOrd="0" parTransId="{6233D748-9ADF-2742-8B51-074823FAE961}" sibTransId="{4A0C7B24-2243-1C41-B2CE-123BA654267E}"/>
    <dgm:cxn modelId="{AE2FA2CE-5B6C-9640-87CE-E91E26530A46}" type="presOf" srcId="{2C5DDE29-99CB-2240-9244-2F4402C400C4}" destId="{7971B8C1-8136-C64D-B9A4-BC40AFB9FF63}" srcOrd="0" destOrd="0" presId="urn:microsoft.com/office/officeart/2008/layout/LinedList"/>
    <dgm:cxn modelId="{4644F61F-3613-184A-909E-5E4ED5A3AEFE}" srcId="{23A8D31D-00AC-304F-BE46-415D107C9B67}" destId="{BF64A2E4-375E-3547-9F7A-F4F36302522A}" srcOrd="2" destOrd="0" parTransId="{47C2F511-3FA2-E545-82D6-81CBFB5DFFDD}" sibTransId="{EF1AE416-0DE8-BE44-86C1-8BB885EE5DDE}"/>
    <dgm:cxn modelId="{C7A1DDF5-B802-C54A-A1A2-CA46B14DB0BC}" srcId="{23A8D31D-00AC-304F-BE46-415D107C9B67}" destId="{2C5DDE29-99CB-2240-9244-2F4402C400C4}" srcOrd="0" destOrd="0" parTransId="{7E5815C0-A2F4-1A48-9DA1-00C2332B216B}" sibTransId="{8508A7F3-7277-484C-8E33-50FEFF603D86}"/>
    <dgm:cxn modelId="{121240C8-6658-4842-AFA3-4F1AFD31A88F}" type="presParOf" srcId="{72FA7ECA-D0B3-D54A-B643-30E74F6E359F}" destId="{E164F018-EA7E-C442-85DA-0DF23B68ED4B}" srcOrd="0" destOrd="0" presId="urn:microsoft.com/office/officeart/2008/layout/LinedList"/>
    <dgm:cxn modelId="{2EEFEC22-8124-8D4D-96EE-7006B6F39C75}" type="presParOf" srcId="{72FA7ECA-D0B3-D54A-B643-30E74F6E359F}" destId="{60D8A21C-6363-2344-8C22-4D6806911973}" srcOrd="1" destOrd="0" presId="urn:microsoft.com/office/officeart/2008/layout/LinedList"/>
    <dgm:cxn modelId="{F1B56BC4-5213-684A-A878-21E46AFFC3D4}" type="presParOf" srcId="{60D8A21C-6363-2344-8C22-4D6806911973}" destId="{7971B8C1-8136-C64D-B9A4-BC40AFB9FF63}" srcOrd="0" destOrd="0" presId="urn:microsoft.com/office/officeart/2008/layout/LinedList"/>
    <dgm:cxn modelId="{A7587FD8-BC88-1C4E-A2CF-E691E87855D5}" type="presParOf" srcId="{60D8A21C-6363-2344-8C22-4D6806911973}" destId="{FBC2ED75-2A77-0C40-B4A4-F8D8CE8E41BA}" srcOrd="1" destOrd="0" presId="urn:microsoft.com/office/officeart/2008/layout/LinedList"/>
    <dgm:cxn modelId="{0BA85EAE-E5DD-C747-BD07-FD71659F0DCA}" type="presParOf" srcId="{72FA7ECA-D0B3-D54A-B643-30E74F6E359F}" destId="{5B6020A6-B9D0-804E-9573-2C82F4821B54}" srcOrd="2" destOrd="0" presId="urn:microsoft.com/office/officeart/2008/layout/LinedList"/>
    <dgm:cxn modelId="{F1811CA6-5B22-934D-918C-5C6137F93BFB}" type="presParOf" srcId="{72FA7ECA-D0B3-D54A-B643-30E74F6E359F}" destId="{A9C6EF1C-3DC5-2248-B512-600D8E980808}" srcOrd="3" destOrd="0" presId="urn:microsoft.com/office/officeart/2008/layout/LinedList"/>
    <dgm:cxn modelId="{4D12E612-FAAD-D144-A474-CFDAFCA5BF77}" type="presParOf" srcId="{A9C6EF1C-3DC5-2248-B512-600D8E980808}" destId="{F2D9835A-ADFB-8944-A128-F090904E4D6F}" srcOrd="0" destOrd="0" presId="urn:microsoft.com/office/officeart/2008/layout/LinedList"/>
    <dgm:cxn modelId="{8ED50869-DFAC-2A44-9EF1-B4A4ADACAE80}" type="presParOf" srcId="{A9C6EF1C-3DC5-2248-B512-600D8E980808}" destId="{5F98C9B1-1FC7-BC46-8468-B89BD1B22791}" srcOrd="1" destOrd="0" presId="urn:microsoft.com/office/officeart/2008/layout/LinedList"/>
    <dgm:cxn modelId="{BDF9C1D0-C597-DF49-8AF8-E416980A8297}" type="presParOf" srcId="{72FA7ECA-D0B3-D54A-B643-30E74F6E359F}" destId="{5B7529AA-9AB8-C747-973E-BD1539F428EF}" srcOrd="4" destOrd="0" presId="urn:microsoft.com/office/officeart/2008/layout/LinedList"/>
    <dgm:cxn modelId="{9D388203-79E2-D748-88D3-6116A57B1245}" type="presParOf" srcId="{72FA7ECA-D0B3-D54A-B643-30E74F6E359F}" destId="{5B89D8A2-1B34-D745-8033-8F91F7AD2C5D}" srcOrd="5" destOrd="0" presId="urn:microsoft.com/office/officeart/2008/layout/LinedList"/>
    <dgm:cxn modelId="{3835ECD1-9895-184D-BE4D-1270A18660BC}" type="presParOf" srcId="{5B89D8A2-1B34-D745-8033-8F91F7AD2C5D}" destId="{18067B88-9912-614C-BA67-61447B5D194B}" srcOrd="0" destOrd="0" presId="urn:microsoft.com/office/officeart/2008/layout/LinedList"/>
    <dgm:cxn modelId="{EE009E9B-5498-DA4E-8A20-4CC0F183416B}" type="presParOf" srcId="{5B89D8A2-1B34-D745-8033-8F91F7AD2C5D}" destId="{74C8486F-2332-E446-94D6-D0DB58E00547}" srcOrd="1" destOrd="0" presId="urn:microsoft.com/office/officeart/2008/layout/LinedList"/>
    <dgm:cxn modelId="{13BA119C-C2BF-3344-9968-80E1EE16CBA0}" type="presParOf" srcId="{72FA7ECA-D0B3-D54A-B643-30E74F6E359F}" destId="{DB122577-8CF9-7842-BFDE-E715FEA4F85F}" srcOrd="6" destOrd="0" presId="urn:microsoft.com/office/officeart/2008/layout/LinedList"/>
    <dgm:cxn modelId="{DDF1F9BF-0DF6-7748-A27A-8720215F6DCC}" type="presParOf" srcId="{72FA7ECA-D0B3-D54A-B643-30E74F6E359F}" destId="{98214AA5-4BBF-A04B-80FE-80174AD4E5DA}" srcOrd="7" destOrd="0" presId="urn:microsoft.com/office/officeart/2008/layout/LinedList"/>
    <dgm:cxn modelId="{0EF13CE9-6F8B-A649-91BF-912F74F1D5D7}" type="presParOf" srcId="{98214AA5-4BBF-A04B-80FE-80174AD4E5DA}" destId="{055D8358-BD96-F149-95BF-DE94BF7E8907}" srcOrd="0" destOrd="0" presId="urn:microsoft.com/office/officeart/2008/layout/LinedList"/>
    <dgm:cxn modelId="{0E03FBE6-F329-584D-A832-B0FB7D1DCD95}" type="presParOf" srcId="{98214AA5-4BBF-A04B-80FE-80174AD4E5DA}" destId="{E461ABE7-DE08-BF4C-AF36-EDAD1217411D}" srcOrd="1" destOrd="0" presId="urn:microsoft.com/office/officeart/2008/layout/LinedList"/>
    <dgm:cxn modelId="{45C46442-A881-8243-BBDE-25883DD8AA8F}" type="presParOf" srcId="{72FA7ECA-D0B3-D54A-B643-30E74F6E359F}" destId="{638BD101-C776-E444-8410-F6679E6BE2A9}" srcOrd="8" destOrd="0" presId="urn:microsoft.com/office/officeart/2008/layout/LinedList"/>
    <dgm:cxn modelId="{DD6966F0-5427-A947-B620-72D4E4B99C77}" type="presParOf" srcId="{72FA7ECA-D0B3-D54A-B643-30E74F6E359F}" destId="{4F08BAF7-720E-A147-9CF3-C19441F145A3}" srcOrd="9" destOrd="0" presId="urn:microsoft.com/office/officeart/2008/layout/LinedList"/>
    <dgm:cxn modelId="{4CAF3F87-BD62-204A-92A5-572ECE0749E0}" type="presParOf" srcId="{4F08BAF7-720E-A147-9CF3-C19441F145A3}" destId="{61C87E8E-5282-3341-9AF4-772E781A5665}" srcOrd="0" destOrd="0" presId="urn:microsoft.com/office/officeart/2008/layout/LinedList"/>
    <dgm:cxn modelId="{C628326A-7387-A540-9498-40B54C8820A0}" type="presParOf" srcId="{4F08BAF7-720E-A147-9CF3-C19441F145A3}" destId="{B7D49DCD-8656-CF44-AEED-2971B3FBD815}" srcOrd="1" destOrd="0" presId="urn:microsoft.com/office/officeart/2008/layout/LinedList"/>
    <dgm:cxn modelId="{49CC2469-D0F5-FB4A-AEF9-2646F6C6E5DA}" type="presParOf" srcId="{72FA7ECA-D0B3-D54A-B643-30E74F6E359F}" destId="{C509C7FE-E890-DA4D-A13B-80A5750EEB21}" srcOrd="10" destOrd="0" presId="urn:microsoft.com/office/officeart/2008/layout/LinedList"/>
    <dgm:cxn modelId="{BCAB579B-E4AC-E747-AADB-29A84F535DCC}" type="presParOf" srcId="{72FA7ECA-D0B3-D54A-B643-30E74F6E359F}" destId="{AF84084B-F800-8749-8E93-8397C81BBE58}" srcOrd="11" destOrd="0" presId="urn:microsoft.com/office/officeart/2008/layout/LinedList"/>
    <dgm:cxn modelId="{24BBF09F-5627-9942-9584-3FFA63462DEE}" type="presParOf" srcId="{AF84084B-F800-8749-8E93-8397C81BBE58}" destId="{B6385FFD-75D0-504C-A4AF-05A05293A32F}" srcOrd="0" destOrd="0" presId="urn:microsoft.com/office/officeart/2008/layout/LinedList"/>
    <dgm:cxn modelId="{EF3B1B35-4F17-8248-B2C7-DA3FB3B22345}" type="presParOf" srcId="{AF84084B-F800-8749-8E93-8397C81BBE58}" destId="{F29C1D40-70A9-1746-9A72-6AE7080B96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16FF8-8658-C648-A28E-EF9138E5718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387622E-3F55-D746-AA6F-2CDA7B701975}">
      <dgm:prSet/>
      <dgm:spPr/>
      <dgm:t>
        <a:bodyPr/>
        <a:lstStyle/>
        <a:p>
          <a:pPr rtl="0"/>
          <a:r>
            <a:rPr kumimoji="1" lang="ja-JP" altLang="en-US" b="0" i="0"/>
            <a:t>性格の合いそうなプレイヤーとマッチングしてくれる。</a:t>
          </a:r>
          <a:endParaRPr lang="ja-JP" altLang="en-US"/>
        </a:p>
      </dgm:t>
    </dgm:pt>
    <dgm:pt modelId="{DD560520-DF78-5643-862F-B7FA09B89A46}" type="parTrans" cxnId="{CB75E662-CFBA-7D49-AC58-E79E7E591229}">
      <dgm:prSet/>
      <dgm:spPr/>
      <dgm:t>
        <a:bodyPr/>
        <a:lstStyle/>
        <a:p>
          <a:endParaRPr kumimoji="1" lang="ja-JP" altLang="en-US"/>
        </a:p>
      </dgm:t>
    </dgm:pt>
    <dgm:pt modelId="{DC716788-14DE-874C-9EBF-76EE9BCFF98E}" type="sibTrans" cxnId="{CB75E662-CFBA-7D49-AC58-E79E7E591229}">
      <dgm:prSet/>
      <dgm:spPr/>
      <dgm:t>
        <a:bodyPr/>
        <a:lstStyle/>
        <a:p>
          <a:endParaRPr kumimoji="1" lang="ja-JP" altLang="en-US"/>
        </a:p>
      </dgm:t>
    </dgm:pt>
    <dgm:pt modelId="{3B69D479-676A-554C-BA9D-C7B005FAC6CA}">
      <dgm:prSet/>
      <dgm:spPr/>
      <dgm:t>
        <a:bodyPr/>
        <a:lstStyle/>
        <a:p>
          <a:pPr rtl="0"/>
          <a:r>
            <a:rPr kumimoji="1" lang="ja-JP" altLang="en-US" b="0" i="0"/>
            <a:t>チャット機能</a:t>
          </a:r>
          <a:endParaRPr lang="ja-JP" altLang="en-US"/>
        </a:p>
      </dgm:t>
    </dgm:pt>
    <dgm:pt modelId="{816645A5-6D60-D044-87BA-9642716EE4AC}" type="parTrans" cxnId="{AA2C3BD3-14F6-FC4B-ACDF-D763CD749E0A}">
      <dgm:prSet/>
      <dgm:spPr/>
      <dgm:t>
        <a:bodyPr/>
        <a:lstStyle/>
        <a:p>
          <a:endParaRPr kumimoji="1" lang="ja-JP" altLang="en-US"/>
        </a:p>
      </dgm:t>
    </dgm:pt>
    <dgm:pt modelId="{7241BF7E-7C1D-0842-AC65-EA8A19A8BB70}" type="sibTrans" cxnId="{AA2C3BD3-14F6-FC4B-ACDF-D763CD749E0A}">
      <dgm:prSet/>
      <dgm:spPr/>
      <dgm:t>
        <a:bodyPr/>
        <a:lstStyle/>
        <a:p>
          <a:endParaRPr kumimoji="1" lang="ja-JP" altLang="en-US"/>
        </a:p>
      </dgm:t>
    </dgm:pt>
    <dgm:pt modelId="{5DEE2B75-9F35-144C-B446-D40FDF7688BD}">
      <dgm:prSet/>
      <dgm:spPr/>
      <dgm:t>
        <a:bodyPr/>
        <a:lstStyle/>
        <a:p>
          <a:pPr rtl="0"/>
          <a:r>
            <a:rPr kumimoji="1" lang="ja-JP" altLang="en-US" b="0" i="0"/>
            <a:t>自由掲示板（ゲームに関する質問など）</a:t>
          </a:r>
          <a:endParaRPr lang="ja-JP" altLang="en-US"/>
        </a:p>
      </dgm:t>
    </dgm:pt>
    <dgm:pt modelId="{6C7A3394-709F-2C41-9119-CBE6CFBB5856}" type="parTrans" cxnId="{D4FCFDF8-5A22-ED48-B10D-324382134C01}">
      <dgm:prSet/>
      <dgm:spPr/>
      <dgm:t>
        <a:bodyPr/>
        <a:lstStyle/>
        <a:p>
          <a:endParaRPr kumimoji="1" lang="ja-JP" altLang="en-US"/>
        </a:p>
      </dgm:t>
    </dgm:pt>
    <dgm:pt modelId="{CB5293B6-3980-8F41-9CEE-2B8838FE66EC}" type="sibTrans" cxnId="{D4FCFDF8-5A22-ED48-B10D-324382134C01}">
      <dgm:prSet/>
      <dgm:spPr/>
      <dgm:t>
        <a:bodyPr/>
        <a:lstStyle/>
        <a:p>
          <a:endParaRPr kumimoji="1" lang="ja-JP" altLang="en-US"/>
        </a:p>
      </dgm:t>
    </dgm:pt>
    <dgm:pt modelId="{6FCC2B19-974B-3F44-9A5D-81CA0ACAA1B8}" type="pres">
      <dgm:prSet presAssocID="{04B16FF8-8658-C648-A28E-EF9138E571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58A09C9-F586-ED40-B81D-C7F2317FDD3B}" type="pres">
      <dgm:prSet presAssocID="{1387622E-3F55-D746-AA6F-2CDA7B70197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B669B55-7A33-B649-BDF0-54BFA285B490}" type="pres">
      <dgm:prSet presAssocID="{DC716788-14DE-874C-9EBF-76EE9BCFF98E}" presName="spacer" presStyleCnt="0"/>
      <dgm:spPr/>
    </dgm:pt>
    <dgm:pt modelId="{DA39ADBD-D6BC-834C-9B37-6C2E0BE21E02}" type="pres">
      <dgm:prSet presAssocID="{3B69D479-676A-554C-BA9D-C7B005FAC6C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FE3F32-579F-214B-B5F3-54353DFCD3A0}" type="pres">
      <dgm:prSet presAssocID="{7241BF7E-7C1D-0842-AC65-EA8A19A8BB70}" presName="spacer" presStyleCnt="0"/>
      <dgm:spPr/>
    </dgm:pt>
    <dgm:pt modelId="{EAA0A3CF-E919-A246-85C4-B85303C5B964}" type="pres">
      <dgm:prSet presAssocID="{5DEE2B75-9F35-144C-B446-D40FDF7688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05AD990-1CDB-5041-A8D0-D8DF3884B60E}" type="presOf" srcId="{3B69D479-676A-554C-BA9D-C7B005FAC6CA}" destId="{DA39ADBD-D6BC-834C-9B37-6C2E0BE21E02}" srcOrd="0" destOrd="0" presId="urn:microsoft.com/office/officeart/2005/8/layout/vList2"/>
    <dgm:cxn modelId="{AA2C3BD3-14F6-FC4B-ACDF-D763CD749E0A}" srcId="{04B16FF8-8658-C648-A28E-EF9138E5718F}" destId="{3B69D479-676A-554C-BA9D-C7B005FAC6CA}" srcOrd="1" destOrd="0" parTransId="{816645A5-6D60-D044-87BA-9642716EE4AC}" sibTransId="{7241BF7E-7C1D-0842-AC65-EA8A19A8BB70}"/>
    <dgm:cxn modelId="{D4FCFDF8-5A22-ED48-B10D-324382134C01}" srcId="{04B16FF8-8658-C648-A28E-EF9138E5718F}" destId="{5DEE2B75-9F35-144C-B446-D40FDF7688BD}" srcOrd="2" destOrd="0" parTransId="{6C7A3394-709F-2C41-9119-CBE6CFBB5856}" sibTransId="{CB5293B6-3980-8F41-9CEE-2B8838FE66EC}"/>
    <dgm:cxn modelId="{AECC4719-3530-F341-B023-E9F5279C8AAC}" type="presOf" srcId="{04B16FF8-8658-C648-A28E-EF9138E5718F}" destId="{6FCC2B19-974B-3F44-9A5D-81CA0ACAA1B8}" srcOrd="0" destOrd="0" presId="urn:microsoft.com/office/officeart/2005/8/layout/vList2"/>
    <dgm:cxn modelId="{DBE19A3E-CDAE-0242-AABF-4EA053AEE5C5}" type="presOf" srcId="{5DEE2B75-9F35-144C-B446-D40FDF7688BD}" destId="{EAA0A3CF-E919-A246-85C4-B85303C5B964}" srcOrd="0" destOrd="0" presId="urn:microsoft.com/office/officeart/2005/8/layout/vList2"/>
    <dgm:cxn modelId="{CB75E662-CFBA-7D49-AC58-E79E7E591229}" srcId="{04B16FF8-8658-C648-A28E-EF9138E5718F}" destId="{1387622E-3F55-D746-AA6F-2CDA7B701975}" srcOrd="0" destOrd="0" parTransId="{DD560520-DF78-5643-862F-B7FA09B89A46}" sibTransId="{DC716788-14DE-874C-9EBF-76EE9BCFF98E}"/>
    <dgm:cxn modelId="{6402F8AD-883B-134E-8DD2-04B012ED7CEB}" type="presOf" srcId="{1387622E-3F55-D746-AA6F-2CDA7B701975}" destId="{F58A09C9-F586-ED40-B81D-C7F2317FDD3B}" srcOrd="0" destOrd="0" presId="urn:microsoft.com/office/officeart/2005/8/layout/vList2"/>
    <dgm:cxn modelId="{650826A7-B6CC-8842-B140-DD23F6070F6A}" type="presParOf" srcId="{6FCC2B19-974B-3F44-9A5D-81CA0ACAA1B8}" destId="{F58A09C9-F586-ED40-B81D-C7F2317FDD3B}" srcOrd="0" destOrd="0" presId="urn:microsoft.com/office/officeart/2005/8/layout/vList2"/>
    <dgm:cxn modelId="{89C99D62-3000-D546-82C6-E4BD2366C7D8}" type="presParOf" srcId="{6FCC2B19-974B-3F44-9A5D-81CA0ACAA1B8}" destId="{5B669B55-7A33-B649-BDF0-54BFA285B490}" srcOrd="1" destOrd="0" presId="urn:microsoft.com/office/officeart/2005/8/layout/vList2"/>
    <dgm:cxn modelId="{59A9503F-ACDE-A14C-A1A0-19746E92FC9C}" type="presParOf" srcId="{6FCC2B19-974B-3F44-9A5D-81CA0ACAA1B8}" destId="{DA39ADBD-D6BC-834C-9B37-6C2E0BE21E02}" srcOrd="2" destOrd="0" presId="urn:microsoft.com/office/officeart/2005/8/layout/vList2"/>
    <dgm:cxn modelId="{C30E35E1-9B30-0644-A3C7-EC8003366E4A}" type="presParOf" srcId="{6FCC2B19-974B-3F44-9A5D-81CA0ACAA1B8}" destId="{64FE3F32-579F-214B-B5F3-54353DFCD3A0}" srcOrd="3" destOrd="0" presId="urn:microsoft.com/office/officeart/2005/8/layout/vList2"/>
    <dgm:cxn modelId="{D0DF8857-EE83-A943-BAC1-7C270F98C7C7}" type="presParOf" srcId="{6FCC2B19-974B-3F44-9A5D-81CA0ACAA1B8}" destId="{EAA0A3CF-E919-A246-85C4-B85303C5B9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B2B26F-7390-EE4D-A4DA-9E026F23C72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582B2E1-0A00-7A4B-B2F3-E80FB10DE773}">
      <dgm:prSet phldrT="[テキスト]" custT="1"/>
      <dgm:spPr/>
      <dgm:t>
        <a:bodyPr/>
        <a:lstStyle/>
        <a:p>
          <a:r>
            <a:rPr kumimoji="1" lang="ja-JP" altLang="en-US" sz="2000" dirty="0"/>
            <a:t>インタフェース</a:t>
          </a:r>
        </a:p>
      </dgm:t>
    </dgm:pt>
    <dgm:pt modelId="{50A880DC-63EA-D34B-B27E-66BCC2B3779B}" type="parTrans" cxnId="{95DF6E6E-9C0D-814E-838C-20068AC95C4E}">
      <dgm:prSet/>
      <dgm:spPr/>
      <dgm:t>
        <a:bodyPr/>
        <a:lstStyle/>
        <a:p>
          <a:endParaRPr kumimoji="1" lang="ja-JP" altLang="en-US"/>
        </a:p>
      </dgm:t>
    </dgm:pt>
    <dgm:pt modelId="{732B3B94-3619-1945-87EC-DD9B056417FD}" type="sibTrans" cxnId="{95DF6E6E-9C0D-814E-838C-20068AC95C4E}">
      <dgm:prSet/>
      <dgm:spPr/>
      <dgm:t>
        <a:bodyPr/>
        <a:lstStyle/>
        <a:p>
          <a:endParaRPr kumimoji="1" lang="ja-JP" altLang="en-US"/>
        </a:p>
      </dgm:t>
    </dgm:pt>
    <dgm:pt modelId="{232A98F1-23E2-E74F-85A3-653DE423A549}">
      <dgm:prSet phldrT="[テキスト]" custT="1"/>
      <dgm:spPr/>
      <dgm:t>
        <a:bodyPr/>
        <a:lstStyle/>
        <a:p>
          <a:r>
            <a:rPr kumimoji="1" lang="en-US" altLang="ja-JP" sz="2000" dirty="0"/>
            <a:t>HTML&amp;CSS,</a:t>
          </a:r>
          <a:r>
            <a:rPr kumimoji="1" lang="ja-JP" altLang="en-US" sz="2000" dirty="0"/>
            <a:t> </a:t>
          </a:r>
          <a:r>
            <a:rPr kumimoji="1" lang="en-US" altLang="ja-JP" sz="2000" dirty="0" err="1" smtClean="0"/>
            <a:t>JavaScript&amp;ajax</a:t>
          </a:r>
          <a:endParaRPr kumimoji="1" lang="ja-JP" altLang="en-US" sz="2000" dirty="0"/>
        </a:p>
      </dgm:t>
    </dgm:pt>
    <dgm:pt modelId="{755B0582-1CE7-FD48-891B-EE53C7DAC80D}" type="parTrans" cxnId="{886E7EF1-451B-954D-8728-521FEED44F8D}">
      <dgm:prSet/>
      <dgm:spPr/>
      <dgm:t>
        <a:bodyPr/>
        <a:lstStyle/>
        <a:p>
          <a:endParaRPr kumimoji="1" lang="ja-JP" altLang="en-US"/>
        </a:p>
      </dgm:t>
    </dgm:pt>
    <dgm:pt modelId="{F531AE20-FB49-9C4E-A321-C48E89F287B8}" type="sibTrans" cxnId="{886E7EF1-451B-954D-8728-521FEED44F8D}">
      <dgm:prSet/>
      <dgm:spPr/>
      <dgm:t>
        <a:bodyPr/>
        <a:lstStyle/>
        <a:p>
          <a:endParaRPr kumimoji="1" lang="ja-JP" altLang="en-US"/>
        </a:p>
      </dgm:t>
    </dgm:pt>
    <dgm:pt modelId="{DBED2B12-13A9-D246-810B-078D6B415367}">
      <dgm:prSet phldrT="[テキスト]" custT="1"/>
      <dgm:spPr/>
      <dgm:t>
        <a:bodyPr/>
        <a:lstStyle/>
        <a:p>
          <a:r>
            <a:rPr kumimoji="1" lang="ja-JP" altLang="en-US" sz="2000" dirty="0"/>
            <a:t>内部設計</a:t>
          </a:r>
        </a:p>
      </dgm:t>
    </dgm:pt>
    <dgm:pt modelId="{1B5930A2-045A-5F41-9F30-F43F99138F66}" type="parTrans" cxnId="{39F44CBE-05E5-5447-9718-E755A68C27B6}">
      <dgm:prSet/>
      <dgm:spPr/>
      <dgm:t>
        <a:bodyPr/>
        <a:lstStyle/>
        <a:p>
          <a:endParaRPr kumimoji="1" lang="ja-JP" altLang="en-US"/>
        </a:p>
      </dgm:t>
    </dgm:pt>
    <dgm:pt modelId="{11A09D45-E743-EC45-974E-13AC06FE1241}" type="sibTrans" cxnId="{39F44CBE-05E5-5447-9718-E755A68C27B6}">
      <dgm:prSet/>
      <dgm:spPr/>
      <dgm:t>
        <a:bodyPr/>
        <a:lstStyle/>
        <a:p>
          <a:endParaRPr kumimoji="1" lang="ja-JP" altLang="en-US"/>
        </a:p>
      </dgm:t>
    </dgm:pt>
    <dgm:pt modelId="{01087B7D-2E5B-8A40-BFED-2A17FF14E2A5}">
      <dgm:prSet phldrT="[テキスト]" custT="1"/>
      <dgm:spPr/>
      <dgm:t>
        <a:bodyPr/>
        <a:lstStyle/>
        <a:p>
          <a:r>
            <a:rPr kumimoji="1" lang="en-US" altLang="ja-JP" sz="2000" dirty="0"/>
            <a:t>PHP,</a:t>
          </a:r>
          <a:r>
            <a:rPr kumimoji="1" lang="ja-JP" altLang="en-US" sz="2000" dirty="0"/>
            <a:t> </a:t>
          </a:r>
          <a:r>
            <a:rPr kumimoji="1" lang="en-US" altLang="ja-JP" sz="2000" dirty="0" smtClean="0"/>
            <a:t>SQL, JavaScript(node.js)</a:t>
          </a:r>
          <a:endParaRPr kumimoji="1" lang="ja-JP" altLang="en-US" sz="2000" dirty="0"/>
        </a:p>
      </dgm:t>
    </dgm:pt>
    <dgm:pt modelId="{C9A73A0E-1EEF-504C-9882-E6A2332D70FB}" type="parTrans" cxnId="{070869B1-8DCE-6748-827E-6065611E2203}">
      <dgm:prSet/>
      <dgm:spPr/>
      <dgm:t>
        <a:bodyPr/>
        <a:lstStyle/>
        <a:p>
          <a:endParaRPr kumimoji="1" lang="ja-JP" altLang="en-US"/>
        </a:p>
      </dgm:t>
    </dgm:pt>
    <dgm:pt modelId="{14E358A5-FE0A-524D-BF46-4E1EDEFCA75D}" type="sibTrans" cxnId="{070869B1-8DCE-6748-827E-6065611E2203}">
      <dgm:prSet/>
      <dgm:spPr/>
      <dgm:t>
        <a:bodyPr/>
        <a:lstStyle/>
        <a:p>
          <a:endParaRPr kumimoji="1" lang="ja-JP" altLang="en-US"/>
        </a:p>
      </dgm:t>
    </dgm:pt>
    <dgm:pt modelId="{146E821F-EF18-7444-AA25-AC814596CE09}">
      <dgm:prSet custT="1"/>
      <dgm:spPr/>
      <dgm:t>
        <a:bodyPr/>
        <a:lstStyle/>
        <a:p>
          <a:r>
            <a:rPr kumimoji="1" lang="ja-JP" altLang="en-US" sz="2000"/>
            <a:t>その他の技術</a:t>
          </a:r>
          <a:endParaRPr kumimoji="1" lang="ja-JP" altLang="en-US" sz="2000" dirty="0"/>
        </a:p>
      </dgm:t>
    </dgm:pt>
    <dgm:pt modelId="{65C6BBFD-1EC2-9C4D-9B8D-FEDCC39CC723}" type="sibTrans" cxnId="{11540AE6-7A4A-C947-B231-240D91083E0F}">
      <dgm:prSet/>
      <dgm:spPr/>
      <dgm:t>
        <a:bodyPr/>
        <a:lstStyle/>
        <a:p>
          <a:endParaRPr kumimoji="1" lang="ja-JP" altLang="en-US"/>
        </a:p>
      </dgm:t>
    </dgm:pt>
    <dgm:pt modelId="{24A41947-0D06-6A4B-A6C5-0EBB225484E5}" type="parTrans" cxnId="{11540AE6-7A4A-C947-B231-240D91083E0F}">
      <dgm:prSet/>
      <dgm:spPr/>
      <dgm:t>
        <a:bodyPr/>
        <a:lstStyle/>
        <a:p>
          <a:endParaRPr kumimoji="1" lang="ja-JP" altLang="en-US"/>
        </a:p>
      </dgm:t>
    </dgm:pt>
    <dgm:pt modelId="{C6EC5C89-CCAD-6149-8B81-6339E2E33765}">
      <dgm:prSet custT="1"/>
      <dgm:spPr/>
      <dgm:t>
        <a:bodyPr/>
        <a:lstStyle/>
        <a:p>
          <a:r>
            <a:rPr kumimoji="1" lang="ja-JP" altLang="en-US" sz="2000" dirty="0" smtClean="0"/>
            <a:t>統計学（マッチングアルゴリズム）</a:t>
          </a:r>
          <a:endParaRPr kumimoji="1" lang="ja-JP" altLang="en-US" sz="2000" dirty="0"/>
        </a:p>
      </dgm:t>
    </dgm:pt>
    <dgm:pt modelId="{53597306-9FAB-B64D-88A6-4D457526FE24}" type="parTrans" cxnId="{409CC2F9-A2EE-C94A-A340-245A51114188}">
      <dgm:prSet/>
      <dgm:spPr/>
      <dgm:t>
        <a:bodyPr/>
        <a:lstStyle/>
        <a:p>
          <a:endParaRPr kumimoji="1" lang="ja-JP" altLang="en-US"/>
        </a:p>
      </dgm:t>
    </dgm:pt>
    <dgm:pt modelId="{A2C561AF-109E-D442-80EF-87767EBB9EB0}" type="sibTrans" cxnId="{409CC2F9-A2EE-C94A-A340-245A51114188}">
      <dgm:prSet/>
      <dgm:spPr/>
      <dgm:t>
        <a:bodyPr/>
        <a:lstStyle/>
        <a:p>
          <a:endParaRPr kumimoji="1" lang="ja-JP" altLang="en-US"/>
        </a:p>
      </dgm:t>
    </dgm:pt>
    <dgm:pt modelId="{8C96559A-89D7-1F4F-AB52-53A3C9500C36}" type="pres">
      <dgm:prSet presAssocID="{CFB2B26F-7390-EE4D-A4DA-9E026F23C72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ED46D78-A142-444C-8BA8-5748225B25C8}" type="pres">
      <dgm:prSet presAssocID="{2582B2E1-0A00-7A4B-B2F3-E80FB10DE773}" presName="parentLin" presStyleCnt="0"/>
      <dgm:spPr/>
    </dgm:pt>
    <dgm:pt modelId="{5935C999-A445-BE40-AA2E-1F1265124B66}" type="pres">
      <dgm:prSet presAssocID="{2582B2E1-0A00-7A4B-B2F3-E80FB10DE773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73CA0E07-4939-064C-B474-A46B3C06BF44}" type="pres">
      <dgm:prSet presAssocID="{2582B2E1-0A00-7A4B-B2F3-E80FB10DE77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900BC7-D51D-B843-B134-BB0BA21C1445}" type="pres">
      <dgm:prSet presAssocID="{2582B2E1-0A00-7A4B-B2F3-E80FB10DE773}" presName="negativeSpace" presStyleCnt="0"/>
      <dgm:spPr/>
    </dgm:pt>
    <dgm:pt modelId="{4F376F16-4292-434C-8E7E-D8CD2D5D7AFE}" type="pres">
      <dgm:prSet presAssocID="{2582B2E1-0A00-7A4B-B2F3-E80FB10DE77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898E137-CC2C-C24D-BC62-41BD9FB1E825}" type="pres">
      <dgm:prSet presAssocID="{732B3B94-3619-1945-87EC-DD9B056417FD}" presName="spaceBetweenRectangles" presStyleCnt="0"/>
      <dgm:spPr/>
    </dgm:pt>
    <dgm:pt modelId="{00008CF7-752B-2D49-8266-76AEFF26A6F5}" type="pres">
      <dgm:prSet presAssocID="{DBED2B12-13A9-D246-810B-078D6B415367}" presName="parentLin" presStyleCnt="0"/>
      <dgm:spPr/>
    </dgm:pt>
    <dgm:pt modelId="{1957ADD5-BA58-4843-947A-B2F4FB3DA569}" type="pres">
      <dgm:prSet presAssocID="{DBED2B12-13A9-D246-810B-078D6B415367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9CB0A9D2-0A57-D445-A076-E98E230E5624}" type="pres">
      <dgm:prSet presAssocID="{DBED2B12-13A9-D246-810B-078D6B4153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2E0FC0F-E2DF-844B-8CCA-9D34D7A8D1AC}" type="pres">
      <dgm:prSet presAssocID="{DBED2B12-13A9-D246-810B-078D6B415367}" presName="negativeSpace" presStyleCnt="0"/>
      <dgm:spPr/>
    </dgm:pt>
    <dgm:pt modelId="{E8171B53-6BE8-C742-B382-0329456F56D1}" type="pres">
      <dgm:prSet presAssocID="{DBED2B12-13A9-D246-810B-078D6B41536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BC3F60-4CA2-554F-B6A6-F602C94391E7}" type="pres">
      <dgm:prSet presAssocID="{11A09D45-E743-EC45-974E-13AC06FE1241}" presName="spaceBetweenRectangles" presStyleCnt="0"/>
      <dgm:spPr/>
    </dgm:pt>
    <dgm:pt modelId="{11B284D2-699D-264D-AE5E-C423C8052A38}" type="pres">
      <dgm:prSet presAssocID="{146E821F-EF18-7444-AA25-AC814596CE09}" presName="parentLin" presStyleCnt="0"/>
      <dgm:spPr/>
    </dgm:pt>
    <dgm:pt modelId="{A206F782-498C-B943-8725-A11074D4E9D0}" type="pres">
      <dgm:prSet presAssocID="{146E821F-EF18-7444-AA25-AC814596CE09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76BF36F3-7D83-924E-8809-39E782E8A11A}" type="pres">
      <dgm:prSet presAssocID="{146E821F-EF18-7444-AA25-AC814596CE0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D976B8A-F554-D840-BB09-CBA33E93CDF9}" type="pres">
      <dgm:prSet presAssocID="{146E821F-EF18-7444-AA25-AC814596CE09}" presName="negativeSpace" presStyleCnt="0"/>
      <dgm:spPr/>
    </dgm:pt>
    <dgm:pt modelId="{E22350EF-ED6F-5640-9D74-5C831B550C06}" type="pres">
      <dgm:prSet presAssocID="{146E821F-EF18-7444-AA25-AC814596CE0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7CFF436-2E8B-9049-B38E-A231D87535AE}" type="presOf" srcId="{C6EC5C89-CCAD-6149-8B81-6339E2E33765}" destId="{E22350EF-ED6F-5640-9D74-5C831B550C06}" srcOrd="0" destOrd="0" presId="urn:microsoft.com/office/officeart/2005/8/layout/list1"/>
    <dgm:cxn modelId="{210D08E7-B573-7E41-AADE-E591311B2547}" type="presOf" srcId="{01087B7D-2E5B-8A40-BFED-2A17FF14E2A5}" destId="{E8171B53-6BE8-C742-B382-0329456F56D1}" srcOrd="0" destOrd="0" presId="urn:microsoft.com/office/officeart/2005/8/layout/list1"/>
    <dgm:cxn modelId="{2EC50064-F10D-A247-AB54-3A1A6A49A1D5}" type="presOf" srcId="{CFB2B26F-7390-EE4D-A4DA-9E026F23C724}" destId="{8C96559A-89D7-1F4F-AB52-53A3C9500C36}" srcOrd="0" destOrd="0" presId="urn:microsoft.com/office/officeart/2005/8/layout/list1"/>
    <dgm:cxn modelId="{409CC2F9-A2EE-C94A-A340-245A51114188}" srcId="{146E821F-EF18-7444-AA25-AC814596CE09}" destId="{C6EC5C89-CCAD-6149-8B81-6339E2E33765}" srcOrd="0" destOrd="0" parTransId="{53597306-9FAB-B64D-88A6-4D457526FE24}" sibTransId="{A2C561AF-109E-D442-80EF-87767EBB9EB0}"/>
    <dgm:cxn modelId="{80411F44-D0AB-2F49-9320-9F3EE5384B9D}" type="presOf" srcId="{146E821F-EF18-7444-AA25-AC814596CE09}" destId="{76BF36F3-7D83-924E-8809-39E782E8A11A}" srcOrd="1" destOrd="0" presId="urn:microsoft.com/office/officeart/2005/8/layout/list1"/>
    <dgm:cxn modelId="{95DF6E6E-9C0D-814E-838C-20068AC95C4E}" srcId="{CFB2B26F-7390-EE4D-A4DA-9E026F23C724}" destId="{2582B2E1-0A00-7A4B-B2F3-E80FB10DE773}" srcOrd="0" destOrd="0" parTransId="{50A880DC-63EA-D34B-B27E-66BCC2B3779B}" sibTransId="{732B3B94-3619-1945-87EC-DD9B056417FD}"/>
    <dgm:cxn modelId="{3B38C3E6-1D36-D54B-ABC3-BFBEFB71E973}" type="presOf" srcId="{2582B2E1-0A00-7A4B-B2F3-E80FB10DE773}" destId="{73CA0E07-4939-064C-B474-A46B3C06BF44}" srcOrd="1" destOrd="0" presId="urn:microsoft.com/office/officeart/2005/8/layout/list1"/>
    <dgm:cxn modelId="{11540AE6-7A4A-C947-B231-240D91083E0F}" srcId="{CFB2B26F-7390-EE4D-A4DA-9E026F23C724}" destId="{146E821F-EF18-7444-AA25-AC814596CE09}" srcOrd="2" destOrd="0" parTransId="{24A41947-0D06-6A4B-A6C5-0EBB225484E5}" sibTransId="{65C6BBFD-1EC2-9C4D-9B8D-FEDCC39CC723}"/>
    <dgm:cxn modelId="{66C45E76-9223-604C-AFAB-4D7BD3CB3086}" type="presOf" srcId="{146E821F-EF18-7444-AA25-AC814596CE09}" destId="{A206F782-498C-B943-8725-A11074D4E9D0}" srcOrd="0" destOrd="0" presId="urn:microsoft.com/office/officeart/2005/8/layout/list1"/>
    <dgm:cxn modelId="{886E7EF1-451B-954D-8728-521FEED44F8D}" srcId="{2582B2E1-0A00-7A4B-B2F3-E80FB10DE773}" destId="{232A98F1-23E2-E74F-85A3-653DE423A549}" srcOrd="0" destOrd="0" parTransId="{755B0582-1CE7-FD48-891B-EE53C7DAC80D}" sibTransId="{F531AE20-FB49-9C4E-A321-C48E89F287B8}"/>
    <dgm:cxn modelId="{6F8C1287-7B01-DC4D-98C8-1568FFAE7A71}" type="presOf" srcId="{2582B2E1-0A00-7A4B-B2F3-E80FB10DE773}" destId="{5935C999-A445-BE40-AA2E-1F1265124B66}" srcOrd="0" destOrd="0" presId="urn:microsoft.com/office/officeart/2005/8/layout/list1"/>
    <dgm:cxn modelId="{070869B1-8DCE-6748-827E-6065611E2203}" srcId="{DBED2B12-13A9-D246-810B-078D6B415367}" destId="{01087B7D-2E5B-8A40-BFED-2A17FF14E2A5}" srcOrd="0" destOrd="0" parTransId="{C9A73A0E-1EEF-504C-9882-E6A2332D70FB}" sibTransId="{14E358A5-FE0A-524D-BF46-4E1EDEFCA75D}"/>
    <dgm:cxn modelId="{94EEF213-87B1-554A-87DB-7AFA8FEC84CE}" type="presOf" srcId="{DBED2B12-13A9-D246-810B-078D6B415367}" destId="{1957ADD5-BA58-4843-947A-B2F4FB3DA569}" srcOrd="0" destOrd="0" presId="urn:microsoft.com/office/officeart/2005/8/layout/list1"/>
    <dgm:cxn modelId="{3E1834ED-B839-574A-87B7-7681DD3EE271}" type="presOf" srcId="{DBED2B12-13A9-D246-810B-078D6B415367}" destId="{9CB0A9D2-0A57-D445-A076-E98E230E5624}" srcOrd="1" destOrd="0" presId="urn:microsoft.com/office/officeart/2005/8/layout/list1"/>
    <dgm:cxn modelId="{95E5CE7D-EEBC-9948-8C90-0FE911EB72E1}" type="presOf" srcId="{232A98F1-23E2-E74F-85A3-653DE423A549}" destId="{4F376F16-4292-434C-8E7E-D8CD2D5D7AFE}" srcOrd="0" destOrd="0" presId="urn:microsoft.com/office/officeart/2005/8/layout/list1"/>
    <dgm:cxn modelId="{39F44CBE-05E5-5447-9718-E755A68C27B6}" srcId="{CFB2B26F-7390-EE4D-A4DA-9E026F23C724}" destId="{DBED2B12-13A9-D246-810B-078D6B415367}" srcOrd="1" destOrd="0" parTransId="{1B5930A2-045A-5F41-9F30-F43F99138F66}" sibTransId="{11A09D45-E743-EC45-974E-13AC06FE1241}"/>
    <dgm:cxn modelId="{B3D9BC21-D8F3-F149-9415-D4BBAEB5A44D}" type="presParOf" srcId="{8C96559A-89D7-1F4F-AB52-53A3C9500C36}" destId="{8ED46D78-A142-444C-8BA8-5748225B25C8}" srcOrd="0" destOrd="0" presId="urn:microsoft.com/office/officeart/2005/8/layout/list1"/>
    <dgm:cxn modelId="{5C7465E8-94F5-A449-95F7-21C6B1757FDF}" type="presParOf" srcId="{8ED46D78-A142-444C-8BA8-5748225B25C8}" destId="{5935C999-A445-BE40-AA2E-1F1265124B66}" srcOrd="0" destOrd="0" presId="urn:microsoft.com/office/officeart/2005/8/layout/list1"/>
    <dgm:cxn modelId="{F4816A6A-9821-CF46-97DE-A5E1218BCBE3}" type="presParOf" srcId="{8ED46D78-A142-444C-8BA8-5748225B25C8}" destId="{73CA0E07-4939-064C-B474-A46B3C06BF44}" srcOrd="1" destOrd="0" presId="urn:microsoft.com/office/officeart/2005/8/layout/list1"/>
    <dgm:cxn modelId="{E635C0CB-3326-1944-A047-187920F7FE0C}" type="presParOf" srcId="{8C96559A-89D7-1F4F-AB52-53A3C9500C36}" destId="{29900BC7-D51D-B843-B134-BB0BA21C1445}" srcOrd="1" destOrd="0" presId="urn:microsoft.com/office/officeart/2005/8/layout/list1"/>
    <dgm:cxn modelId="{8D623AB1-DD46-FA40-80EB-D4DED970E2BF}" type="presParOf" srcId="{8C96559A-89D7-1F4F-AB52-53A3C9500C36}" destId="{4F376F16-4292-434C-8E7E-D8CD2D5D7AFE}" srcOrd="2" destOrd="0" presId="urn:microsoft.com/office/officeart/2005/8/layout/list1"/>
    <dgm:cxn modelId="{316B38A0-E5B7-2A47-ABEF-BB1C20F34A82}" type="presParOf" srcId="{8C96559A-89D7-1F4F-AB52-53A3C9500C36}" destId="{B898E137-CC2C-C24D-BC62-41BD9FB1E825}" srcOrd="3" destOrd="0" presId="urn:microsoft.com/office/officeart/2005/8/layout/list1"/>
    <dgm:cxn modelId="{6478443B-1BE6-8842-81CF-71B2B27B6DD0}" type="presParOf" srcId="{8C96559A-89D7-1F4F-AB52-53A3C9500C36}" destId="{00008CF7-752B-2D49-8266-76AEFF26A6F5}" srcOrd="4" destOrd="0" presId="urn:microsoft.com/office/officeart/2005/8/layout/list1"/>
    <dgm:cxn modelId="{3E1A4666-6EFD-444B-BDED-2FC87F2C4453}" type="presParOf" srcId="{00008CF7-752B-2D49-8266-76AEFF26A6F5}" destId="{1957ADD5-BA58-4843-947A-B2F4FB3DA569}" srcOrd="0" destOrd="0" presId="urn:microsoft.com/office/officeart/2005/8/layout/list1"/>
    <dgm:cxn modelId="{4C6B92E4-D376-4D4D-B269-B399E2C8DE21}" type="presParOf" srcId="{00008CF7-752B-2D49-8266-76AEFF26A6F5}" destId="{9CB0A9D2-0A57-D445-A076-E98E230E5624}" srcOrd="1" destOrd="0" presId="urn:microsoft.com/office/officeart/2005/8/layout/list1"/>
    <dgm:cxn modelId="{2E1B85E0-ADC0-4143-92EA-F86FBECA737C}" type="presParOf" srcId="{8C96559A-89D7-1F4F-AB52-53A3C9500C36}" destId="{02E0FC0F-E2DF-844B-8CCA-9D34D7A8D1AC}" srcOrd="5" destOrd="0" presId="urn:microsoft.com/office/officeart/2005/8/layout/list1"/>
    <dgm:cxn modelId="{3C40D0BC-38BA-0046-AEF3-01BECA1727A8}" type="presParOf" srcId="{8C96559A-89D7-1F4F-AB52-53A3C9500C36}" destId="{E8171B53-6BE8-C742-B382-0329456F56D1}" srcOrd="6" destOrd="0" presId="urn:microsoft.com/office/officeart/2005/8/layout/list1"/>
    <dgm:cxn modelId="{631E0E2B-D475-A547-AE79-C47F9FCA6862}" type="presParOf" srcId="{8C96559A-89D7-1F4F-AB52-53A3C9500C36}" destId="{F5BC3F60-4CA2-554F-B6A6-F602C94391E7}" srcOrd="7" destOrd="0" presId="urn:microsoft.com/office/officeart/2005/8/layout/list1"/>
    <dgm:cxn modelId="{D1C92D56-22B1-2B45-A0DB-CEDD3AE03049}" type="presParOf" srcId="{8C96559A-89D7-1F4F-AB52-53A3C9500C36}" destId="{11B284D2-699D-264D-AE5E-C423C8052A38}" srcOrd="8" destOrd="0" presId="urn:microsoft.com/office/officeart/2005/8/layout/list1"/>
    <dgm:cxn modelId="{BABFA87D-FD2B-714C-8763-A2664117C196}" type="presParOf" srcId="{11B284D2-699D-264D-AE5E-C423C8052A38}" destId="{A206F782-498C-B943-8725-A11074D4E9D0}" srcOrd="0" destOrd="0" presId="urn:microsoft.com/office/officeart/2005/8/layout/list1"/>
    <dgm:cxn modelId="{8992E21B-4488-F944-8B60-B0AFB83AF664}" type="presParOf" srcId="{11B284D2-699D-264D-AE5E-C423C8052A38}" destId="{76BF36F3-7D83-924E-8809-39E782E8A11A}" srcOrd="1" destOrd="0" presId="urn:microsoft.com/office/officeart/2005/8/layout/list1"/>
    <dgm:cxn modelId="{34FDDB70-6503-9843-A868-018AC26C75A6}" type="presParOf" srcId="{8C96559A-89D7-1F4F-AB52-53A3C9500C36}" destId="{0D976B8A-F554-D840-BB09-CBA33E93CDF9}" srcOrd="9" destOrd="0" presId="urn:microsoft.com/office/officeart/2005/8/layout/list1"/>
    <dgm:cxn modelId="{F2190EA7-645E-3B4B-924B-EA73C2CAEFB1}" type="presParOf" srcId="{8C96559A-89D7-1F4F-AB52-53A3C9500C36}" destId="{E22350EF-ED6F-5640-9D74-5C831B550C0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39F8A-D5B9-6A41-9314-769CF6DC44D6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2FE5F63-E549-204F-8DD9-4B5C2CAB040A}">
      <dgm:prSet phldrT="[テキスト]"/>
      <dgm:spPr/>
      <dgm:t>
        <a:bodyPr/>
        <a:lstStyle/>
        <a:p>
          <a:r>
            <a:rPr kumimoji="1" lang="ja-JP" altLang="en-US" dirty="0"/>
            <a:t>（できれば）スマホネイティブアプリ</a:t>
          </a:r>
        </a:p>
      </dgm:t>
    </dgm:pt>
    <dgm:pt modelId="{EE5299C5-3F4D-904C-8E01-39C2C4936E83}" type="parTrans" cxnId="{3D3E064F-5CBF-BC4C-A765-EF0C911C5326}">
      <dgm:prSet/>
      <dgm:spPr/>
      <dgm:t>
        <a:bodyPr/>
        <a:lstStyle/>
        <a:p>
          <a:endParaRPr kumimoji="1" lang="ja-JP" altLang="en-US"/>
        </a:p>
      </dgm:t>
    </dgm:pt>
    <dgm:pt modelId="{60CD3853-7B15-3743-96C2-F8B0AF580D6D}" type="sibTrans" cxnId="{3D3E064F-5CBF-BC4C-A765-EF0C911C5326}">
      <dgm:prSet/>
      <dgm:spPr/>
      <dgm:t>
        <a:bodyPr/>
        <a:lstStyle/>
        <a:p>
          <a:endParaRPr kumimoji="1" lang="ja-JP" altLang="en-US"/>
        </a:p>
      </dgm:t>
    </dgm:pt>
    <dgm:pt modelId="{DDFFB634-9092-5D44-969B-E81FF910828A}">
      <dgm:prSet phldrT="[テキスト]"/>
      <dgm:spPr/>
      <dgm:t>
        <a:bodyPr/>
        <a:lstStyle/>
        <a:p>
          <a:r>
            <a:rPr kumimoji="1" lang="en-US" altLang="ja-JP" dirty="0" err="1"/>
            <a:t>iOS,Android</a:t>
          </a:r>
          <a:r>
            <a:rPr kumimoji="1" lang="ja-JP" altLang="en-US" dirty="0"/>
            <a:t>向けネイティブアプリ</a:t>
          </a:r>
        </a:p>
      </dgm:t>
    </dgm:pt>
    <dgm:pt modelId="{1400CADC-810A-194F-A9F8-BB98A6558F98}" type="parTrans" cxnId="{BAC6CE56-3DA5-8546-899B-CBB3DA5E1C61}">
      <dgm:prSet/>
      <dgm:spPr/>
      <dgm:t>
        <a:bodyPr/>
        <a:lstStyle/>
        <a:p>
          <a:endParaRPr kumimoji="1" lang="ja-JP" altLang="en-US"/>
        </a:p>
      </dgm:t>
    </dgm:pt>
    <dgm:pt modelId="{22467547-33AE-B74D-9B6D-C9E53B8C929B}" type="sibTrans" cxnId="{BAC6CE56-3DA5-8546-899B-CBB3DA5E1C61}">
      <dgm:prSet/>
      <dgm:spPr/>
      <dgm:t>
        <a:bodyPr/>
        <a:lstStyle/>
        <a:p>
          <a:endParaRPr kumimoji="1" lang="ja-JP" altLang="en-US"/>
        </a:p>
      </dgm:t>
    </dgm:pt>
    <dgm:pt modelId="{BE8F6FA4-AF2A-9C41-BCDB-509BB9E661F4}">
      <dgm:prSet phldrT="[テキスト]"/>
      <dgm:spPr/>
      <dgm:t>
        <a:bodyPr/>
        <a:lstStyle/>
        <a:p>
          <a:r>
            <a:rPr kumimoji="1" lang="en-US" altLang="ja-JP" dirty="0" smtClean="0"/>
            <a:t>PC</a:t>
          </a:r>
          <a:r>
            <a:rPr kumimoji="1" lang="ja-JP" altLang="en-US" dirty="0" smtClean="0"/>
            <a:t>向けネイティブ</a:t>
          </a:r>
          <a:endParaRPr kumimoji="1" lang="ja-JP" altLang="en-US" dirty="0"/>
        </a:p>
      </dgm:t>
    </dgm:pt>
    <dgm:pt modelId="{AC361A41-9AF5-2342-941D-051BADFD752B}" type="parTrans" cxnId="{FFDA22CA-2496-1740-A0CB-C842EA45A623}">
      <dgm:prSet/>
      <dgm:spPr/>
      <dgm:t>
        <a:bodyPr/>
        <a:lstStyle/>
        <a:p>
          <a:endParaRPr kumimoji="1" lang="ja-JP" altLang="en-US"/>
        </a:p>
      </dgm:t>
    </dgm:pt>
    <dgm:pt modelId="{1BC6B7E4-2006-B340-AC46-1DE4C31161E9}" type="sibTrans" cxnId="{FFDA22CA-2496-1740-A0CB-C842EA45A623}">
      <dgm:prSet/>
      <dgm:spPr/>
      <dgm:t>
        <a:bodyPr/>
        <a:lstStyle/>
        <a:p>
          <a:endParaRPr kumimoji="1" lang="ja-JP" altLang="en-US"/>
        </a:p>
      </dgm:t>
    </dgm:pt>
    <dgm:pt modelId="{C9D1C6A7-C2A8-DD46-BFBD-E1DDDB72A5E3}">
      <dgm:prSet phldrT="[テキスト]"/>
      <dgm:spPr/>
      <dgm:t>
        <a:bodyPr/>
        <a:lstStyle/>
        <a:p>
          <a:r>
            <a:rPr kumimoji="1" lang="en-US" altLang="ja-JP" dirty="0" err="1"/>
            <a:t>Windows,Mac</a:t>
          </a:r>
          <a:r>
            <a:rPr kumimoji="1" lang="ja-JP" altLang="en-US"/>
            <a:t>向け</a:t>
          </a:r>
          <a:endParaRPr kumimoji="1" lang="ja-JP" altLang="en-US" dirty="0"/>
        </a:p>
      </dgm:t>
    </dgm:pt>
    <dgm:pt modelId="{14D89D93-175A-F142-ABAB-120D7811454A}" type="parTrans" cxnId="{09D5C35D-D5A3-E543-93E7-251F6F488727}">
      <dgm:prSet/>
      <dgm:spPr/>
      <dgm:t>
        <a:bodyPr/>
        <a:lstStyle/>
        <a:p>
          <a:endParaRPr kumimoji="1" lang="ja-JP" altLang="en-US"/>
        </a:p>
      </dgm:t>
    </dgm:pt>
    <dgm:pt modelId="{EF06CC55-0D5E-8D4E-B18E-6A8305A92139}" type="sibTrans" cxnId="{09D5C35D-D5A3-E543-93E7-251F6F488727}">
      <dgm:prSet/>
      <dgm:spPr/>
      <dgm:t>
        <a:bodyPr/>
        <a:lstStyle/>
        <a:p>
          <a:endParaRPr kumimoji="1" lang="ja-JP" altLang="en-US"/>
        </a:p>
      </dgm:t>
    </dgm:pt>
    <dgm:pt modelId="{02E0EFF1-3491-BB49-8F72-DAED425EBB2F}">
      <dgm:prSet phldrT="[テキスト]"/>
      <dgm:spPr/>
      <dgm:t>
        <a:bodyPr/>
        <a:lstStyle/>
        <a:p>
          <a:r>
            <a:rPr kumimoji="1" lang="en-US" altLang="ja-JP" dirty="0"/>
            <a:t>Web</a:t>
          </a:r>
          <a:endParaRPr kumimoji="1" lang="ja-JP" altLang="en-US" dirty="0"/>
        </a:p>
      </dgm:t>
    </dgm:pt>
    <dgm:pt modelId="{DDB9D416-781C-E345-8D61-4F4E9AD1A06E}" type="parTrans" cxnId="{47D4BCC8-02C1-4649-A7C1-3F94ABAD0FEE}">
      <dgm:prSet/>
      <dgm:spPr/>
      <dgm:t>
        <a:bodyPr/>
        <a:lstStyle/>
        <a:p>
          <a:endParaRPr kumimoji="1" lang="ja-JP" altLang="en-US"/>
        </a:p>
      </dgm:t>
    </dgm:pt>
    <dgm:pt modelId="{D4DCAA0A-0517-894B-8ED7-2FF27FF5034B}" type="sibTrans" cxnId="{47D4BCC8-02C1-4649-A7C1-3F94ABAD0FEE}">
      <dgm:prSet/>
      <dgm:spPr/>
      <dgm:t>
        <a:bodyPr/>
        <a:lstStyle/>
        <a:p>
          <a:endParaRPr kumimoji="1" lang="ja-JP" altLang="en-US"/>
        </a:p>
      </dgm:t>
    </dgm:pt>
    <dgm:pt modelId="{EFB1F123-8768-8A45-86DE-D816ABBE9B73}">
      <dgm:prSet phldrT="[テキスト]"/>
      <dgm:spPr/>
      <dgm:t>
        <a:bodyPr/>
        <a:lstStyle/>
        <a:p>
          <a:r>
            <a:rPr kumimoji="1" lang="ja-JP" altLang="en-US" dirty="0"/>
            <a:t>ウェブサイト版</a:t>
          </a:r>
        </a:p>
      </dgm:t>
    </dgm:pt>
    <dgm:pt modelId="{544FC489-12D5-3A4D-83EF-8331F192234D}" type="parTrans" cxnId="{F9B38B29-3892-3243-A6B5-397134EBD381}">
      <dgm:prSet/>
      <dgm:spPr/>
      <dgm:t>
        <a:bodyPr/>
        <a:lstStyle/>
        <a:p>
          <a:endParaRPr kumimoji="1" lang="ja-JP" altLang="en-US"/>
        </a:p>
      </dgm:t>
    </dgm:pt>
    <dgm:pt modelId="{1DD8A78E-B91E-6A4E-99B1-6D20F1219265}" type="sibTrans" cxnId="{F9B38B29-3892-3243-A6B5-397134EBD381}">
      <dgm:prSet/>
      <dgm:spPr/>
      <dgm:t>
        <a:bodyPr/>
        <a:lstStyle/>
        <a:p>
          <a:endParaRPr kumimoji="1" lang="ja-JP" altLang="en-US"/>
        </a:p>
      </dgm:t>
    </dgm:pt>
    <dgm:pt modelId="{C2CD3CA8-D9EF-A948-89F5-BBBAF93DB84D}">
      <dgm:prSet phldrT="[テキスト]"/>
      <dgm:spPr/>
      <dgm:t>
        <a:bodyPr/>
        <a:lstStyle/>
        <a:p>
          <a:r>
            <a:rPr kumimoji="1" lang="ja-JP" altLang="en-US" dirty="0"/>
            <a:t>管理者向けウェブサイト</a:t>
          </a:r>
        </a:p>
      </dgm:t>
    </dgm:pt>
    <dgm:pt modelId="{8B57ACC6-B308-244D-BAE9-81A0BDFC8651}" type="parTrans" cxnId="{BC9B34FD-063B-9645-9DC8-5E65211623A0}">
      <dgm:prSet/>
      <dgm:spPr/>
      <dgm:t>
        <a:bodyPr/>
        <a:lstStyle/>
        <a:p>
          <a:endParaRPr kumimoji="1" lang="ja-JP" altLang="en-US"/>
        </a:p>
      </dgm:t>
    </dgm:pt>
    <dgm:pt modelId="{6BA2C793-F973-8442-B03D-A320C2D077BE}" type="sibTrans" cxnId="{BC9B34FD-063B-9645-9DC8-5E65211623A0}">
      <dgm:prSet/>
      <dgm:spPr/>
      <dgm:t>
        <a:bodyPr/>
        <a:lstStyle/>
        <a:p>
          <a:endParaRPr kumimoji="1" lang="ja-JP" altLang="en-US"/>
        </a:p>
      </dgm:t>
    </dgm:pt>
    <dgm:pt modelId="{2CBF8E8B-F66A-EB48-BDB2-E45A255F4977}" type="pres">
      <dgm:prSet presAssocID="{75839F8A-D5B9-6A41-9314-769CF6DC44D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21798D3-7D93-4047-906D-185F8152DC3F}" type="pres">
      <dgm:prSet presAssocID="{52FE5F63-E549-204F-8DD9-4B5C2CAB040A}" presName="circle1" presStyleLbl="node1" presStyleIdx="0" presStyleCnt="3"/>
      <dgm:spPr/>
    </dgm:pt>
    <dgm:pt modelId="{BF8C1F28-F6B7-D446-BCF8-68C3023507A6}" type="pres">
      <dgm:prSet presAssocID="{52FE5F63-E549-204F-8DD9-4B5C2CAB040A}" presName="space" presStyleCnt="0"/>
      <dgm:spPr/>
    </dgm:pt>
    <dgm:pt modelId="{C60EF986-9C4D-9F4B-BFE6-3A1CD5B7B553}" type="pres">
      <dgm:prSet presAssocID="{52FE5F63-E549-204F-8DD9-4B5C2CAB040A}" presName="rect1" presStyleLbl="alignAcc1" presStyleIdx="0" presStyleCnt="3"/>
      <dgm:spPr/>
      <dgm:t>
        <a:bodyPr/>
        <a:lstStyle/>
        <a:p>
          <a:endParaRPr kumimoji="1" lang="ja-JP" altLang="en-US"/>
        </a:p>
      </dgm:t>
    </dgm:pt>
    <dgm:pt modelId="{FC8D5531-236E-F44C-9FCF-FB588D89537F}" type="pres">
      <dgm:prSet presAssocID="{BE8F6FA4-AF2A-9C41-BCDB-509BB9E661F4}" presName="vertSpace2" presStyleLbl="node1" presStyleIdx="0" presStyleCnt="3"/>
      <dgm:spPr/>
    </dgm:pt>
    <dgm:pt modelId="{152E7441-A8DB-B148-8708-B4F7F1D15004}" type="pres">
      <dgm:prSet presAssocID="{BE8F6FA4-AF2A-9C41-BCDB-509BB9E661F4}" presName="circle2" presStyleLbl="node1" presStyleIdx="1" presStyleCnt="3"/>
      <dgm:spPr/>
    </dgm:pt>
    <dgm:pt modelId="{02C5C8E1-BAB6-1F47-846A-D790CA382238}" type="pres">
      <dgm:prSet presAssocID="{BE8F6FA4-AF2A-9C41-BCDB-509BB9E661F4}" presName="rect2" presStyleLbl="alignAcc1" presStyleIdx="1" presStyleCnt="3"/>
      <dgm:spPr/>
      <dgm:t>
        <a:bodyPr/>
        <a:lstStyle/>
        <a:p>
          <a:endParaRPr kumimoji="1" lang="ja-JP" altLang="en-US"/>
        </a:p>
      </dgm:t>
    </dgm:pt>
    <dgm:pt modelId="{3D6DBCBE-8324-1341-ABD2-F1BABAF10CB6}" type="pres">
      <dgm:prSet presAssocID="{02E0EFF1-3491-BB49-8F72-DAED425EBB2F}" presName="vertSpace3" presStyleLbl="node1" presStyleIdx="1" presStyleCnt="3"/>
      <dgm:spPr/>
    </dgm:pt>
    <dgm:pt modelId="{03FEEA68-98C3-C04A-881A-430EE838235B}" type="pres">
      <dgm:prSet presAssocID="{02E0EFF1-3491-BB49-8F72-DAED425EBB2F}" presName="circle3" presStyleLbl="node1" presStyleIdx="2" presStyleCnt="3"/>
      <dgm:spPr/>
    </dgm:pt>
    <dgm:pt modelId="{6B46ED97-20AD-3C49-B0AD-C04E8A71A3AE}" type="pres">
      <dgm:prSet presAssocID="{02E0EFF1-3491-BB49-8F72-DAED425EBB2F}" presName="rect3" presStyleLbl="alignAcc1" presStyleIdx="2" presStyleCnt="3"/>
      <dgm:spPr/>
      <dgm:t>
        <a:bodyPr/>
        <a:lstStyle/>
        <a:p>
          <a:endParaRPr kumimoji="1" lang="ja-JP" altLang="en-US"/>
        </a:p>
      </dgm:t>
    </dgm:pt>
    <dgm:pt modelId="{736E5B7F-EA9B-1246-B853-3426B1E318C7}" type="pres">
      <dgm:prSet presAssocID="{52FE5F63-E549-204F-8DD9-4B5C2CAB040A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0FDAE7-129F-4D43-A34A-307974075B72}" type="pres">
      <dgm:prSet presAssocID="{52FE5F63-E549-204F-8DD9-4B5C2CAB040A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F7C9514-7507-4D47-AA95-74E8BEDD883A}" type="pres">
      <dgm:prSet presAssocID="{BE8F6FA4-AF2A-9C41-BCDB-509BB9E661F4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5374B20-F158-ED49-BB0B-98B2D480D2C0}" type="pres">
      <dgm:prSet presAssocID="{BE8F6FA4-AF2A-9C41-BCDB-509BB9E661F4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09239-CA08-CC49-A63E-F159112D229A}" type="pres">
      <dgm:prSet presAssocID="{02E0EFF1-3491-BB49-8F72-DAED425EBB2F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EF340F-6C96-0A43-A628-C361C151507C}" type="pres">
      <dgm:prSet presAssocID="{02E0EFF1-3491-BB49-8F72-DAED425EBB2F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5258F2C-6D7B-7C4D-BB73-971ABF69A46C}" type="presOf" srcId="{C2CD3CA8-D9EF-A948-89F5-BBBAF93DB84D}" destId="{E1EF340F-6C96-0A43-A628-C361C151507C}" srcOrd="0" destOrd="1" presId="urn:microsoft.com/office/officeart/2005/8/layout/target3"/>
    <dgm:cxn modelId="{BCCDDD91-5237-A049-9E94-8AE95EF4C185}" type="presOf" srcId="{52FE5F63-E549-204F-8DD9-4B5C2CAB040A}" destId="{736E5B7F-EA9B-1246-B853-3426B1E318C7}" srcOrd="1" destOrd="0" presId="urn:microsoft.com/office/officeart/2005/8/layout/target3"/>
    <dgm:cxn modelId="{BAC6CE56-3DA5-8546-899B-CBB3DA5E1C61}" srcId="{52FE5F63-E549-204F-8DD9-4B5C2CAB040A}" destId="{DDFFB634-9092-5D44-969B-E81FF910828A}" srcOrd="0" destOrd="0" parTransId="{1400CADC-810A-194F-A9F8-BB98A6558F98}" sibTransId="{22467547-33AE-B74D-9B6D-C9E53B8C929B}"/>
    <dgm:cxn modelId="{09D5C35D-D5A3-E543-93E7-251F6F488727}" srcId="{BE8F6FA4-AF2A-9C41-BCDB-509BB9E661F4}" destId="{C9D1C6A7-C2A8-DD46-BFBD-E1DDDB72A5E3}" srcOrd="0" destOrd="0" parTransId="{14D89D93-175A-F142-ABAB-120D7811454A}" sibTransId="{EF06CC55-0D5E-8D4E-B18E-6A8305A92139}"/>
    <dgm:cxn modelId="{CD82D5E2-8924-7A46-9EE6-D0CC69EC7151}" type="presOf" srcId="{75839F8A-D5B9-6A41-9314-769CF6DC44D6}" destId="{2CBF8E8B-F66A-EB48-BDB2-E45A255F4977}" srcOrd="0" destOrd="0" presId="urn:microsoft.com/office/officeart/2005/8/layout/target3"/>
    <dgm:cxn modelId="{E11D45F4-789A-0149-8188-B44D96489FF8}" type="presOf" srcId="{DDFFB634-9092-5D44-969B-E81FF910828A}" destId="{9A0FDAE7-129F-4D43-A34A-307974075B72}" srcOrd="0" destOrd="0" presId="urn:microsoft.com/office/officeart/2005/8/layout/target3"/>
    <dgm:cxn modelId="{47D4BCC8-02C1-4649-A7C1-3F94ABAD0FEE}" srcId="{75839F8A-D5B9-6A41-9314-769CF6DC44D6}" destId="{02E0EFF1-3491-BB49-8F72-DAED425EBB2F}" srcOrd="2" destOrd="0" parTransId="{DDB9D416-781C-E345-8D61-4F4E9AD1A06E}" sibTransId="{D4DCAA0A-0517-894B-8ED7-2FF27FF5034B}"/>
    <dgm:cxn modelId="{58805754-D6C7-C642-BC80-8B0B0B0F6596}" type="presOf" srcId="{52FE5F63-E549-204F-8DD9-4B5C2CAB040A}" destId="{C60EF986-9C4D-9F4B-BFE6-3A1CD5B7B553}" srcOrd="0" destOrd="0" presId="urn:microsoft.com/office/officeart/2005/8/layout/target3"/>
    <dgm:cxn modelId="{F6DB1733-FE0E-E44A-AA89-D349569EB713}" type="presOf" srcId="{BE8F6FA4-AF2A-9C41-BCDB-509BB9E661F4}" destId="{BF7C9514-7507-4D47-AA95-74E8BEDD883A}" srcOrd="1" destOrd="0" presId="urn:microsoft.com/office/officeart/2005/8/layout/target3"/>
    <dgm:cxn modelId="{D94D328E-1843-6B45-80CD-C3F4DDEB194B}" type="presOf" srcId="{02E0EFF1-3491-BB49-8F72-DAED425EBB2F}" destId="{1BF09239-CA08-CC49-A63E-F159112D229A}" srcOrd="1" destOrd="0" presId="urn:microsoft.com/office/officeart/2005/8/layout/target3"/>
    <dgm:cxn modelId="{660A5C86-AB1D-314B-A14C-8F3C2DD1204A}" type="presOf" srcId="{02E0EFF1-3491-BB49-8F72-DAED425EBB2F}" destId="{6B46ED97-20AD-3C49-B0AD-C04E8A71A3AE}" srcOrd="0" destOrd="0" presId="urn:microsoft.com/office/officeart/2005/8/layout/target3"/>
    <dgm:cxn modelId="{F9B38B29-3892-3243-A6B5-397134EBD381}" srcId="{02E0EFF1-3491-BB49-8F72-DAED425EBB2F}" destId="{EFB1F123-8768-8A45-86DE-D816ABBE9B73}" srcOrd="0" destOrd="0" parTransId="{544FC489-12D5-3A4D-83EF-8331F192234D}" sibTransId="{1DD8A78E-B91E-6A4E-99B1-6D20F1219265}"/>
    <dgm:cxn modelId="{6A392887-CED5-3040-A2D6-6ED2C7ED247E}" type="presOf" srcId="{EFB1F123-8768-8A45-86DE-D816ABBE9B73}" destId="{E1EF340F-6C96-0A43-A628-C361C151507C}" srcOrd="0" destOrd="0" presId="urn:microsoft.com/office/officeart/2005/8/layout/target3"/>
    <dgm:cxn modelId="{BC9B34FD-063B-9645-9DC8-5E65211623A0}" srcId="{02E0EFF1-3491-BB49-8F72-DAED425EBB2F}" destId="{C2CD3CA8-D9EF-A948-89F5-BBBAF93DB84D}" srcOrd="1" destOrd="0" parTransId="{8B57ACC6-B308-244D-BAE9-81A0BDFC8651}" sibTransId="{6BA2C793-F973-8442-B03D-A320C2D077BE}"/>
    <dgm:cxn modelId="{F0653240-0884-254F-BFCA-82181180E745}" type="presOf" srcId="{C9D1C6A7-C2A8-DD46-BFBD-E1DDDB72A5E3}" destId="{A5374B20-F158-ED49-BB0B-98B2D480D2C0}" srcOrd="0" destOrd="0" presId="urn:microsoft.com/office/officeart/2005/8/layout/target3"/>
    <dgm:cxn modelId="{B4064559-A652-B443-8D0D-76FF99413CF7}" type="presOf" srcId="{BE8F6FA4-AF2A-9C41-BCDB-509BB9E661F4}" destId="{02C5C8E1-BAB6-1F47-846A-D790CA382238}" srcOrd="0" destOrd="0" presId="urn:microsoft.com/office/officeart/2005/8/layout/target3"/>
    <dgm:cxn modelId="{FFDA22CA-2496-1740-A0CB-C842EA45A623}" srcId="{75839F8A-D5B9-6A41-9314-769CF6DC44D6}" destId="{BE8F6FA4-AF2A-9C41-BCDB-509BB9E661F4}" srcOrd="1" destOrd="0" parTransId="{AC361A41-9AF5-2342-941D-051BADFD752B}" sibTransId="{1BC6B7E4-2006-B340-AC46-1DE4C31161E9}"/>
    <dgm:cxn modelId="{3D3E064F-5CBF-BC4C-A765-EF0C911C5326}" srcId="{75839F8A-D5B9-6A41-9314-769CF6DC44D6}" destId="{52FE5F63-E549-204F-8DD9-4B5C2CAB040A}" srcOrd="0" destOrd="0" parTransId="{EE5299C5-3F4D-904C-8E01-39C2C4936E83}" sibTransId="{60CD3853-7B15-3743-96C2-F8B0AF580D6D}"/>
    <dgm:cxn modelId="{A15973C2-BB92-DE40-AB0E-45E069F7A523}" type="presParOf" srcId="{2CBF8E8B-F66A-EB48-BDB2-E45A255F4977}" destId="{821798D3-7D93-4047-906D-185F8152DC3F}" srcOrd="0" destOrd="0" presId="urn:microsoft.com/office/officeart/2005/8/layout/target3"/>
    <dgm:cxn modelId="{B1BB00F8-25B7-5544-875C-A07ED360F4C7}" type="presParOf" srcId="{2CBF8E8B-F66A-EB48-BDB2-E45A255F4977}" destId="{BF8C1F28-F6B7-D446-BCF8-68C3023507A6}" srcOrd="1" destOrd="0" presId="urn:microsoft.com/office/officeart/2005/8/layout/target3"/>
    <dgm:cxn modelId="{F519F076-5467-2C43-9207-93F08B3D3366}" type="presParOf" srcId="{2CBF8E8B-F66A-EB48-BDB2-E45A255F4977}" destId="{C60EF986-9C4D-9F4B-BFE6-3A1CD5B7B553}" srcOrd="2" destOrd="0" presId="urn:microsoft.com/office/officeart/2005/8/layout/target3"/>
    <dgm:cxn modelId="{9F80E1EE-86CF-9E47-9C90-868536AFE34A}" type="presParOf" srcId="{2CBF8E8B-F66A-EB48-BDB2-E45A255F4977}" destId="{FC8D5531-236E-F44C-9FCF-FB588D89537F}" srcOrd="3" destOrd="0" presId="urn:microsoft.com/office/officeart/2005/8/layout/target3"/>
    <dgm:cxn modelId="{502C9617-393C-5244-A1F2-9BF1E0CBA7E4}" type="presParOf" srcId="{2CBF8E8B-F66A-EB48-BDB2-E45A255F4977}" destId="{152E7441-A8DB-B148-8708-B4F7F1D15004}" srcOrd="4" destOrd="0" presId="urn:microsoft.com/office/officeart/2005/8/layout/target3"/>
    <dgm:cxn modelId="{8A54A1E5-F1C3-2D4F-AEA0-2FC2E5EB93FC}" type="presParOf" srcId="{2CBF8E8B-F66A-EB48-BDB2-E45A255F4977}" destId="{02C5C8E1-BAB6-1F47-846A-D790CA382238}" srcOrd="5" destOrd="0" presId="urn:microsoft.com/office/officeart/2005/8/layout/target3"/>
    <dgm:cxn modelId="{FF554661-5AE6-E24A-8F5B-13DA56877DBF}" type="presParOf" srcId="{2CBF8E8B-F66A-EB48-BDB2-E45A255F4977}" destId="{3D6DBCBE-8324-1341-ABD2-F1BABAF10CB6}" srcOrd="6" destOrd="0" presId="urn:microsoft.com/office/officeart/2005/8/layout/target3"/>
    <dgm:cxn modelId="{F0B2A574-6FE2-E746-A023-7A1083CCFC7E}" type="presParOf" srcId="{2CBF8E8B-F66A-EB48-BDB2-E45A255F4977}" destId="{03FEEA68-98C3-C04A-881A-430EE838235B}" srcOrd="7" destOrd="0" presId="urn:microsoft.com/office/officeart/2005/8/layout/target3"/>
    <dgm:cxn modelId="{FE3906D8-BE85-0548-BEC1-659D15284D4F}" type="presParOf" srcId="{2CBF8E8B-F66A-EB48-BDB2-E45A255F4977}" destId="{6B46ED97-20AD-3C49-B0AD-C04E8A71A3AE}" srcOrd="8" destOrd="0" presId="urn:microsoft.com/office/officeart/2005/8/layout/target3"/>
    <dgm:cxn modelId="{8D32DE02-42C0-1449-BECF-E348688AAE07}" type="presParOf" srcId="{2CBF8E8B-F66A-EB48-BDB2-E45A255F4977}" destId="{736E5B7F-EA9B-1246-B853-3426B1E318C7}" srcOrd="9" destOrd="0" presId="urn:microsoft.com/office/officeart/2005/8/layout/target3"/>
    <dgm:cxn modelId="{863D5502-0E6D-904D-9F0D-3631B1D37956}" type="presParOf" srcId="{2CBF8E8B-F66A-EB48-BDB2-E45A255F4977}" destId="{9A0FDAE7-129F-4D43-A34A-307974075B72}" srcOrd="10" destOrd="0" presId="urn:microsoft.com/office/officeart/2005/8/layout/target3"/>
    <dgm:cxn modelId="{0B227A16-8834-0140-AC89-2540385EC978}" type="presParOf" srcId="{2CBF8E8B-F66A-EB48-BDB2-E45A255F4977}" destId="{BF7C9514-7507-4D47-AA95-74E8BEDD883A}" srcOrd="11" destOrd="0" presId="urn:microsoft.com/office/officeart/2005/8/layout/target3"/>
    <dgm:cxn modelId="{1AD3237D-DF58-2349-BA8D-3EFE7F82659F}" type="presParOf" srcId="{2CBF8E8B-F66A-EB48-BDB2-E45A255F4977}" destId="{A5374B20-F158-ED49-BB0B-98B2D480D2C0}" srcOrd="12" destOrd="0" presId="urn:microsoft.com/office/officeart/2005/8/layout/target3"/>
    <dgm:cxn modelId="{A21E21EE-BF87-AA4D-B01C-D133DB520DD4}" type="presParOf" srcId="{2CBF8E8B-F66A-EB48-BDB2-E45A255F4977}" destId="{1BF09239-CA08-CC49-A63E-F159112D229A}" srcOrd="13" destOrd="0" presId="urn:microsoft.com/office/officeart/2005/8/layout/target3"/>
    <dgm:cxn modelId="{763BEA00-4166-C241-9F16-B652A89A5A18}" type="presParOf" srcId="{2CBF8E8B-F66A-EB48-BDB2-E45A255F4977}" destId="{E1EF340F-6C96-0A43-A628-C361C151507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F602A8-C531-5349-9004-C44420226038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E905E6D-8B58-1A4A-BCF3-37E1176EF527}">
      <dgm:prSet custT="1"/>
      <dgm:spPr/>
      <dgm:t>
        <a:bodyPr/>
        <a:lstStyle/>
        <a:p>
          <a:pPr rtl="0"/>
          <a:r>
            <a:rPr kumimoji="1" lang="ja-JP" altLang="en-US" sz="1400" b="0" i="0" dirty="0"/>
            <a:t>マッチングアプリなどは存在しますが、ゲーム専門のものはない</a:t>
          </a:r>
          <a:endParaRPr lang="ja-JP" altLang="en-US" sz="1400" dirty="0"/>
        </a:p>
      </dgm:t>
    </dgm:pt>
    <dgm:pt modelId="{50D145D6-0736-8143-BAF6-C3D144F7519A}" type="parTrans" cxnId="{AFA7CDE4-21CF-AB45-8C31-82548CDDF2B6}">
      <dgm:prSet/>
      <dgm:spPr/>
      <dgm:t>
        <a:bodyPr/>
        <a:lstStyle/>
        <a:p>
          <a:endParaRPr kumimoji="1" lang="ja-JP" altLang="en-US"/>
        </a:p>
      </dgm:t>
    </dgm:pt>
    <dgm:pt modelId="{3C5BA6E9-C3B9-0340-BD27-42BBEFF8D575}" type="sibTrans" cxnId="{AFA7CDE4-21CF-AB45-8C31-82548CDDF2B6}">
      <dgm:prSet/>
      <dgm:spPr/>
      <dgm:t>
        <a:bodyPr/>
        <a:lstStyle/>
        <a:p>
          <a:endParaRPr kumimoji="1" lang="ja-JP" altLang="en-US"/>
        </a:p>
      </dgm:t>
    </dgm:pt>
    <dgm:pt modelId="{FB971BBD-58F3-444B-8521-5CD2DC719A8C}">
      <dgm:prSet custT="1"/>
      <dgm:spPr/>
      <dgm:t>
        <a:bodyPr/>
        <a:lstStyle/>
        <a:p>
          <a:pPr rtl="0"/>
          <a:r>
            <a:rPr kumimoji="1" lang="ja-JP" altLang="en-US" sz="1400" b="0" i="0" dirty="0"/>
            <a:t>こうしたマッチングサービスでゲームのチームを募集している例があるので、需要がある</a:t>
          </a:r>
          <a:endParaRPr lang="ja-JP" altLang="en-US" sz="1400" dirty="0"/>
        </a:p>
      </dgm:t>
    </dgm:pt>
    <dgm:pt modelId="{88C9B9E1-9875-C84E-8B8F-73AAB3EB145A}" type="parTrans" cxnId="{5382AD90-E90D-DA4A-8628-A98FEFDFCFF8}">
      <dgm:prSet/>
      <dgm:spPr/>
      <dgm:t>
        <a:bodyPr/>
        <a:lstStyle/>
        <a:p>
          <a:endParaRPr kumimoji="1" lang="ja-JP" altLang="en-US"/>
        </a:p>
      </dgm:t>
    </dgm:pt>
    <dgm:pt modelId="{E9FB7407-3BFB-6A4B-BE6E-AB566B845D5B}" type="sibTrans" cxnId="{5382AD90-E90D-DA4A-8628-A98FEFDFCFF8}">
      <dgm:prSet/>
      <dgm:spPr/>
      <dgm:t>
        <a:bodyPr/>
        <a:lstStyle/>
        <a:p>
          <a:endParaRPr kumimoji="1" lang="ja-JP" altLang="en-US"/>
        </a:p>
      </dgm:t>
    </dgm:pt>
    <dgm:pt modelId="{58B72A7D-1B59-D74C-B80F-7DFFF9D7B677}">
      <dgm:prSet custT="1"/>
      <dgm:spPr/>
      <dgm:t>
        <a:bodyPr/>
        <a:lstStyle/>
        <a:p>
          <a:pPr rtl="0"/>
          <a:r>
            <a:rPr kumimoji="1" lang="ja-JP" altLang="en-US" sz="1400" b="0" i="0" dirty="0"/>
            <a:t>ゲーム内に、フリーチームマッチング機能が備わっている場合もあるが、基本的にそのゲームでしかフレンドになれない</a:t>
          </a:r>
          <a:endParaRPr lang="ja-JP" altLang="en-US" sz="1400" dirty="0"/>
        </a:p>
      </dgm:t>
    </dgm:pt>
    <dgm:pt modelId="{E03F88DA-8841-CC4B-81E9-D071B30E159B}" type="parTrans" cxnId="{0C5B28A4-7DAB-2A4C-961A-2AC2078E605B}">
      <dgm:prSet/>
      <dgm:spPr/>
      <dgm:t>
        <a:bodyPr/>
        <a:lstStyle/>
        <a:p>
          <a:endParaRPr kumimoji="1" lang="ja-JP" altLang="en-US"/>
        </a:p>
      </dgm:t>
    </dgm:pt>
    <dgm:pt modelId="{72224118-65D0-3340-B6DA-B00245175F53}" type="sibTrans" cxnId="{0C5B28A4-7DAB-2A4C-961A-2AC2078E605B}">
      <dgm:prSet/>
      <dgm:spPr/>
      <dgm:t>
        <a:bodyPr/>
        <a:lstStyle/>
        <a:p>
          <a:endParaRPr kumimoji="1" lang="ja-JP" altLang="en-US"/>
        </a:p>
      </dgm:t>
    </dgm:pt>
    <dgm:pt modelId="{457B582A-8541-E241-A718-D236E6A69F3F}">
      <dgm:prSet custT="1"/>
      <dgm:spPr/>
      <dgm:t>
        <a:bodyPr/>
        <a:lstStyle/>
        <a:p>
          <a:pPr rtl="0"/>
          <a:r>
            <a:rPr kumimoji="1" lang="ja-JP" altLang="en-US" sz="1400" b="0" i="0" dirty="0"/>
            <a:t>複数のゲームを同じフレンド（あるいはグループ）と共有できる</a:t>
          </a:r>
          <a:endParaRPr lang="ja-JP" altLang="en-US" sz="1400" dirty="0"/>
        </a:p>
      </dgm:t>
    </dgm:pt>
    <dgm:pt modelId="{37763989-E167-1E45-97D8-3487B54605AC}" type="parTrans" cxnId="{FE2C0F00-4AEA-0E4D-8BA9-1DD7D97E8BF0}">
      <dgm:prSet/>
      <dgm:spPr/>
      <dgm:t>
        <a:bodyPr/>
        <a:lstStyle/>
        <a:p>
          <a:endParaRPr kumimoji="1" lang="ja-JP" altLang="en-US"/>
        </a:p>
      </dgm:t>
    </dgm:pt>
    <dgm:pt modelId="{CCCB567B-0319-904F-8F2A-B1A1E3BD0549}" type="sibTrans" cxnId="{FE2C0F00-4AEA-0E4D-8BA9-1DD7D97E8BF0}">
      <dgm:prSet/>
      <dgm:spPr/>
      <dgm:t>
        <a:bodyPr/>
        <a:lstStyle/>
        <a:p>
          <a:endParaRPr kumimoji="1" lang="ja-JP" altLang="en-US"/>
        </a:p>
      </dgm:t>
    </dgm:pt>
    <dgm:pt modelId="{4FED42E5-5A28-394F-BC1D-41FD46EB6737}">
      <dgm:prSet custT="1"/>
      <dgm:spPr/>
      <dgm:t>
        <a:bodyPr/>
        <a:lstStyle/>
        <a:p>
          <a:r>
            <a:rPr kumimoji="1" lang="ja-JP" altLang="en-US" sz="2000" dirty="0"/>
            <a:t>マッチングサービス</a:t>
          </a:r>
        </a:p>
      </dgm:t>
    </dgm:pt>
    <dgm:pt modelId="{E5E2AAD8-A441-FF4E-8486-53B012890C04}" type="parTrans" cxnId="{69EDB214-DEB7-6F40-986F-9B9B40A3F58E}">
      <dgm:prSet/>
      <dgm:spPr/>
      <dgm:t>
        <a:bodyPr/>
        <a:lstStyle/>
        <a:p>
          <a:endParaRPr kumimoji="1" lang="ja-JP" altLang="en-US"/>
        </a:p>
      </dgm:t>
    </dgm:pt>
    <dgm:pt modelId="{EB0C1896-0B05-4948-9E87-A8D2316EDBF5}" type="sibTrans" cxnId="{69EDB214-DEB7-6F40-986F-9B9B40A3F58E}">
      <dgm:prSet/>
      <dgm:spPr/>
      <dgm:t>
        <a:bodyPr/>
        <a:lstStyle/>
        <a:p>
          <a:endParaRPr kumimoji="1" lang="ja-JP" altLang="en-US"/>
        </a:p>
      </dgm:t>
    </dgm:pt>
    <dgm:pt modelId="{BC7A84C0-6324-994D-9447-31BA535B5805}">
      <dgm:prSet custT="1"/>
      <dgm:spPr/>
      <dgm:t>
        <a:bodyPr/>
        <a:lstStyle/>
        <a:p>
          <a:r>
            <a:rPr kumimoji="1" lang="ja-JP" altLang="en-US" sz="2000" dirty="0"/>
            <a:t>需要は？</a:t>
          </a:r>
        </a:p>
      </dgm:t>
    </dgm:pt>
    <dgm:pt modelId="{60EFCF15-5028-4749-A65D-C0267CE333CE}" type="parTrans" cxnId="{E46FA6FE-F47F-2746-BA6A-C42B0FF8388D}">
      <dgm:prSet/>
      <dgm:spPr/>
      <dgm:t>
        <a:bodyPr/>
        <a:lstStyle/>
        <a:p>
          <a:endParaRPr kumimoji="1" lang="ja-JP" altLang="en-US"/>
        </a:p>
      </dgm:t>
    </dgm:pt>
    <dgm:pt modelId="{0FA35505-5981-F74E-9473-FCA62240E3FF}" type="sibTrans" cxnId="{E46FA6FE-F47F-2746-BA6A-C42B0FF8388D}">
      <dgm:prSet/>
      <dgm:spPr/>
      <dgm:t>
        <a:bodyPr/>
        <a:lstStyle/>
        <a:p>
          <a:endParaRPr kumimoji="1" lang="ja-JP" altLang="en-US"/>
        </a:p>
      </dgm:t>
    </dgm:pt>
    <dgm:pt modelId="{FA38A091-209D-FF46-9262-B300204709DA}">
      <dgm:prSet custT="1"/>
      <dgm:spPr/>
      <dgm:t>
        <a:bodyPr/>
        <a:lstStyle/>
        <a:p>
          <a:r>
            <a:rPr kumimoji="1" lang="ja-JP" altLang="en-US" sz="1800" dirty="0"/>
            <a:t>ゲームの機能との比較</a:t>
          </a:r>
        </a:p>
      </dgm:t>
    </dgm:pt>
    <dgm:pt modelId="{EA6F392C-2DAF-664C-9100-6F0D3BE047C8}" type="parTrans" cxnId="{C3528BDB-FB98-9647-B2F7-5B21527BDFDE}">
      <dgm:prSet/>
      <dgm:spPr/>
      <dgm:t>
        <a:bodyPr/>
        <a:lstStyle/>
        <a:p>
          <a:endParaRPr kumimoji="1" lang="ja-JP" altLang="en-US"/>
        </a:p>
      </dgm:t>
    </dgm:pt>
    <dgm:pt modelId="{2F538164-3E6D-E545-86A0-6BFFE2C7683F}" type="sibTrans" cxnId="{C3528BDB-FB98-9647-B2F7-5B21527BDFDE}">
      <dgm:prSet/>
      <dgm:spPr/>
      <dgm:t>
        <a:bodyPr/>
        <a:lstStyle/>
        <a:p>
          <a:endParaRPr kumimoji="1" lang="ja-JP" altLang="en-US"/>
        </a:p>
      </dgm:t>
    </dgm:pt>
    <dgm:pt modelId="{66137CCA-4564-B043-BF82-4F66EAD94568}">
      <dgm:prSet custT="1"/>
      <dgm:spPr/>
      <dgm:t>
        <a:bodyPr/>
        <a:lstStyle/>
        <a:p>
          <a:r>
            <a:rPr kumimoji="1" lang="ja-JP" altLang="en-US" sz="2000" dirty="0"/>
            <a:t>このアプリの特徴</a:t>
          </a:r>
        </a:p>
      </dgm:t>
    </dgm:pt>
    <dgm:pt modelId="{F0E469B1-0643-C041-B64C-D9C8CEDAF5E2}" type="parTrans" cxnId="{CEBD3B72-8D41-F74F-B41F-9B197E63A319}">
      <dgm:prSet/>
      <dgm:spPr/>
      <dgm:t>
        <a:bodyPr/>
        <a:lstStyle/>
        <a:p>
          <a:endParaRPr kumimoji="1" lang="ja-JP" altLang="en-US"/>
        </a:p>
      </dgm:t>
    </dgm:pt>
    <dgm:pt modelId="{119A8567-4265-D14E-AE86-7BE26435EE5A}" type="sibTrans" cxnId="{CEBD3B72-8D41-F74F-B41F-9B197E63A319}">
      <dgm:prSet/>
      <dgm:spPr/>
      <dgm:t>
        <a:bodyPr/>
        <a:lstStyle/>
        <a:p>
          <a:endParaRPr kumimoji="1" lang="ja-JP" altLang="en-US"/>
        </a:p>
      </dgm:t>
    </dgm:pt>
    <dgm:pt modelId="{B9965CC7-AB0E-B24C-BF3E-FFA502CF6CA5}">
      <dgm:prSet custT="1"/>
      <dgm:spPr/>
      <dgm:t>
        <a:bodyPr/>
        <a:lstStyle/>
        <a:p>
          <a:r>
            <a:rPr kumimoji="1" lang="ja-JP" altLang="en-US" sz="2000" dirty="0"/>
            <a:t>なぜゲームなのか？</a:t>
          </a:r>
        </a:p>
      </dgm:t>
    </dgm:pt>
    <dgm:pt modelId="{C5FAF375-9425-5647-ADC2-7256C58C3305}" type="parTrans" cxnId="{90A46668-807D-9E4E-9E1D-FD2CBF7AD722}">
      <dgm:prSet/>
      <dgm:spPr/>
      <dgm:t>
        <a:bodyPr/>
        <a:lstStyle/>
        <a:p>
          <a:endParaRPr kumimoji="1" lang="ja-JP" altLang="en-US"/>
        </a:p>
      </dgm:t>
    </dgm:pt>
    <dgm:pt modelId="{8A6C31BD-C52C-AB47-BDF8-D2CB9B505DF4}" type="sibTrans" cxnId="{90A46668-807D-9E4E-9E1D-FD2CBF7AD722}">
      <dgm:prSet/>
      <dgm:spPr/>
      <dgm:t>
        <a:bodyPr/>
        <a:lstStyle/>
        <a:p>
          <a:endParaRPr kumimoji="1" lang="ja-JP" altLang="en-US"/>
        </a:p>
      </dgm:t>
    </dgm:pt>
    <dgm:pt modelId="{771BCDCF-E3B6-244F-B232-36AD5D89FEE4}">
      <dgm:prSet custT="1"/>
      <dgm:spPr/>
      <dgm:t>
        <a:bodyPr/>
        <a:lstStyle/>
        <a:p>
          <a:pPr rtl="0"/>
          <a:r>
            <a:rPr kumimoji="1" lang="ja-JP" altLang="en-US" sz="1400" b="0" i="0" dirty="0"/>
            <a:t>他の趣味に比べて、ゲームは外出を伴わないので、</a:t>
          </a:r>
          <a:r>
            <a:rPr kumimoji="1" lang="ja-JP" altLang="en-US" sz="1400" b="0" i="0"/>
            <a:t>仲間が増えにくい</a:t>
          </a:r>
          <a:endParaRPr lang="ja-JP" altLang="en-US" sz="1400" dirty="0"/>
        </a:p>
      </dgm:t>
    </dgm:pt>
    <dgm:pt modelId="{E8AC534D-9AD9-D94C-B8C5-8BDD6CF0B9EB}" type="sibTrans" cxnId="{ED833F72-8B38-3B4B-B8C6-6EEA5293D927}">
      <dgm:prSet/>
      <dgm:spPr/>
      <dgm:t>
        <a:bodyPr/>
        <a:lstStyle/>
        <a:p>
          <a:endParaRPr kumimoji="1" lang="ja-JP" altLang="en-US"/>
        </a:p>
      </dgm:t>
    </dgm:pt>
    <dgm:pt modelId="{7625FF47-7B37-744A-93F1-FE055A49EB77}" type="parTrans" cxnId="{ED833F72-8B38-3B4B-B8C6-6EEA5293D927}">
      <dgm:prSet/>
      <dgm:spPr/>
      <dgm:t>
        <a:bodyPr/>
        <a:lstStyle/>
        <a:p>
          <a:endParaRPr kumimoji="1" lang="ja-JP" altLang="en-US"/>
        </a:p>
      </dgm:t>
    </dgm:pt>
    <dgm:pt modelId="{6180C00D-7015-DE42-A786-B198DDA2BE25}" type="pres">
      <dgm:prSet presAssocID="{57F602A8-C531-5349-9004-C444202260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1A7D81D-E228-6149-9DEE-5ABF602FAB7A}" type="pres">
      <dgm:prSet presAssocID="{4FED42E5-5A28-394F-BC1D-41FD46EB6737}" presName="linNode" presStyleCnt="0"/>
      <dgm:spPr/>
    </dgm:pt>
    <dgm:pt modelId="{435E37A7-A6B2-0E4E-B309-8058A0A0C6B2}" type="pres">
      <dgm:prSet presAssocID="{4FED42E5-5A28-394F-BC1D-41FD46EB6737}" presName="parentText" presStyleLbl="node1" presStyleIdx="0" presStyleCnt="5" custScaleX="6383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565CD4-A69C-A347-94FC-81D93B378C62}" type="pres">
      <dgm:prSet presAssocID="{4FED42E5-5A28-394F-BC1D-41FD46EB6737}" presName="descendantText" presStyleLbl="alignAccFollowNode1" presStyleIdx="0" presStyleCnt="5" custScaleX="1152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C957977-D6A5-B947-8431-8B7FCD5DB355}" type="pres">
      <dgm:prSet presAssocID="{EB0C1896-0B05-4948-9E87-A8D2316EDBF5}" presName="sp" presStyleCnt="0"/>
      <dgm:spPr/>
    </dgm:pt>
    <dgm:pt modelId="{554EF2CC-08EC-2A4F-9E77-9CC92EBC9E56}" type="pres">
      <dgm:prSet presAssocID="{BC7A84C0-6324-994D-9447-31BA535B5805}" presName="linNode" presStyleCnt="0"/>
      <dgm:spPr/>
    </dgm:pt>
    <dgm:pt modelId="{41F0A411-8171-FE42-886A-7ADC1DAFF421}" type="pres">
      <dgm:prSet presAssocID="{BC7A84C0-6324-994D-9447-31BA535B5805}" presName="parentText" presStyleLbl="node1" presStyleIdx="1" presStyleCnt="5" custScaleX="6383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9933787-5382-444F-8311-58F785D754EA}" type="pres">
      <dgm:prSet presAssocID="{BC7A84C0-6324-994D-9447-31BA535B5805}" presName="descendantText" presStyleLbl="alignAccFollowNode1" presStyleIdx="1" presStyleCnt="5" custScaleX="1152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6B8844A-C42D-2C47-8061-C130A7DFDEB9}" type="pres">
      <dgm:prSet presAssocID="{0FA35505-5981-F74E-9473-FCA62240E3FF}" presName="sp" presStyleCnt="0"/>
      <dgm:spPr/>
    </dgm:pt>
    <dgm:pt modelId="{C3E70707-A8BB-1745-A43D-B34356DBA2BB}" type="pres">
      <dgm:prSet presAssocID="{FA38A091-209D-FF46-9262-B300204709DA}" presName="linNode" presStyleCnt="0"/>
      <dgm:spPr/>
    </dgm:pt>
    <dgm:pt modelId="{419165D2-BB82-7A4B-85C0-FA29E84D3917}" type="pres">
      <dgm:prSet presAssocID="{FA38A091-209D-FF46-9262-B300204709DA}" presName="parentText" presStyleLbl="node1" presStyleIdx="2" presStyleCnt="5" custScaleX="6383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F36CB6A-205D-734D-BE92-A98921EA4304}" type="pres">
      <dgm:prSet presAssocID="{FA38A091-209D-FF46-9262-B300204709DA}" presName="descendantText" presStyleLbl="alignAccFollowNode1" presStyleIdx="2" presStyleCnt="5" custScaleX="1152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3B88AA0-5D1A-2843-B79E-DE81BE1BF565}" type="pres">
      <dgm:prSet presAssocID="{2F538164-3E6D-E545-86A0-6BFFE2C7683F}" presName="sp" presStyleCnt="0"/>
      <dgm:spPr/>
    </dgm:pt>
    <dgm:pt modelId="{E0AA1468-39EC-9D48-9C15-87189B088FAD}" type="pres">
      <dgm:prSet presAssocID="{66137CCA-4564-B043-BF82-4F66EAD94568}" presName="linNode" presStyleCnt="0"/>
      <dgm:spPr/>
    </dgm:pt>
    <dgm:pt modelId="{C88BC5CC-823B-1242-8916-274B18F007D2}" type="pres">
      <dgm:prSet presAssocID="{66137CCA-4564-B043-BF82-4F66EAD94568}" presName="parentText" presStyleLbl="node1" presStyleIdx="3" presStyleCnt="5" custScaleX="6383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BE701B7-AB9E-C246-90AA-DFE601A28EFB}" type="pres">
      <dgm:prSet presAssocID="{66137CCA-4564-B043-BF82-4F66EAD94568}" presName="descendantText" presStyleLbl="alignAccFollowNode1" presStyleIdx="3" presStyleCnt="5" custScaleX="1152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3D638A2-5A19-674A-A846-0DF1BC8276D4}" type="pres">
      <dgm:prSet presAssocID="{119A8567-4265-D14E-AE86-7BE26435EE5A}" presName="sp" presStyleCnt="0"/>
      <dgm:spPr/>
    </dgm:pt>
    <dgm:pt modelId="{BCC424B4-A6F3-AD4A-B44A-13AFAF2377DE}" type="pres">
      <dgm:prSet presAssocID="{B9965CC7-AB0E-B24C-BF3E-FFA502CF6CA5}" presName="linNode" presStyleCnt="0"/>
      <dgm:spPr/>
    </dgm:pt>
    <dgm:pt modelId="{F752E7B8-2230-A243-BCC9-46248AB9957A}" type="pres">
      <dgm:prSet presAssocID="{B9965CC7-AB0E-B24C-BF3E-FFA502CF6CA5}" presName="parentText" presStyleLbl="node1" presStyleIdx="4" presStyleCnt="5" custScaleX="6383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D97DCD9-D3A0-F941-AB15-E793F946A0CA}" type="pres">
      <dgm:prSet presAssocID="{B9965CC7-AB0E-B24C-BF3E-FFA502CF6CA5}" presName="descendantText" presStyleLbl="alignAccFollowNode1" presStyleIdx="4" presStyleCnt="5" custScaleX="1152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3A76475-35BA-448A-9B96-324A65A6B061}" type="presOf" srcId="{BC7A84C0-6324-994D-9447-31BA535B5805}" destId="{41F0A411-8171-FE42-886A-7ADC1DAFF421}" srcOrd="0" destOrd="0" presId="urn:microsoft.com/office/officeart/2005/8/layout/vList5"/>
    <dgm:cxn modelId="{E46FA6FE-F47F-2746-BA6A-C42B0FF8388D}" srcId="{57F602A8-C531-5349-9004-C44420226038}" destId="{BC7A84C0-6324-994D-9447-31BA535B5805}" srcOrd="1" destOrd="0" parTransId="{60EFCF15-5028-4749-A65D-C0267CE333CE}" sibTransId="{0FA35505-5981-F74E-9473-FCA62240E3FF}"/>
    <dgm:cxn modelId="{3F971E34-5344-46FF-AF9B-4D699AFF4115}" type="presOf" srcId="{4E905E6D-8B58-1A4A-BCF3-37E1176EF527}" destId="{06565CD4-A69C-A347-94FC-81D93B378C62}" srcOrd="0" destOrd="0" presId="urn:microsoft.com/office/officeart/2005/8/layout/vList5"/>
    <dgm:cxn modelId="{90A46668-807D-9E4E-9E1D-FD2CBF7AD722}" srcId="{57F602A8-C531-5349-9004-C44420226038}" destId="{B9965CC7-AB0E-B24C-BF3E-FFA502CF6CA5}" srcOrd="4" destOrd="0" parTransId="{C5FAF375-9425-5647-ADC2-7256C58C3305}" sibTransId="{8A6C31BD-C52C-AB47-BDF8-D2CB9B505DF4}"/>
    <dgm:cxn modelId="{FE2C0F00-4AEA-0E4D-8BA9-1DD7D97E8BF0}" srcId="{66137CCA-4564-B043-BF82-4F66EAD94568}" destId="{457B582A-8541-E241-A718-D236E6A69F3F}" srcOrd="0" destOrd="0" parTransId="{37763989-E167-1E45-97D8-3487B54605AC}" sibTransId="{CCCB567B-0319-904F-8F2A-B1A1E3BD0549}"/>
    <dgm:cxn modelId="{842D27E6-21E9-433A-B2B2-C5573374A5F9}" type="presOf" srcId="{4FED42E5-5A28-394F-BC1D-41FD46EB6737}" destId="{435E37A7-A6B2-0E4E-B309-8058A0A0C6B2}" srcOrd="0" destOrd="0" presId="urn:microsoft.com/office/officeart/2005/8/layout/vList5"/>
    <dgm:cxn modelId="{CEBD3B72-8D41-F74F-B41F-9B197E63A319}" srcId="{57F602A8-C531-5349-9004-C44420226038}" destId="{66137CCA-4564-B043-BF82-4F66EAD94568}" srcOrd="3" destOrd="0" parTransId="{F0E469B1-0643-C041-B64C-D9C8CEDAF5E2}" sibTransId="{119A8567-4265-D14E-AE86-7BE26435EE5A}"/>
    <dgm:cxn modelId="{0C5B28A4-7DAB-2A4C-961A-2AC2078E605B}" srcId="{FA38A091-209D-FF46-9262-B300204709DA}" destId="{58B72A7D-1B59-D74C-B80F-7DFFF9D7B677}" srcOrd="0" destOrd="0" parTransId="{E03F88DA-8841-CC4B-81E9-D071B30E159B}" sibTransId="{72224118-65D0-3340-B6DA-B00245175F53}"/>
    <dgm:cxn modelId="{B80AFCB6-E612-4C81-A7A7-FDE415C440A9}" type="presOf" srcId="{58B72A7D-1B59-D74C-B80F-7DFFF9D7B677}" destId="{8F36CB6A-205D-734D-BE92-A98921EA4304}" srcOrd="0" destOrd="0" presId="urn:microsoft.com/office/officeart/2005/8/layout/vList5"/>
    <dgm:cxn modelId="{46D216FD-9D57-4B43-B56E-252DD20EDA2F}" type="presOf" srcId="{FB971BBD-58F3-444B-8521-5CD2DC719A8C}" destId="{D9933787-5382-444F-8311-58F785D754EA}" srcOrd="0" destOrd="0" presId="urn:microsoft.com/office/officeart/2005/8/layout/vList5"/>
    <dgm:cxn modelId="{1FDE6912-A23F-4CCD-90BE-A8B92667A0B1}" type="presOf" srcId="{FA38A091-209D-FF46-9262-B300204709DA}" destId="{419165D2-BB82-7A4B-85C0-FA29E84D3917}" srcOrd="0" destOrd="0" presId="urn:microsoft.com/office/officeart/2005/8/layout/vList5"/>
    <dgm:cxn modelId="{3ED4E527-7F18-4C48-87B5-0C0064F7DBCA}" type="presOf" srcId="{57F602A8-C531-5349-9004-C44420226038}" destId="{6180C00D-7015-DE42-A786-B198DDA2BE25}" srcOrd="0" destOrd="0" presId="urn:microsoft.com/office/officeart/2005/8/layout/vList5"/>
    <dgm:cxn modelId="{675C5D12-8670-40DC-B447-1B36ECA2C86B}" type="presOf" srcId="{66137CCA-4564-B043-BF82-4F66EAD94568}" destId="{C88BC5CC-823B-1242-8916-274B18F007D2}" srcOrd="0" destOrd="0" presId="urn:microsoft.com/office/officeart/2005/8/layout/vList5"/>
    <dgm:cxn modelId="{21F0D58B-B3EC-47B8-8FEE-083B6E77AE19}" type="presOf" srcId="{B9965CC7-AB0E-B24C-BF3E-FFA502CF6CA5}" destId="{F752E7B8-2230-A243-BCC9-46248AB9957A}" srcOrd="0" destOrd="0" presId="urn:microsoft.com/office/officeart/2005/8/layout/vList5"/>
    <dgm:cxn modelId="{69EDB214-DEB7-6F40-986F-9B9B40A3F58E}" srcId="{57F602A8-C531-5349-9004-C44420226038}" destId="{4FED42E5-5A28-394F-BC1D-41FD46EB6737}" srcOrd="0" destOrd="0" parTransId="{E5E2AAD8-A441-FF4E-8486-53B012890C04}" sibTransId="{EB0C1896-0B05-4948-9E87-A8D2316EDBF5}"/>
    <dgm:cxn modelId="{AFA7CDE4-21CF-AB45-8C31-82548CDDF2B6}" srcId="{4FED42E5-5A28-394F-BC1D-41FD46EB6737}" destId="{4E905E6D-8B58-1A4A-BCF3-37E1176EF527}" srcOrd="0" destOrd="0" parTransId="{50D145D6-0736-8143-BAF6-C3D144F7519A}" sibTransId="{3C5BA6E9-C3B9-0340-BD27-42BBEFF8D575}"/>
    <dgm:cxn modelId="{ED833F72-8B38-3B4B-B8C6-6EEA5293D927}" srcId="{B9965CC7-AB0E-B24C-BF3E-FFA502CF6CA5}" destId="{771BCDCF-E3B6-244F-B232-36AD5D89FEE4}" srcOrd="0" destOrd="0" parTransId="{7625FF47-7B37-744A-93F1-FE055A49EB77}" sibTransId="{E8AC534D-9AD9-D94C-B8C5-8BDD6CF0B9EB}"/>
    <dgm:cxn modelId="{1B973FD0-364B-418B-A031-9464A1E18A14}" type="presOf" srcId="{771BCDCF-E3B6-244F-B232-36AD5D89FEE4}" destId="{DD97DCD9-D3A0-F941-AB15-E793F946A0CA}" srcOrd="0" destOrd="0" presId="urn:microsoft.com/office/officeart/2005/8/layout/vList5"/>
    <dgm:cxn modelId="{E294B9FB-AC6B-4907-95AD-3862FB0D1EF6}" type="presOf" srcId="{457B582A-8541-E241-A718-D236E6A69F3F}" destId="{9BE701B7-AB9E-C246-90AA-DFE601A28EFB}" srcOrd="0" destOrd="0" presId="urn:microsoft.com/office/officeart/2005/8/layout/vList5"/>
    <dgm:cxn modelId="{5382AD90-E90D-DA4A-8628-A98FEFDFCFF8}" srcId="{BC7A84C0-6324-994D-9447-31BA535B5805}" destId="{FB971BBD-58F3-444B-8521-5CD2DC719A8C}" srcOrd="0" destOrd="0" parTransId="{88C9B9E1-9875-C84E-8B8F-73AAB3EB145A}" sibTransId="{E9FB7407-3BFB-6A4B-BE6E-AB566B845D5B}"/>
    <dgm:cxn modelId="{C3528BDB-FB98-9647-B2F7-5B21527BDFDE}" srcId="{57F602A8-C531-5349-9004-C44420226038}" destId="{FA38A091-209D-FF46-9262-B300204709DA}" srcOrd="2" destOrd="0" parTransId="{EA6F392C-2DAF-664C-9100-6F0D3BE047C8}" sibTransId="{2F538164-3E6D-E545-86A0-6BFFE2C7683F}"/>
    <dgm:cxn modelId="{D0BCFC92-39DA-4C8D-9D7F-6A9C208BDC5A}" type="presParOf" srcId="{6180C00D-7015-DE42-A786-B198DDA2BE25}" destId="{11A7D81D-E228-6149-9DEE-5ABF602FAB7A}" srcOrd="0" destOrd="0" presId="urn:microsoft.com/office/officeart/2005/8/layout/vList5"/>
    <dgm:cxn modelId="{850DDC75-B392-4F0C-BB13-202FD2AFE153}" type="presParOf" srcId="{11A7D81D-E228-6149-9DEE-5ABF602FAB7A}" destId="{435E37A7-A6B2-0E4E-B309-8058A0A0C6B2}" srcOrd="0" destOrd="0" presId="urn:microsoft.com/office/officeart/2005/8/layout/vList5"/>
    <dgm:cxn modelId="{70E1A6D9-760C-4158-8566-DA20E9EEFE05}" type="presParOf" srcId="{11A7D81D-E228-6149-9DEE-5ABF602FAB7A}" destId="{06565CD4-A69C-A347-94FC-81D93B378C62}" srcOrd="1" destOrd="0" presId="urn:microsoft.com/office/officeart/2005/8/layout/vList5"/>
    <dgm:cxn modelId="{06BDE56F-4639-45BF-BC3C-D5D2B89D9DC9}" type="presParOf" srcId="{6180C00D-7015-DE42-A786-B198DDA2BE25}" destId="{3C957977-D6A5-B947-8431-8B7FCD5DB355}" srcOrd="1" destOrd="0" presId="urn:microsoft.com/office/officeart/2005/8/layout/vList5"/>
    <dgm:cxn modelId="{24307032-FFB1-4F97-8BCA-3A5ECA90C6B4}" type="presParOf" srcId="{6180C00D-7015-DE42-A786-B198DDA2BE25}" destId="{554EF2CC-08EC-2A4F-9E77-9CC92EBC9E56}" srcOrd="2" destOrd="0" presId="urn:microsoft.com/office/officeart/2005/8/layout/vList5"/>
    <dgm:cxn modelId="{6D52E35E-E53A-445B-8233-48F5519AA6F7}" type="presParOf" srcId="{554EF2CC-08EC-2A4F-9E77-9CC92EBC9E56}" destId="{41F0A411-8171-FE42-886A-7ADC1DAFF421}" srcOrd="0" destOrd="0" presId="urn:microsoft.com/office/officeart/2005/8/layout/vList5"/>
    <dgm:cxn modelId="{C4F14A5E-935D-4310-83CC-DE772651DD09}" type="presParOf" srcId="{554EF2CC-08EC-2A4F-9E77-9CC92EBC9E56}" destId="{D9933787-5382-444F-8311-58F785D754EA}" srcOrd="1" destOrd="0" presId="urn:microsoft.com/office/officeart/2005/8/layout/vList5"/>
    <dgm:cxn modelId="{32AD8B60-3B9E-4067-BB09-7A020DFDEE85}" type="presParOf" srcId="{6180C00D-7015-DE42-A786-B198DDA2BE25}" destId="{46B8844A-C42D-2C47-8061-C130A7DFDEB9}" srcOrd="3" destOrd="0" presId="urn:microsoft.com/office/officeart/2005/8/layout/vList5"/>
    <dgm:cxn modelId="{3E4AA720-B054-418A-AE6F-A203704149CD}" type="presParOf" srcId="{6180C00D-7015-DE42-A786-B198DDA2BE25}" destId="{C3E70707-A8BB-1745-A43D-B34356DBA2BB}" srcOrd="4" destOrd="0" presId="urn:microsoft.com/office/officeart/2005/8/layout/vList5"/>
    <dgm:cxn modelId="{6B9817EF-46E9-4418-9890-DB4555AAFD9B}" type="presParOf" srcId="{C3E70707-A8BB-1745-A43D-B34356DBA2BB}" destId="{419165D2-BB82-7A4B-85C0-FA29E84D3917}" srcOrd="0" destOrd="0" presId="urn:microsoft.com/office/officeart/2005/8/layout/vList5"/>
    <dgm:cxn modelId="{4443131C-A851-4308-A606-F104779F3EE5}" type="presParOf" srcId="{C3E70707-A8BB-1745-A43D-B34356DBA2BB}" destId="{8F36CB6A-205D-734D-BE92-A98921EA4304}" srcOrd="1" destOrd="0" presId="urn:microsoft.com/office/officeart/2005/8/layout/vList5"/>
    <dgm:cxn modelId="{38E544EF-C82A-4CCC-9F53-17159F907470}" type="presParOf" srcId="{6180C00D-7015-DE42-A786-B198DDA2BE25}" destId="{E3B88AA0-5D1A-2843-B79E-DE81BE1BF565}" srcOrd="5" destOrd="0" presId="urn:microsoft.com/office/officeart/2005/8/layout/vList5"/>
    <dgm:cxn modelId="{DFB301FA-A9A9-4E0C-B5D2-E7B51DCD7E44}" type="presParOf" srcId="{6180C00D-7015-DE42-A786-B198DDA2BE25}" destId="{E0AA1468-39EC-9D48-9C15-87189B088FAD}" srcOrd="6" destOrd="0" presId="urn:microsoft.com/office/officeart/2005/8/layout/vList5"/>
    <dgm:cxn modelId="{339F42ED-42D9-4B23-975F-2B4A16C0AA81}" type="presParOf" srcId="{E0AA1468-39EC-9D48-9C15-87189B088FAD}" destId="{C88BC5CC-823B-1242-8916-274B18F007D2}" srcOrd="0" destOrd="0" presId="urn:microsoft.com/office/officeart/2005/8/layout/vList5"/>
    <dgm:cxn modelId="{AE75E5FE-BF91-494F-9346-6CFEE097B70C}" type="presParOf" srcId="{E0AA1468-39EC-9D48-9C15-87189B088FAD}" destId="{9BE701B7-AB9E-C246-90AA-DFE601A28EFB}" srcOrd="1" destOrd="0" presId="urn:microsoft.com/office/officeart/2005/8/layout/vList5"/>
    <dgm:cxn modelId="{18E03DCF-398B-478F-AD25-5A228E5723E5}" type="presParOf" srcId="{6180C00D-7015-DE42-A786-B198DDA2BE25}" destId="{E3D638A2-5A19-674A-A846-0DF1BC8276D4}" srcOrd="7" destOrd="0" presId="urn:microsoft.com/office/officeart/2005/8/layout/vList5"/>
    <dgm:cxn modelId="{CBEA1920-65D7-45AE-AE80-1D6CBE14A0F9}" type="presParOf" srcId="{6180C00D-7015-DE42-A786-B198DDA2BE25}" destId="{BCC424B4-A6F3-AD4A-B44A-13AFAF2377DE}" srcOrd="8" destOrd="0" presId="urn:microsoft.com/office/officeart/2005/8/layout/vList5"/>
    <dgm:cxn modelId="{85AA1605-95A1-4E7F-8C39-949477003097}" type="presParOf" srcId="{BCC424B4-A6F3-AD4A-B44A-13AFAF2377DE}" destId="{F752E7B8-2230-A243-BCC9-46248AB9957A}" srcOrd="0" destOrd="0" presId="urn:microsoft.com/office/officeart/2005/8/layout/vList5"/>
    <dgm:cxn modelId="{36E93036-3EE4-40AD-825E-CA8F12215471}" type="presParOf" srcId="{BCC424B4-A6F3-AD4A-B44A-13AFAF2377DE}" destId="{DD97DCD9-D3A0-F941-AB15-E793F946A0C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798D3-7D93-4047-906D-185F8152DC3F}">
      <dsp:nvSpPr>
        <dsp:cNvPr id="0" name=""/>
        <dsp:cNvSpPr/>
      </dsp:nvSpPr>
      <dsp:spPr>
        <a:xfrm>
          <a:off x="0" y="0"/>
          <a:ext cx="3416300" cy="34163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0EF986-9C4D-9F4B-BFE6-3A1CD5B7B553}">
      <dsp:nvSpPr>
        <dsp:cNvPr id="0" name=""/>
        <dsp:cNvSpPr/>
      </dsp:nvSpPr>
      <dsp:spPr>
        <a:xfrm>
          <a:off x="1708150" y="0"/>
          <a:ext cx="7752509" cy="341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/>
            <a:t>（できれば）スマホネイティブアプリ</a:t>
          </a:r>
        </a:p>
      </dsp:txBody>
      <dsp:txXfrm>
        <a:off x="1708150" y="0"/>
        <a:ext cx="3876254" cy="1024892"/>
      </dsp:txXfrm>
    </dsp:sp>
    <dsp:sp modelId="{152E7441-A8DB-B148-8708-B4F7F1D15004}">
      <dsp:nvSpPr>
        <dsp:cNvPr id="0" name=""/>
        <dsp:cNvSpPr/>
      </dsp:nvSpPr>
      <dsp:spPr>
        <a:xfrm>
          <a:off x="597853" y="1024892"/>
          <a:ext cx="2220592" cy="222059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C5C8E1-BAB6-1F47-846A-D790CA382238}">
      <dsp:nvSpPr>
        <dsp:cNvPr id="0" name=""/>
        <dsp:cNvSpPr/>
      </dsp:nvSpPr>
      <dsp:spPr>
        <a:xfrm>
          <a:off x="1708150" y="1024892"/>
          <a:ext cx="7752509" cy="22205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PC</a:t>
          </a:r>
          <a:r>
            <a:rPr kumimoji="1" lang="ja-JP" altLang="en-US" sz="1900" kern="1200" dirty="0" smtClean="0"/>
            <a:t>向けネイティブ</a:t>
          </a:r>
          <a:endParaRPr kumimoji="1" lang="ja-JP" altLang="en-US" sz="1900" kern="1200" dirty="0"/>
        </a:p>
      </dsp:txBody>
      <dsp:txXfrm>
        <a:off x="1708150" y="1024892"/>
        <a:ext cx="3876254" cy="1024888"/>
      </dsp:txXfrm>
    </dsp:sp>
    <dsp:sp modelId="{03FEEA68-98C3-C04A-881A-430EE838235B}">
      <dsp:nvSpPr>
        <dsp:cNvPr id="0" name=""/>
        <dsp:cNvSpPr/>
      </dsp:nvSpPr>
      <dsp:spPr>
        <a:xfrm>
          <a:off x="1195705" y="2049781"/>
          <a:ext cx="1024888" cy="102488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46ED97-20AD-3C49-B0AD-C04E8A71A3AE}">
      <dsp:nvSpPr>
        <dsp:cNvPr id="0" name=""/>
        <dsp:cNvSpPr/>
      </dsp:nvSpPr>
      <dsp:spPr>
        <a:xfrm>
          <a:off x="1708150" y="2049781"/>
          <a:ext cx="7752509" cy="10248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/>
            <a:t>Web</a:t>
          </a:r>
          <a:endParaRPr kumimoji="1" lang="ja-JP" altLang="en-US" sz="1900" kern="1200" dirty="0"/>
        </a:p>
      </dsp:txBody>
      <dsp:txXfrm>
        <a:off x="1708150" y="2049781"/>
        <a:ext cx="3876254" cy="1024888"/>
      </dsp:txXfrm>
    </dsp:sp>
    <dsp:sp modelId="{9A0FDAE7-129F-4D43-A34A-307974075B72}">
      <dsp:nvSpPr>
        <dsp:cNvPr id="0" name=""/>
        <dsp:cNvSpPr/>
      </dsp:nvSpPr>
      <dsp:spPr>
        <a:xfrm>
          <a:off x="5584404" y="0"/>
          <a:ext cx="3876254" cy="1024892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err="1"/>
            <a:t>iOS,Android</a:t>
          </a:r>
          <a:r>
            <a:rPr kumimoji="1" lang="ja-JP" altLang="en-US" sz="1800" kern="1200" dirty="0"/>
            <a:t>向けネイティブアプリ</a:t>
          </a:r>
        </a:p>
      </dsp:txBody>
      <dsp:txXfrm>
        <a:off x="5584404" y="0"/>
        <a:ext cx="3876254" cy="1024892"/>
      </dsp:txXfrm>
    </dsp:sp>
    <dsp:sp modelId="{A5374B20-F158-ED49-BB0B-98B2D480D2C0}">
      <dsp:nvSpPr>
        <dsp:cNvPr id="0" name=""/>
        <dsp:cNvSpPr/>
      </dsp:nvSpPr>
      <dsp:spPr>
        <a:xfrm>
          <a:off x="5584404" y="1024892"/>
          <a:ext cx="3876254" cy="1024888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err="1"/>
            <a:t>Windows,Mac</a:t>
          </a:r>
          <a:r>
            <a:rPr kumimoji="1" lang="ja-JP" altLang="en-US" sz="1800" kern="1200"/>
            <a:t>向け</a:t>
          </a:r>
          <a:endParaRPr kumimoji="1" lang="ja-JP" altLang="en-US" sz="1800" kern="1200" dirty="0"/>
        </a:p>
      </dsp:txBody>
      <dsp:txXfrm>
        <a:off x="5584404" y="1024892"/>
        <a:ext cx="3876254" cy="1024888"/>
      </dsp:txXfrm>
    </dsp:sp>
    <dsp:sp modelId="{E1EF340F-6C96-0A43-A628-C361C151507C}">
      <dsp:nvSpPr>
        <dsp:cNvPr id="0" name=""/>
        <dsp:cNvSpPr/>
      </dsp:nvSpPr>
      <dsp:spPr>
        <a:xfrm>
          <a:off x="5584404" y="2049781"/>
          <a:ext cx="3876254" cy="1024888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/>
            <a:t>ウェブサイト版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/>
            <a:t>管理者向けウェブサイト</a:t>
          </a:r>
        </a:p>
      </dsp:txBody>
      <dsp:txXfrm>
        <a:off x="5584404" y="2049781"/>
        <a:ext cx="3876254" cy="10248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65CD4-A69C-A347-94FC-81D93B378C62}">
      <dsp:nvSpPr>
        <dsp:cNvPr id="0" name=""/>
        <dsp:cNvSpPr/>
      </dsp:nvSpPr>
      <dsp:spPr>
        <a:xfrm rot="5400000">
          <a:off x="6727651" y="-3838465"/>
          <a:ext cx="601255" cy="84319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i="0" kern="1200" dirty="0"/>
            <a:t>マッチングアプリなどは存在しますが、ゲーム専門のものはない</a:t>
          </a:r>
          <a:endParaRPr lang="ja-JP" altLang="en-US" sz="1400" kern="1200" dirty="0"/>
        </a:p>
      </dsp:txBody>
      <dsp:txXfrm rot="-5400000">
        <a:off x="2812310" y="106227"/>
        <a:ext cx="8402587" cy="542553"/>
      </dsp:txXfrm>
    </dsp:sp>
    <dsp:sp modelId="{435E37A7-A6B2-0E4E-B309-8058A0A0C6B2}">
      <dsp:nvSpPr>
        <dsp:cNvPr id="0" name=""/>
        <dsp:cNvSpPr/>
      </dsp:nvSpPr>
      <dsp:spPr>
        <a:xfrm>
          <a:off x="185751" y="1718"/>
          <a:ext cx="2626559" cy="7515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マッチングサービス</a:t>
          </a:r>
        </a:p>
      </dsp:txBody>
      <dsp:txXfrm>
        <a:off x="222440" y="38407"/>
        <a:ext cx="2553181" cy="678191"/>
      </dsp:txXfrm>
    </dsp:sp>
    <dsp:sp modelId="{D9933787-5382-444F-8311-58F785D754EA}">
      <dsp:nvSpPr>
        <dsp:cNvPr id="0" name=""/>
        <dsp:cNvSpPr/>
      </dsp:nvSpPr>
      <dsp:spPr>
        <a:xfrm rot="5400000">
          <a:off x="6727651" y="-3049317"/>
          <a:ext cx="601255" cy="84319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i="0" kern="1200" dirty="0"/>
            <a:t>こうしたマッチングサービスでゲームのチームを募集している例があるので、需要がある</a:t>
          </a:r>
          <a:endParaRPr lang="ja-JP" altLang="en-US" sz="1400" kern="1200" dirty="0"/>
        </a:p>
      </dsp:txBody>
      <dsp:txXfrm rot="-5400000">
        <a:off x="2812310" y="895375"/>
        <a:ext cx="8402587" cy="542553"/>
      </dsp:txXfrm>
    </dsp:sp>
    <dsp:sp modelId="{41F0A411-8171-FE42-886A-7ADC1DAFF421}">
      <dsp:nvSpPr>
        <dsp:cNvPr id="0" name=""/>
        <dsp:cNvSpPr/>
      </dsp:nvSpPr>
      <dsp:spPr>
        <a:xfrm>
          <a:off x="185751" y="790867"/>
          <a:ext cx="2626559" cy="7515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需要は？</a:t>
          </a:r>
        </a:p>
      </dsp:txBody>
      <dsp:txXfrm>
        <a:off x="222440" y="827556"/>
        <a:ext cx="2553181" cy="678191"/>
      </dsp:txXfrm>
    </dsp:sp>
    <dsp:sp modelId="{8F36CB6A-205D-734D-BE92-A98921EA4304}">
      <dsp:nvSpPr>
        <dsp:cNvPr id="0" name=""/>
        <dsp:cNvSpPr/>
      </dsp:nvSpPr>
      <dsp:spPr>
        <a:xfrm rot="5400000">
          <a:off x="6727651" y="-2260168"/>
          <a:ext cx="601255" cy="84319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i="0" kern="1200" dirty="0"/>
            <a:t>ゲーム内に、フリーチームマッチング機能が備わっている場合もあるが、基本的にそのゲームでしかフレンドになれない</a:t>
          </a:r>
          <a:endParaRPr lang="ja-JP" altLang="en-US" sz="1400" kern="1200" dirty="0"/>
        </a:p>
      </dsp:txBody>
      <dsp:txXfrm rot="-5400000">
        <a:off x="2812310" y="1684524"/>
        <a:ext cx="8402587" cy="542553"/>
      </dsp:txXfrm>
    </dsp:sp>
    <dsp:sp modelId="{419165D2-BB82-7A4B-85C0-FA29E84D3917}">
      <dsp:nvSpPr>
        <dsp:cNvPr id="0" name=""/>
        <dsp:cNvSpPr/>
      </dsp:nvSpPr>
      <dsp:spPr>
        <a:xfrm>
          <a:off x="185751" y="1580015"/>
          <a:ext cx="2626559" cy="7515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ゲームの機能との比較</a:t>
          </a:r>
        </a:p>
      </dsp:txBody>
      <dsp:txXfrm>
        <a:off x="222440" y="1616704"/>
        <a:ext cx="2553181" cy="678191"/>
      </dsp:txXfrm>
    </dsp:sp>
    <dsp:sp modelId="{9BE701B7-AB9E-C246-90AA-DFE601A28EFB}">
      <dsp:nvSpPr>
        <dsp:cNvPr id="0" name=""/>
        <dsp:cNvSpPr/>
      </dsp:nvSpPr>
      <dsp:spPr>
        <a:xfrm rot="5400000">
          <a:off x="6727651" y="-1471020"/>
          <a:ext cx="601255" cy="84319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i="0" kern="1200" dirty="0"/>
            <a:t>複数のゲームを同じフレンド（あるいはグループ）と共有できる</a:t>
          </a:r>
          <a:endParaRPr lang="ja-JP" altLang="en-US" sz="1400" kern="1200" dirty="0"/>
        </a:p>
      </dsp:txBody>
      <dsp:txXfrm rot="-5400000">
        <a:off x="2812310" y="2473672"/>
        <a:ext cx="8402587" cy="542553"/>
      </dsp:txXfrm>
    </dsp:sp>
    <dsp:sp modelId="{C88BC5CC-823B-1242-8916-274B18F007D2}">
      <dsp:nvSpPr>
        <dsp:cNvPr id="0" name=""/>
        <dsp:cNvSpPr/>
      </dsp:nvSpPr>
      <dsp:spPr>
        <a:xfrm>
          <a:off x="185751" y="2369163"/>
          <a:ext cx="2626559" cy="7515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このアプリの特徴</a:t>
          </a:r>
        </a:p>
      </dsp:txBody>
      <dsp:txXfrm>
        <a:off x="222440" y="2405852"/>
        <a:ext cx="2553181" cy="678191"/>
      </dsp:txXfrm>
    </dsp:sp>
    <dsp:sp modelId="{DD97DCD9-D3A0-F941-AB15-E793F946A0CA}">
      <dsp:nvSpPr>
        <dsp:cNvPr id="0" name=""/>
        <dsp:cNvSpPr/>
      </dsp:nvSpPr>
      <dsp:spPr>
        <a:xfrm rot="5400000">
          <a:off x="6727651" y="-681872"/>
          <a:ext cx="601255" cy="84319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i="0" kern="1200" dirty="0"/>
            <a:t>他の趣味に比べて、ゲームは外出を伴わないので、</a:t>
          </a:r>
          <a:r>
            <a:rPr kumimoji="1" lang="ja-JP" altLang="en-US" sz="1400" b="0" i="0" kern="1200"/>
            <a:t>仲間が増えにくい</a:t>
          </a:r>
          <a:endParaRPr lang="ja-JP" altLang="en-US" sz="1400" kern="1200" dirty="0"/>
        </a:p>
      </dsp:txBody>
      <dsp:txXfrm rot="-5400000">
        <a:off x="2812310" y="3262820"/>
        <a:ext cx="8402587" cy="542553"/>
      </dsp:txXfrm>
    </dsp:sp>
    <dsp:sp modelId="{F752E7B8-2230-A243-BCC9-46248AB9957A}">
      <dsp:nvSpPr>
        <dsp:cNvPr id="0" name=""/>
        <dsp:cNvSpPr/>
      </dsp:nvSpPr>
      <dsp:spPr>
        <a:xfrm>
          <a:off x="185751" y="3158312"/>
          <a:ext cx="2626559" cy="7515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なぜゲームなのか？</a:t>
          </a:r>
        </a:p>
      </dsp:txBody>
      <dsp:txXfrm>
        <a:off x="222440" y="3195001"/>
        <a:ext cx="2553181" cy="67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2AC08-85EF-9345-9066-FC28B37C86B1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43B12-371D-AF42-8D9E-965EE1F50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389140"/>
          </a:xfrm>
        </p:spPr>
        <p:txBody>
          <a:bodyPr/>
          <a:lstStyle/>
          <a:p>
            <a:r>
              <a:rPr kumimoji="1" lang="ja-JP" altLang="en-US" dirty="0"/>
              <a:t>ゲームマッチングアプリ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4955" y="4488873"/>
            <a:ext cx="8825658" cy="114992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チーム名：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チーム</a:t>
            </a:r>
            <a:r>
              <a:rPr lang="en-US" altLang="ja-JP" dirty="0" err="1"/>
              <a:t>GamerS</a:t>
            </a:r>
            <a:endParaRPr lang="en-US" altLang="ja-JP" dirty="0"/>
          </a:p>
          <a:p>
            <a:r>
              <a:rPr kumimoji="1" lang="ja-JP" altLang="en-US" dirty="0"/>
              <a:t>メンバー：</a:t>
            </a:r>
            <a:r>
              <a:rPr kumimoji="1" lang="en-US" altLang="ja-JP" dirty="0"/>
              <a:t>	E16C1013	</a:t>
            </a:r>
            <a:r>
              <a:rPr kumimoji="1" lang="ja-JP" altLang="en-US" dirty="0"/>
              <a:t>柳　龍一</a:t>
            </a:r>
            <a:endParaRPr kumimoji="1" lang="en-US" altLang="ja-JP" dirty="0"/>
          </a:p>
          <a:p>
            <a:r>
              <a:rPr lang="en-US" altLang="ja-JP" dirty="0"/>
              <a:t>			</a:t>
            </a:r>
            <a:r>
              <a:rPr kumimoji="1" lang="en-US" altLang="ja-JP" dirty="0"/>
              <a:t>E16C1010	</a:t>
            </a:r>
            <a:r>
              <a:rPr kumimoji="1" lang="ja-JP" altLang="en-US" dirty="0"/>
              <a:t>菱田　樹</a:t>
            </a:r>
          </a:p>
        </p:txBody>
      </p:sp>
    </p:spTree>
    <p:extLst>
      <p:ext uri="{BB962C8B-B14F-4D97-AF65-F5344CB8AC3E}">
        <p14:creationId xmlns:p14="http://schemas.microsoft.com/office/powerpoint/2010/main" val="13655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8AE6877F-5C92-0B48-A103-527EC838B9BB}"/>
              </a:ext>
            </a:extLst>
          </p:cNvPr>
          <p:cNvSpPr txBox="1"/>
          <p:nvPr/>
        </p:nvSpPr>
        <p:spPr>
          <a:xfrm>
            <a:off x="7358230" y="5884433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画面遷移図</a:t>
            </a:r>
            <a:endParaRPr kumimoji="1" lang="en-US" altLang="ja-JP" sz="2800" dirty="0" smtClean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-211177"/>
            <a:ext cx="9892228" cy="6160370"/>
          </a:xfrm>
        </p:spPr>
      </p:pic>
    </p:spTree>
    <p:extLst>
      <p:ext uri="{BB962C8B-B14F-4D97-AF65-F5344CB8AC3E}">
        <p14:creationId xmlns:p14="http://schemas.microsoft.com/office/powerpoint/2010/main" val="22558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8AE6877F-5C92-0B48-A103-527EC838B9BB}"/>
              </a:ext>
            </a:extLst>
          </p:cNvPr>
          <p:cNvSpPr txBox="1"/>
          <p:nvPr/>
        </p:nvSpPr>
        <p:spPr>
          <a:xfrm>
            <a:off x="7358230" y="5884433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概念データモデル（</a:t>
            </a:r>
            <a:r>
              <a:rPr kumimoji="1" lang="en-US" altLang="ja-JP" sz="2800" dirty="0"/>
              <a:t>ER</a:t>
            </a:r>
            <a:r>
              <a:rPr kumimoji="1" lang="ja-JP" altLang="en-US" sz="2800" dirty="0"/>
              <a:t>図）</a:t>
            </a:r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0"/>
            <a:ext cx="7061200" cy="6953250"/>
          </a:xfrm>
        </p:spPr>
      </p:pic>
    </p:spTree>
    <p:extLst>
      <p:ext uri="{BB962C8B-B14F-4D97-AF65-F5344CB8AC3E}">
        <p14:creationId xmlns:p14="http://schemas.microsoft.com/office/powerpoint/2010/main" val="36208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54954" y="3100388"/>
            <a:ext cx="9725739" cy="3386136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kumimoji="1" lang="ja-JP" altLang="en-US" sz="2400" dirty="0"/>
              <a:t>ゲームを一緒にプレイするフレンドを探す、マッチングアプリです。</a:t>
            </a:r>
            <a:endParaRPr kumimoji="1" lang="en-US" altLang="ja-JP" sz="2400" dirty="0"/>
          </a:p>
          <a:p>
            <a:pPr lvl="0" rtl="0"/>
            <a:endParaRPr lang="ja-JP" altLang="en-US" sz="2400" dirty="0"/>
          </a:p>
          <a:p>
            <a:pPr lvl="0" rtl="0"/>
            <a:r>
              <a:rPr kumimoji="1" lang="en-US" altLang="ja-JP" sz="2400" dirty="0"/>
              <a:t> </a:t>
            </a:r>
            <a:r>
              <a:rPr kumimoji="1" lang="ja-JP" altLang="en-US" sz="2400" dirty="0"/>
              <a:t>利用者は普段プレイするゲームを選択し、アンケートに答えることで</a:t>
            </a:r>
            <a:endParaRPr lang="ja-JP" altLang="en-US" sz="2400" dirty="0"/>
          </a:p>
          <a:p>
            <a:pPr lvl="0" rtl="0"/>
            <a:r>
              <a:rPr kumimoji="1" lang="ja-JP" altLang="en-US" sz="2400" dirty="0"/>
              <a:t>気の合いそうなプレイヤーと</a:t>
            </a:r>
            <a:r>
              <a:rPr kumimoji="1" lang="ja-JP" altLang="en-US" sz="2400" dirty="0" smtClean="0"/>
              <a:t>マッチングします。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45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こんな人に・・・</a:t>
            </a:r>
          </a:p>
        </p:txBody>
      </p:sp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720402"/>
              </p:ext>
            </p:extLst>
          </p:nvPr>
        </p:nvGraphicFramePr>
        <p:xfrm>
          <a:off x="1154954" y="2743200"/>
          <a:ext cx="8825659" cy="3548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2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</a:t>
            </a:r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324148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6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使用言語＆技術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9442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2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対応デバイス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300484"/>
              </p:ext>
            </p:extLst>
          </p:nvPr>
        </p:nvGraphicFramePr>
        <p:xfrm>
          <a:off x="1154954" y="2603500"/>
          <a:ext cx="9460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0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類似アプリケーション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Pairs</a:t>
            </a:r>
          </a:p>
          <a:p>
            <a:r>
              <a:rPr kumimoji="1" lang="ja-JP" altLang="en-US" dirty="0" smtClean="0"/>
              <a:t>タップル誕生</a:t>
            </a:r>
            <a:endParaRPr kumimoji="1" lang="en-US" altLang="ja-JP" dirty="0" smtClean="0"/>
          </a:p>
          <a:p>
            <a:r>
              <a:rPr lang="en-US" altLang="ja-JP" dirty="0" smtClean="0"/>
              <a:t>With</a:t>
            </a:r>
          </a:p>
          <a:p>
            <a:pPr marL="0" indent="0">
              <a:buNone/>
            </a:pPr>
            <a:r>
              <a:rPr kumimoji="1" lang="ja-JP" altLang="en-US" dirty="0" smtClean="0"/>
              <a:t>類似点</a:t>
            </a:r>
            <a:r>
              <a:rPr kumimoji="1" lang="en-US" altLang="ja-JP" dirty="0" smtClean="0"/>
              <a:t>: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マッチング機能がある。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チャット機能がある。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掲示板がある。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30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需要予測と既存システムとの比較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/>
          </p:nvPr>
        </p:nvGraphicFramePr>
        <p:xfrm>
          <a:off x="285751" y="2489198"/>
          <a:ext cx="11430000" cy="391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3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9">
            <a:extLst>
              <a:ext uri="{FF2B5EF4-FFF2-40B4-BE49-F238E27FC236}">
                <a16:creationId xmlns="" xmlns:a16="http://schemas.microsoft.com/office/drawing/2014/main" id="{566705A4-AA39-784D-98BF-20693E563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337" y="0"/>
            <a:ext cx="10799253" cy="6819001"/>
          </a:xfrm>
        </p:spPr>
      </p:pic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8AE6877F-5C92-0B48-A103-527EC838B9BB}"/>
              </a:ext>
            </a:extLst>
          </p:cNvPr>
          <p:cNvSpPr txBox="1"/>
          <p:nvPr/>
        </p:nvSpPr>
        <p:spPr>
          <a:xfrm>
            <a:off x="7358230" y="5884433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概念データモデル（</a:t>
            </a:r>
            <a:r>
              <a:rPr kumimoji="1" lang="en-US" altLang="ja-JP" sz="2800" dirty="0"/>
              <a:t>ER</a:t>
            </a:r>
            <a:r>
              <a:rPr kumimoji="1" lang="ja-JP" altLang="en-US" sz="2800"/>
              <a:t>図）</a:t>
            </a:r>
          </a:p>
        </p:txBody>
      </p:sp>
    </p:spTree>
    <p:extLst>
      <p:ext uri="{BB962C8B-B14F-4D97-AF65-F5344CB8AC3E}">
        <p14:creationId xmlns:p14="http://schemas.microsoft.com/office/powerpoint/2010/main" val="26178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316</Words>
  <Application>Microsoft Office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Yu Gothic</vt:lpstr>
      <vt:lpstr>Arial</vt:lpstr>
      <vt:lpstr>Century Gothic</vt:lpstr>
      <vt:lpstr>Wingdings 3</vt:lpstr>
      <vt:lpstr>イオン ボードルーム</vt:lpstr>
      <vt:lpstr>ゲームマッチングアプリ</vt:lpstr>
      <vt:lpstr>概要</vt:lpstr>
      <vt:lpstr>こんな人に・・・</vt:lpstr>
      <vt:lpstr>機能</vt:lpstr>
      <vt:lpstr>使用言語＆技術</vt:lpstr>
      <vt:lpstr>対応デバイス</vt:lpstr>
      <vt:lpstr>類似アプリケーション</vt:lpstr>
      <vt:lpstr>需要予測と既存システムとの比較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ゲームマッチングアプリ</dc:title>
  <dc:creator>Yanagi Ryuichi</dc:creator>
  <cp:lastModifiedBy>numeric lock</cp:lastModifiedBy>
  <cp:revision>27</cp:revision>
  <dcterms:created xsi:type="dcterms:W3CDTF">2018-05-14T05:43:22Z</dcterms:created>
  <dcterms:modified xsi:type="dcterms:W3CDTF">2019-02-04T07:21:25Z</dcterms:modified>
</cp:coreProperties>
</file>