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9FA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503" autoAdjust="0"/>
    <p:restoredTop sz="94660"/>
  </p:normalViewPr>
  <p:slideViewPr>
    <p:cSldViewPr>
      <p:cViewPr>
        <p:scale>
          <a:sx n="46" d="100"/>
          <a:sy n="46" d="100"/>
        </p:scale>
        <p:origin x="-11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07.12.2020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07.12.2020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ZABq-MYfCkc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Виконала студентка</a:t>
            </a:r>
            <a:endParaRPr lang="ru-RU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uk-UA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 курсу денної форми навчання   спеціальності </a:t>
            </a:r>
            <a:r>
              <a:rPr lang="uk-UA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„Математика”</a:t>
            </a:r>
            <a:endParaRPr lang="ru-RU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uk-UA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Дімова</a:t>
            </a:r>
            <a:r>
              <a:rPr lang="uk-UA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Дар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uk-UA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я</a:t>
            </a:r>
            <a:endParaRPr lang="ru-RU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Моя школа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7224" y="2000240"/>
            <a:ext cx="7772400" cy="2225668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r>
              <a:rPr lang="uk-UA" sz="6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Перегляд відео з </a:t>
            </a:r>
            <a:r>
              <a:rPr lang="en-US" sz="6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Youtube</a:t>
            </a:r>
            <a:r>
              <a:rPr lang="en-US" sz="4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/>
            </a:r>
            <a:br>
              <a:rPr lang="en-US" sz="4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2"/>
              </a:rPr>
            </a:br>
            <a:r>
              <a:rPr lang="uk-UA" sz="4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 </a:t>
            </a:r>
            <a:r>
              <a:rPr lang="uk-UA" sz="4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uk-UA" sz="4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4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7572396" y="5929330"/>
            <a:ext cx="1000132" cy="571504"/>
          </a:xfrm>
          <a:prstGeom prst="roundRect">
            <a:avLst/>
          </a:prstGeom>
          <a:solidFill>
            <a:srgbClr val="459FAB"/>
          </a:solidFill>
          <a:ln>
            <a:solidFill>
              <a:srgbClr val="459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226196"/>
          </a:xfrm>
        </p:spPr>
        <p:txBody>
          <a:bodyPr>
            <a:normAutofit fontScale="90000"/>
          </a:bodyPr>
          <a:lstStyle/>
          <a:p>
            <a:r>
              <a:rPr lang="uk-UA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Для багатьох із нас школа – це рідний дім, а шкільні роки – час, який хочеться </a:t>
            </a:r>
            <a:r>
              <a:rPr lang="uk-UA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запам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uk-UA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ятати</a:t>
            </a:r>
            <a:r>
              <a:rPr lang="uk-UA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назавжди. Це місце, де нас не тільки навчають математиці, історії, хімії, фізиці, а ще вмінням спілкуватися, </a:t>
            </a:r>
            <a:r>
              <a:rPr lang="uk-UA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розв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uk-UA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язувати</a:t>
            </a:r>
            <a:r>
              <a:rPr lang="uk-UA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конфлікти і залишатися людьми.</a:t>
            </a:r>
            <a:br>
              <a:rPr lang="uk-UA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uk-UA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Школа-це місце , де можна відчути дитинство. </a:t>
            </a:r>
            <a:r>
              <a:rPr lang="uk-UA" dirty="0" smtClean="0"/>
              <a:t/>
            </a:r>
            <a:br>
              <a:rPr lang="uk-UA" dirty="0" smtClean="0"/>
            </a:b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7572396" y="5929330"/>
            <a:ext cx="1000132" cy="571504"/>
          </a:xfrm>
          <a:prstGeom prst="roundRect">
            <a:avLst/>
          </a:prstGeom>
          <a:solidFill>
            <a:srgbClr val="459FAB"/>
          </a:solidFill>
          <a:ln>
            <a:solidFill>
              <a:srgbClr val="459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ru-RU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143900" cy="2286040"/>
          </a:xfrm>
        </p:spPr>
        <p:txBody>
          <a:bodyPr>
            <a:noAutofit/>
          </a:bodyPr>
          <a:lstStyle/>
          <a:p>
            <a:r>
              <a:rPr lang="uk-UA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Саме таким місцем для мене є моя рідна школа – </a:t>
            </a:r>
            <a:r>
              <a:rPr lang="uk-UA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КЗ”Дмитрівськ</a:t>
            </a:r>
            <a:r>
              <a:rPr lang="uk-UA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uk-UA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ЗОШ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I-III </a:t>
            </a:r>
            <a:r>
              <a:rPr lang="uk-UA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ступенів”</a:t>
            </a:r>
            <a:endParaRPr lang="ru-RU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Содержимое 3" descr="324ee31e-1bae-49ad-bd94-1cb029515847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b="15789"/>
          <a:stretch>
            <a:fillRect/>
          </a:stretch>
        </p:blipFill>
        <p:spPr>
          <a:xfrm>
            <a:off x="357158" y="2214554"/>
            <a:ext cx="6500858" cy="4105805"/>
          </a:xfrm>
        </p:spPr>
      </p:pic>
      <p:pic>
        <p:nvPicPr>
          <p:cNvPr id="8" name="Рисунок 7" descr="e183e11c-e5a9-401e-959d-d0220037c9a4.jpg"/>
          <p:cNvPicPr>
            <a:picLocks noChangeAspect="1"/>
          </p:cNvPicPr>
          <p:nvPr/>
        </p:nvPicPr>
        <p:blipFill>
          <a:blip r:embed="rId3"/>
          <a:srcRect l="7812" r="4297" b="25077"/>
          <a:stretch>
            <a:fillRect/>
          </a:stretch>
        </p:blipFill>
        <p:spPr>
          <a:xfrm>
            <a:off x="4357686" y="2285992"/>
            <a:ext cx="4469454" cy="2857520"/>
          </a:xfrm>
          <a:prstGeom prst="rect">
            <a:avLst/>
          </a:prstGeom>
        </p:spPr>
      </p:pic>
      <p:sp>
        <p:nvSpPr>
          <p:cNvPr id="9" name="Скругленный прямоугольник 8"/>
          <p:cNvSpPr/>
          <p:nvPr/>
        </p:nvSpPr>
        <p:spPr>
          <a:xfrm>
            <a:off x="7572396" y="5929330"/>
            <a:ext cx="1000132" cy="571504"/>
          </a:xfrm>
          <a:prstGeom prst="roundRect">
            <a:avLst/>
          </a:prstGeom>
          <a:solidFill>
            <a:srgbClr val="459FAB"/>
          </a:solidFill>
          <a:ln>
            <a:solidFill>
              <a:srgbClr val="459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4348" y="285728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У 2018 році нашій </a:t>
            </a:r>
            <a:r>
              <a:rPr lang="uk-UA" sz="4400" dirty="0" smtClean="0">
                <a:latin typeface="Times New Roman" pitchFamily="18" charset="0"/>
                <a:cs typeface="Times New Roman" pitchFamily="18" charset="0"/>
              </a:rPr>
              <a:t>школі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виповнилося 50 років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Содержимое 3" descr="c7a9acc3-704d-4a3a-88a9-7b49eda4d840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85786" y="1405071"/>
            <a:ext cx="5000660" cy="3328565"/>
          </a:xfrm>
        </p:spPr>
      </p:pic>
      <p:sp>
        <p:nvSpPr>
          <p:cNvPr id="6" name="Содержимое 5"/>
          <p:cNvSpPr>
            <a:spLocks noGrp="1"/>
          </p:cNvSpPr>
          <p:nvPr>
            <p:ph sz="quarter" idx="2"/>
          </p:nvPr>
        </p:nvSpPr>
        <p:spPr>
          <a:xfrm>
            <a:off x="0" y="4714884"/>
            <a:ext cx="6072198" cy="2428892"/>
          </a:xfrm>
        </p:spPr>
        <p:txBody>
          <a:bodyPr/>
          <a:lstStyle/>
          <a:p>
            <a:pPr>
              <a:buNone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  В честь ювілею була проведена святкова лінійка. Також з цієї нагоди було створено шкільне дерево з фотографіями усіх випусків школи.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6" descr="3b689862-255c-4a44-a802-b9070c40128b.jpg"/>
          <p:cNvPicPr>
            <a:picLocks noChangeAspect="1"/>
          </p:cNvPicPr>
          <p:nvPr/>
        </p:nvPicPr>
        <p:blipFill>
          <a:blip r:embed="rId3"/>
          <a:srcRect t="12958"/>
          <a:stretch>
            <a:fillRect/>
          </a:stretch>
        </p:blipFill>
        <p:spPr>
          <a:xfrm>
            <a:off x="5857884" y="1357298"/>
            <a:ext cx="2928958" cy="4532316"/>
          </a:xfrm>
          <a:prstGeom prst="rect">
            <a:avLst/>
          </a:prstGeom>
        </p:spPr>
      </p:pic>
      <p:sp>
        <p:nvSpPr>
          <p:cNvPr id="8" name="Скругленный прямоугольник 7"/>
          <p:cNvSpPr/>
          <p:nvPr/>
        </p:nvSpPr>
        <p:spPr>
          <a:xfrm>
            <a:off x="7572396" y="5929330"/>
            <a:ext cx="1000132" cy="571504"/>
          </a:xfrm>
          <a:prstGeom prst="roundRect">
            <a:avLst/>
          </a:prstGeom>
          <a:solidFill>
            <a:srgbClr val="459FAB"/>
          </a:solidFill>
          <a:ln>
            <a:solidFill>
              <a:srgbClr val="459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ru-RU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57820" y="428604"/>
            <a:ext cx="3286180" cy="3500462"/>
          </a:xfrm>
        </p:spPr>
        <p:txBody>
          <a:bodyPr>
            <a:noAutofit/>
          </a:bodyPr>
          <a:lstStyle/>
          <a:p>
            <a:r>
              <a:rPr lang="uk-UA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 вересня 2009 року я вперше переступила поріг школи.</a:t>
            </a:r>
            <a:endParaRPr lang="ru-RU" sz="4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Содержимое 3" descr="DSC04361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l="14583" t="3125" r="6249"/>
          <a:stretch>
            <a:fillRect/>
          </a:stretch>
        </p:blipFill>
        <p:spPr>
          <a:xfrm>
            <a:off x="285720" y="285728"/>
            <a:ext cx="2714644" cy="4429124"/>
          </a:xfrm>
        </p:spPr>
      </p:pic>
      <p:pic>
        <p:nvPicPr>
          <p:cNvPr id="5" name="Рисунок 4" descr="419fddd2-1484-4231-8eb8-627b102f34e0.jpg"/>
          <p:cNvPicPr>
            <a:picLocks noChangeAspect="1"/>
          </p:cNvPicPr>
          <p:nvPr/>
        </p:nvPicPr>
        <p:blipFill>
          <a:blip r:embed="rId3"/>
          <a:srcRect l="4688" t="15820" r="6249"/>
          <a:stretch>
            <a:fillRect/>
          </a:stretch>
        </p:blipFill>
        <p:spPr>
          <a:xfrm>
            <a:off x="3071801" y="285728"/>
            <a:ext cx="2825446" cy="3643338"/>
          </a:xfrm>
          <a:prstGeom prst="rect">
            <a:avLst/>
          </a:prstGeom>
        </p:spPr>
      </p:pic>
      <p:pic>
        <p:nvPicPr>
          <p:cNvPr id="7" name="Рисунок 6" descr="DSC04259.jpg"/>
          <p:cNvPicPr>
            <a:picLocks noChangeAspect="1"/>
          </p:cNvPicPr>
          <p:nvPr/>
        </p:nvPicPr>
        <p:blipFill>
          <a:blip r:embed="rId4" cstate="print"/>
          <a:srcRect l="4955" t="10605" r="1985"/>
          <a:stretch>
            <a:fillRect/>
          </a:stretch>
        </p:blipFill>
        <p:spPr>
          <a:xfrm>
            <a:off x="2071670" y="4071942"/>
            <a:ext cx="5429288" cy="2518651"/>
          </a:xfrm>
          <a:prstGeom prst="rect">
            <a:avLst/>
          </a:prstGeom>
        </p:spPr>
      </p:pic>
      <p:sp>
        <p:nvSpPr>
          <p:cNvPr id="8" name="Скругленный прямоугольник 7"/>
          <p:cNvSpPr/>
          <p:nvPr/>
        </p:nvSpPr>
        <p:spPr>
          <a:xfrm>
            <a:off x="7572396" y="5929330"/>
            <a:ext cx="1000132" cy="571504"/>
          </a:xfrm>
          <a:prstGeom prst="roundRect">
            <a:avLst/>
          </a:prstGeom>
          <a:solidFill>
            <a:srgbClr val="459FAB"/>
          </a:solidFill>
          <a:ln>
            <a:solidFill>
              <a:srgbClr val="459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ru-RU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0"/>
            <a:ext cx="8786842" cy="4786322"/>
          </a:xfrm>
        </p:spPr>
        <p:txBody>
          <a:bodyPr>
            <a:normAutofit/>
          </a:bodyPr>
          <a:lstStyle/>
          <a:p>
            <a:r>
              <a:rPr lang="uk-UA" sz="3600" dirty="0" smtClean="0">
                <a:solidFill>
                  <a:schemeClr val="tx1"/>
                </a:solidFill>
              </a:rPr>
              <a:t>Брала активну участь у громадському житті школи, </a:t>
            </a:r>
            <a:r>
              <a:rPr lang="ru-RU" sz="3600" dirty="0" smtClean="0">
                <a:solidFill>
                  <a:schemeClr val="tx1"/>
                </a:solidFill>
              </a:rPr>
              <a:t>у </a:t>
            </a:r>
            <a:r>
              <a:rPr lang="ru-RU" sz="3600" dirty="0" err="1" smtClean="0">
                <a:solidFill>
                  <a:schemeClr val="tx1"/>
                </a:solidFill>
              </a:rPr>
              <a:t>різних</a:t>
            </a:r>
            <a:r>
              <a:rPr lang="ru-RU" sz="3600" dirty="0" smtClean="0">
                <a:solidFill>
                  <a:schemeClr val="tx1"/>
                </a:solidFill>
              </a:rPr>
              <a:t> конкурсах та заходах, </a:t>
            </a:r>
            <a:r>
              <a:rPr lang="ru-RU" sz="3600" dirty="0" err="1" smtClean="0">
                <a:solidFill>
                  <a:schemeClr val="tx1"/>
                </a:solidFill>
              </a:rPr>
              <a:t>олімпіадах</a:t>
            </a:r>
            <a:r>
              <a:rPr lang="ru-RU" sz="3600" dirty="0" smtClean="0">
                <a:solidFill>
                  <a:schemeClr val="tx1"/>
                </a:solidFill>
              </a:rPr>
              <a:t> , МАН.</a:t>
            </a:r>
            <a:br>
              <a:rPr lang="ru-RU" sz="3600" dirty="0" smtClean="0">
                <a:solidFill>
                  <a:schemeClr val="tx1"/>
                </a:solidFill>
              </a:rPr>
            </a:br>
            <a:r>
              <a:rPr lang="ru-RU" sz="3600" dirty="0" smtClean="0">
                <a:solidFill>
                  <a:schemeClr val="tx1"/>
                </a:solidFill>
              </a:rPr>
              <a:t>Будучи у 8 </a:t>
            </a:r>
            <a:r>
              <a:rPr lang="ru-RU" sz="3600" dirty="0" err="1" smtClean="0">
                <a:solidFill>
                  <a:schemeClr val="tx1"/>
                </a:solidFill>
              </a:rPr>
              <a:t>класі</a:t>
            </a:r>
            <a:r>
              <a:rPr lang="ru-RU" sz="3600" dirty="0" smtClean="0">
                <a:solidFill>
                  <a:schemeClr val="tx1"/>
                </a:solidFill>
              </a:rPr>
              <a:t>, </a:t>
            </a:r>
            <a:r>
              <a:rPr lang="ru-RU" sz="3600" dirty="0" err="1" smtClean="0">
                <a:solidFill>
                  <a:schemeClr val="tx1"/>
                </a:solidFill>
              </a:rPr>
              <a:t>була</a:t>
            </a:r>
            <a:r>
              <a:rPr lang="ru-RU" sz="3600" dirty="0" smtClean="0">
                <a:solidFill>
                  <a:schemeClr val="tx1"/>
                </a:solidFill>
              </a:rPr>
              <a:t> </a:t>
            </a:r>
            <a:r>
              <a:rPr lang="ru-RU" sz="3600" dirty="0" err="1" smtClean="0">
                <a:solidFill>
                  <a:schemeClr val="tx1"/>
                </a:solidFill>
              </a:rPr>
              <a:t>обрана</a:t>
            </a:r>
            <a:r>
              <a:rPr lang="ru-RU" sz="3600" dirty="0" smtClean="0">
                <a:solidFill>
                  <a:schemeClr val="tx1"/>
                </a:solidFill>
              </a:rPr>
              <a:t> президентом </a:t>
            </a:r>
            <a:r>
              <a:rPr lang="ru-RU" sz="3600" dirty="0" err="1" smtClean="0">
                <a:solidFill>
                  <a:schemeClr val="tx1"/>
                </a:solidFill>
              </a:rPr>
              <a:t>учнівського</a:t>
            </a:r>
            <a:r>
              <a:rPr lang="ru-RU" sz="3600" dirty="0" smtClean="0">
                <a:solidFill>
                  <a:schemeClr val="tx1"/>
                </a:solidFill>
              </a:rPr>
              <a:t> </a:t>
            </a:r>
            <a:r>
              <a:rPr lang="ru-RU" sz="3600" dirty="0" err="1" smtClean="0">
                <a:solidFill>
                  <a:schemeClr val="tx1"/>
                </a:solidFill>
              </a:rPr>
              <a:t>самоврядування</a:t>
            </a:r>
            <a:r>
              <a:rPr lang="ru-RU" sz="3600" dirty="0" smtClean="0">
                <a:solidFill>
                  <a:schemeClr val="tx1"/>
                </a:solidFill>
              </a:rPr>
              <a:t> </a:t>
            </a:r>
            <a:r>
              <a:rPr lang="ru-RU" sz="3600" dirty="0" err="1" smtClean="0">
                <a:solidFill>
                  <a:schemeClr val="tx1"/>
                </a:solidFill>
              </a:rPr>
              <a:t>школи</a:t>
            </a:r>
            <a:r>
              <a:rPr lang="ru-RU" sz="3600" dirty="0" smtClean="0">
                <a:solidFill>
                  <a:schemeClr val="tx1"/>
                </a:solidFill>
              </a:rPr>
              <a:t> до 11 </a:t>
            </a:r>
            <a:r>
              <a:rPr lang="ru-RU" sz="3600" dirty="0" err="1" smtClean="0">
                <a:solidFill>
                  <a:schemeClr val="tx1"/>
                </a:solidFill>
              </a:rPr>
              <a:t>класу</a:t>
            </a:r>
            <a:r>
              <a:rPr lang="ru-RU" dirty="0" smtClean="0"/>
              <a:t>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5" name="Рисунок 4" descr="890bc887-622e-42b4-8ff8-f725aef7329e.jpg"/>
          <p:cNvPicPr>
            <a:picLocks noChangeAspect="1"/>
          </p:cNvPicPr>
          <p:nvPr/>
        </p:nvPicPr>
        <p:blipFill>
          <a:blip r:embed="rId2"/>
          <a:srcRect t="2344" b="6249"/>
          <a:stretch>
            <a:fillRect/>
          </a:stretch>
        </p:blipFill>
        <p:spPr>
          <a:xfrm>
            <a:off x="4643438" y="2928934"/>
            <a:ext cx="4272411" cy="2928958"/>
          </a:xfrm>
          <a:prstGeom prst="rect">
            <a:avLst/>
          </a:prstGeom>
        </p:spPr>
      </p:pic>
      <p:pic>
        <p:nvPicPr>
          <p:cNvPr id="6" name="Рисунок 5" descr="b53b5737-5bfc-4f11-a0c0-5b6b42ea0a0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3643314"/>
            <a:ext cx="4313238" cy="2857520"/>
          </a:xfrm>
          <a:prstGeom prst="rect">
            <a:avLst/>
          </a:prstGeom>
        </p:spPr>
      </p:pic>
      <p:sp>
        <p:nvSpPr>
          <p:cNvPr id="7" name="Скругленный прямоугольник 6"/>
          <p:cNvSpPr/>
          <p:nvPr/>
        </p:nvSpPr>
        <p:spPr>
          <a:xfrm>
            <a:off x="7572396" y="5929330"/>
            <a:ext cx="1000132" cy="571504"/>
          </a:xfrm>
          <a:prstGeom prst="roundRect">
            <a:avLst/>
          </a:prstGeom>
          <a:solidFill>
            <a:srgbClr val="459FAB"/>
          </a:solidFill>
          <a:ln>
            <a:solidFill>
              <a:srgbClr val="459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IMG_4625.JPG"/>
          <p:cNvPicPr>
            <a:picLocks noChangeAspect="1"/>
          </p:cNvPicPr>
          <p:nvPr/>
        </p:nvPicPr>
        <p:blipFill>
          <a:blip r:embed="rId2" cstate="print"/>
          <a:srcRect r="3759" b="4442"/>
          <a:stretch>
            <a:fillRect/>
          </a:stretch>
        </p:blipFill>
        <p:spPr>
          <a:xfrm>
            <a:off x="4071934" y="2643182"/>
            <a:ext cx="4786346" cy="3168270"/>
          </a:xfrm>
          <a:prstGeom prst="rect">
            <a:avLst/>
          </a:prstGeom>
        </p:spPr>
      </p:pic>
      <p:pic>
        <p:nvPicPr>
          <p:cNvPr id="7" name="Рисунок 6" descr="IMG_4714.JPG"/>
          <p:cNvPicPr>
            <a:picLocks noChangeAspect="1"/>
          </p:cNvPicPr>
          <p:nvPr/>
        </p:nvPicPr>
        <p:blipFill>
          <a:blip r:embed="rId3" cstate="print"/>
          <a:srcRect l="31250" t="3125" r="18750" b="5468"/>
          <a:stretch>
            <a:fillRect/>
          </a:stretch>
        </p:blipFill>
        <p:spPr>
          <a:xfrm>
            <a:off x="357158" y="357166"/>
            <a:ext cx="3282485" cy="4000528"/>
          </a:xfrm>
          <a:prstGeom prst="rect">
            <a:avLst/>
          </a:prstGeom>
        </p:spPr>
      </p:pic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3643306" y="285728"/>
            <a:ext cx="5500694" cy="2368520"/>
          </a:xfrm>
        </p:spPr>
        <p:txBody>
          <a:bodyPr>
            <a:noAutofit/>
          </a:bodyPr>
          <a:lstStyle/>
          <a:p>
            <a:r>
              <a:rPr lang="uk-UA" sz="3600" dirty="0" smtClean="0">
                <a:solidFill>
                  <a:schemeClr val="tx1"/>
                </a:solidFill>
              </a:rPr>
              <a:t>У 2018 році отримала свідоцтво про базову загальну середню освіту з відзнакою</a:t>
            </a:r>
            <a:endParaRPr lang="ru-RU" sz="3600" dirty="0">
              <a:solidFill>
                <a:schemeClr val="tx1"/>
              </a:solidFill>
            </a:endParaRPr>
          </a:p>
        </p:txBody>
      </p:sp>
      <p:pic>
        <p:nvPicPr>
          <p:cNvPr id="6" name="Рисунок 5" descr="IMG_4570.JPG"/>
          <p:cNvPicPr>
            <a:picLocks noChangeAspect="1"/>
          </p:cNvPicPr>
          <p:nvPr/>
        </p:nvPicPr>
        <p:blipFill>
          <a:blip r:embed="rId4" cstate="print"/>
          <a:srcRect r="8772"/>
          <a:stretch>
            <a:fillRect/>
          </a:stretch>
        </p:blipFill>
        <p:spPr>
          <a:xfrm>
            <a:off x="357158" y="3786190"/>
            <a:ext cx="3714776" cy="2714644"/>
          </a:xfrm>
          <a:prstGeom prst="rect">
            <a:avLst/>
          </a:prstGeom>
        </p:spPr>
      </p:pic>
      <p:sp>
        <p:nvSpPr>
          <p:cNvPr id="9" name="Скругленный прямоугольник 8"/>
          <p:cNvSpPr/>
          <p:nvPr/>
        </p:nvSpPr>
        <p:spPr>
          <a:xfrm>
            <a:off x="7572396" y="5929330"/>
            <a:ext cx="1000132" cy="571504"/>
          </a:xfrm>
          <a:prstGeom prst="roundRect">
            <a:avLst/>
          </a:prstGeom>
          <a:solidFill>
            <a:srgbClr val="459FAB"/>
          </a:solidFill>
          <a:ln>
            <a:solidFill>
              <a:srgbClr val="459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endParaRPr lang="ru-RU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 </a:t>
            </a:r>
            <a:endParaRPr lang="ru-RU" dirty="0"/>
          </a:p>
        </p:txBody>
      </p:sp>
      <p:pic>
        <p:nvPicPr>
          <p:cNvPr id="3" name="Рисунок 2" descr="IMG_1772.JPG"/>
          <p:cNvPicPr>
            <a:picLocks noChangeAspect="1"/>
          </p:cNvPicPr>
          <p:nvPr/>
        </p:nvPicPr>
        <p:blipFill>
          <a:blip r:embed="rId2" cstate="print"/>
          <a:srcRect l="3175" t="2381" r="4762"/>
          <a:stretch>
            <a:fillRect/>
          </a:stretch>
        </p:blipFill>
        <p:spPr>
          <a:xfrm>
            <a:off x="357158" y="357166"/>
            <a:ext cx="4143404" cy="2928958"/>
          </a:xfrm>
          <a:prstGeom prst="rect">
            <a:avLst/>
          </a:prstGeom>
        </p:spPr>
      </p:pic>
      <p:pic>
        <p:nvPicPr>
          <p:cNvPr id="4" name="Рисунок 3" descr="IMG_2784.JPG"/>
          <p:cNvPicPr>
            <a:picLocks noChangeAspect="1"/>
          </p:cNvPicPr>
          <p:nvPr/>
        </p:nvPicPr>
        <p:blipFill>
          <a:blip r:embed="rId3" cstate="print"/>
          <a:srcRect l="4688" t="11719" r="7812"/>
          <a:stretch>
            <a:fillRect/>
          </a:stretch>
        </p:blipFill>
        <p:spPr>
          <a:xfrm>
            <a:off x="4572000" y="357166"/>
            <a:ext cx="4286248" cy="2882989"/>
          </a:xfrm>
          <a:prstGeom prst="rect">
            <a:avLst/>
          </a:prstGeom>
        </p:spPr>
      </p:pic>
      <p:pic>
        <p:nvPicPr>
          <p:cNvPr id="5" name="Рисунок 4" descr="IMG_1788.JPG"/>
          <p:cNvPicPr>
            <a:picLocks noChangeAspect="1"/>
          </p:cNvPicPr>
          <p:nvPr/>
        </p:nvPicPr>
        <p:blipFill>
          <a:blip r:embed="rId4" cstate="print"/>
          <a:srcRect l="5594" t="10490" r="7692"/>
          <a:stretch>
            <a:fillRect/>
          </a:stretch>
        </p:blipFill>
        <p:spPr>
          <a:xfrm>
            <a:off x="285720" y="3357562"/>
            <a:ext cx="4429156" cy="3048000"/>
          </a:xfrm>
          <a:prstGeom prst="rect">
            <a:avLst/>
          </a:prstGeom>
        </p:spPr>
      </p:pic>
      <p:pic>
        <p:nvPicPr>
          <p:cNvPr id="7" name="Рисунок 6" descr="6ae995d6-87b8-408c-a778-05b9388727c6.jpg"/>
          <p:cNvPicPr>
            <a:picLocks noChangeAspect="1"/>
          </p:cNvPicPr>
          <p:nvPr/>
        </p:nvPicPr>
        <p:blipFill>
          <a:blip r:embed="rId5"/>
          <a:srcRect t="2344"/>
          <a:stretch>
            <a:fillRect/>
          </a:stretch>
        </p:blipFill>
        <p:spPr>
          <a:xfrm>
            <a:off x="4786314" y="3429000"/>
            <a:ext cx="4064000" cy="2976562"/>
          </a:xfrm>
          <a:prstGeom prst="rect">
            <a:avLst/>
          </a:prstGeom>
        </p:spPr>
      </p:pic>
      <p:pic>
        <p:nvPicPr>
          <p:cNvPr id="6" name="Рисунок 5" descr="IMG_1760.JPG"/>
          <p:cNvPicPr>
            <a:picLocks noChangeAspect="1"/>
          </p:cNvPicPr>
          <p:nvPr/>
        </p:nvPicPr>
        <p:blipFill>
          <a:blip r:embed="rId6" cstate="print"/>
          <a:srcRect l="13235" r="10294"/>
          <a:stretch>
            <a:fillRect/>
          </a:stretch>
        </p:blipFill>
        <p:spPr>
          <a:xfrm>
            <a:off x="2428860" y="2000240"/>
            <a:ext cx="3714776" cy="3238501"/>
          </a:xfrm>
          <a:prstGeom prst="rect">
            <a:avLst/>
          </a:prstGeom>
        </p:spPr>
      </p:pic>
      <p:sp>
        <p:nvSpPr>
          <p:cNvPr id="9" name="Скругленный прямоугольник 8"/>
          <p:cNvSpPr/>
          <p:nvPr/>
        </p:nvSpPr>
        <p:spPr>
          <a:xfrm>
            <a:off x="7572396" y="5929330"/>
            <a:ext cx="1000132" cy="571504"/>
          </a:xfrm>
          <a:prstGeom prst="roundRect">
            <a:avLst/>
          </a:prstGeom>
          <a:solidFill>
            <a:srgbClr val="459FAB"/>
          </a:solidFill>
          <a:ln>
            <a:solidFill>
              <a:srgbClr val="459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У 2020 році закінчила </a:t>
            </a:r>
            <a:r>
              <a:rPr lang="uk-UA" dirty="0" err="1" smtClean="0"/>
              <a:t>Дмитрівську</a:t>
            </a:r>
            <a:r>
              <a:rPr lang="uk-UA" dirty="0" smtClean="0"/>
              <a:t> школу із золотою медаллю</a:t>
            </a:r>
            <a:endParaRPr lang="ru-RU" dirty="0"/>
          </a:p>
        </p:txBody>
      </p:sp>
      <p:pic>
        <p:nvPicPr>
          <p:cNvPr id="3" name="Рисунок 2" descr="DSC09243.jpg"/>
          <p:cNvPicPr>
            <a:picLocks noChangeAspect="1"/>
          </p:cNvPicPr>
          <p:nvPr/>
        </p:nvPicPr>
        <p:blipFill>
          <a:blip r:embed="rId2" cstate="print"/>
          <a:srcRect t="6084" b="8805"/>
          <a:stretch>
            <a:fillRect/>
          </a:stretch>
        </p:blipFill>
        <p:spPr>
          <a:xfrm>
            <a:off x="4739324" y="1571612"/>
            <a:ext cx="3346479" cy="4286279"/>
          </a:xfrm>
          <a:prstGeom prst="rect">
            <a:avLst/>
          </a:prstGeom>
        </p:spPr>
      </p:pic>
      <p:pic>
        <p:nvPicPr>
          <p:cNvPr id="4" name="Рисунок 3" descr="DSC09159.jpg"/>
          <p:cNvPicPr>
            <a:picLocks noChangeAspect="1"/>
          </p:cNvPicPr>
          <p:nvPr/>
        </p:nvPicPr>
        <p:blipFill>
          <a:blip r:embed="rId3" cstate="print"/>
          <a:srcRect b="14583"/>
          <a:stretch>
            <a:fillRect/>
          </a:stretch>
        </p:blipFill>
        <p:spPr>
          <a:xfrm>
            <a:off x="524426" y="1571612"/>
            <a:ext cx="3792731" cy="4859451"/>
          </a:xfrm>
          <a:prstGeom prst="rect">
            <a:avLst/>
          </a:prstGeom>
        </p:spPr>
      </p:pic>
      <p:sp>
        <p:nvSpPr>
          <p:cNvPr id="5" name="Скругленный прямоугольник 4"/>
          <p:cNvSpPr/>
          <p:nvPr/>
        </p:nvSpPr>
        <p:spPr>
          <a:xfrm>
            <a:off x="7572396" y="5929330"/>
            <a:ext cx="1000132" cy="571504"/>
          </a:xfrm>
          <a:prstGeom prst="roundRect">
            <a:avLst/>
          </a:prstGeom>
          <a:solidFill>
            <a:srgbClr val="459FAB"/>
          </a:solidFill>
          <a:ln>
            <a:solidFill>
              <a:srgbClr val="459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364</TotalTime>
  <Words>178</Words>
  <PresentationFormat>Экран (4:3)</PresentationFormat>
  <Paragraphs>23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Справедливость</vt:lpstr>
      <vt:lpstr>Моя школа </vt:lpstr>
      <vt:lpstr>Для багатьох із нас школа – це рідний дім, а шкільні роки – час, який хочеться запам’ятати назавжди. Це місце, де нас не тільки навчають математиці, історії, хімії, фізиці, а ще вмінням спілкуватися, розв’язувати конфлікти і залишатися людьми. Школа-це місце , де можна відчути дитинство.  </vt:lpstr>
      <vt:lpstr>Саме таким місцем для мене є моя рідна школа – КЗ”Дмитрівська ЗОШ I-III ступенів”</vt:lpstr>
      <vt:lpstr>У 2018 році нашій школі виповнилося 50 років</vt:lpstr>
      <vt:lpstr>1 вересня 2009 року я вперше переступила поріг школи.</vt:lpstr>
      <vt:lpstr>Брала активну участь у громадському житті школи, у різних конкурсах та заходах, олімпіадах , МАН. Будучи у 8 класі, була обрана президентом учнівського самоврядування школи до 11 класу.  </vt:lpstr>
      <vt:lpstr>У 2018 році отримала свідоцтво про базову загальну середню освіту з відзнакою</vt:lpstr>
      <vt:lpstr> </vt:lpstr>
      <vt:lpstr>У 2020 році закінчила Дмитрівську школу із золотою медаллю</vt:lpstr>
      <vt:lpstr>Перегляд відео з Youtube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Моя школа </dc:title>
  <dc:creator>Администратор</dc:creator>
  <cp:lastModifiedBy>Пользователь Windows</cp:lastModifiedBy>
  <cp:revision>45</cp:revision>
  <dcterms:created xsi:type="dcterms:W3CDTF">2020-12-06T09:18:15Z</dcterms:created>
  <dcterms:modified xsi:type="dcterms:W3CDTF">2020-12-07T14:46:26Z</dcterms:modified>
</cp:coreProperties>
</file>