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8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A200-1F73-4A16-BA19-307BCCC3CC7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E28A-3952-460A-A98F-2EAD40B6545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A200-1F73-4A16-BA19-307BCCC3CC7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E28A-3952-460A-A98F-2EAD40B654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A200-1F73-4A16-BA19-307BCCC3CC7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E28A-3952-460A-A98F-2EAD40B654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A200-1F73-4A16-BA19-307BCCC3CC7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E28A-3952-460A-A98F-2EAD40B654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A200-1F73-4A16-BA19-307BCCC3CC7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E28A-3952-460A-A98F-2EAD40B6545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A200-1F73-4A16-BA19-307BCCC3CC7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E28A-3952-460A-A98F-2EAD40B654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A200-1F73-4A16-BA19-307BCCC3CC7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E28A-3952-460A-A98F-2EAD40B6545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A200-1F73-4A16-BA19-307BCCC3CC7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E28A-3952-460A-A98F-2EAD40B654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A200-1F73-4A16-BA19-307BCCC3CC7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E28A-3952-460A-A98F-2EAD40B654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A200-1F73-4A16-BA19-307BCCC3CC7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E28A-3952-460A-A98F-2EAD40B6545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A200-1F73-4A16-BA19-307BCCC3CC7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AE28A-3952-460A-A98F-2EAD40B654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59BA200-1F73-4A16-BA19-307BCCC3CC71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CDAE28A-3952-460A-A98F-2EAD40B654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Dorado Environmental, Inc.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853718"/>
          </a:xfrm>
        </p:spPr>
        <p:txBody>
          <a:bodyPr>
            <a:normAutofit/>
          </a:bodyPr>
          <a:lstStyle/>
          <a:p>
            <a:r>
              <a:rPr lang="en-US" dirty="0" smtClean="0"/>
              <a:t>Training Slides </a:t>
            </a:r>
            <a:r>
              <a:rPr lang="en-US" dirty="0" smtClean="0"/>
              <a:t>– Fryer Management P1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398891"/>
            <a:ext cx="2641683" cy="14974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358918"/>
            <a:ext cx="17240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8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Fryer Design and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r>
              <a:rPr lang="en-US" dirty="0" smtClean="0"/>
              <a:t>Three types of Fryer Designs</a:t>
            </a:r>
          </a:p>
          <a:p>
            <a:pPr lvl="1"/>
            <a:r>
              <a:rPr lang="en-US" dirty="0" smtClean="0"/>
              <a:t>Open Pot</a:t>
            </a:r>
          </a:p>
          <a:p>
            <a:pPr lvl="1"/>
            <a:r>
              <a:rPr lang="en-US" dirty="0" smtClean="0"/>
              <a:t>Tube-Style</a:t>
            </a:r>
          </a:p>
          <a:p>
            <a:pPr lvl="1"/>
            <a:r>
              <a:rPr lang="en-US" dirty="0" smtClean="0"/>
              <a:t>Flat Bottom</a:t>
            </a:r>
          </a:p>
          <a:p>
            <a:r>
              <a:rPr lang="en-US" dirty="0" smtClean="0"/>
              <a:t>Different Fryers and cook zones/surfaces</a:t>
            </a:r>
          </a:p>
          <a:p>
            <a:r>
              <a:rPr lang="en-US" dirty="0" smtClean="0"/>
              <a:t>Built in filtration through gravity filtration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5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Tube Style Fryer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General Purpose Fryer</a:t>
            </a:r>
          </a:p>
          <a:p>
            <a:r>
              <a:rPr lang="en-US" dirty="0" smtClean="0"/>
              <a:t>Extremely Common</a:t>
            </a:r>
          </a:p>
          <a:p>
            <a:r>
              <a:rPr lang="en-US" dirty="0" smtClean="0"/>
              <a:t>Wide sentiment zone below the burners</a:t>
            </a:r>
          </a:p>
          <a:p>
            <a:r>
              <a:rPr lang="en-US" dirty="0" smtClean="0"/>
              <a:t>Harder to access than the other types in terms of cleaning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362200"/>
            <a:ext cx="2689225" cy="2689225"/>
          </a:xfrm>
        </p:spPr>
      </p:pic>
    </p:spTree>
    <p:extLst>
      <p:ext uri="{BB962C8B-B14F-4D97-AF65-F5344CB8AC3E}">
        <p14:creationId xmlns:p14="http://schemas.microsoft.com/office/powerpoint/2010/main" val="67476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Bottom Fryer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Normally used for specialty products (donuts, funnel cakes)</a:t>
            </a:r>
          </a:p>
          <a:p>
            <a:r>
              <a:rPr lang="en-US" dirty="0" smtClean="0"/>
              <a:t>Doesn’t have a sediment containment area</a:t>
            </a:r>
          </a:p>
          <a:p>
            <a:r>
              <a:rPr lang="en-US" dirty="0" smtClean="0"/>
              <a:t>Oil can break down more rapidly but cleaning is generally easier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981200"/>
            <a:ext cx="3536950" cy="3536950"/>
          </a:xfrm>
        </p:spPr>
      </p:pic>
    </p:spTree>
    <p:extLst>
      <p:ext uri="{BB962C8B-B14F-4D97-AF65-F5344CB8AC3E}">
        <p14:creationId xmlns:p14="http://schemas.microsoft.com/office/powerpoint/2010/main" val="417684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Pot Fryer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General Purpose Fryer with a sediment collection area in the bottom </a:t>
            </a:r>
          </a:p>
          <a:p>
            <a:r>
              <a:rPr lang="en-US" dirty="0" smtClean="0"/>
              <a:t>Sediment valley</a:t>
            </a:r>
          </a:p>
          <a:p>
            <a:r>
              <a:rPr lang="en-US" dirty="0" smtClean="0"/>
              <a:t>Easier to clean and access the bottom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905000"/>
            <a:ext cx="3352800" cy="3352800"/>
          </a:xfrm>
        </p:spPr>
      </p:pic>
    </p:spTree>
    <p:extLst>
      <p:ext uri="{BB962C8B-B14F-4D97-AF65-F5344CB8AC3E}">
        <p14:creationId xmlns:p14="http://schemas.microsoft.com/office/powerpoint/2010/main" val="145474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 Zones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fryers have some or all of the following characteristics:</a:t>
            </a:r>
          </a:p>
          <a:p>
            <a:pPr lvl="1"/>
            <a:r>
              <a:rPr lang="en-US" dirty="0" smtClean="0"/>
              <a:t>Cook Zones and Surfaces</a:t>
            </a:r>
          </a:p>
          <a:p>
            <a:pPr lvl="1"/>
            <a:r>
              <a:rPr lang="en-US" dirty="0" smtClean="0"/>
              <a:t>Cool zones</a:t>
            </a:r>
          </a:p>
          <a:p>
            <a:pPr lvl="1"/>
            <a:r>
              <a:rPr lang="en-US" dirty="0" smtClean="0"/>
              <a:t>Functions and features (dials, manual and digital readouts, </a:t>
            </a:r>
            <a:r>
              <a:rPr lang="en-US" dirty="0" err="1" smtClean="0"/>
              <a:t>kickouts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Built-In Filtration</a:t>
            </a:r>
          </a:p>
          <a:p>
            <a:r>
              <a:rPr lang="en-US" dirty="0" smtClean="0"/>
              <a:t>Generally speaking, the majority of fryers serviced will be gas fryers.  Most table top fryers are electric.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UNDER NO CIRCUMSTANCE, DO WE ADJUST OR MANIPULATE THE GAS CONNECTION.  IT IS A CRIME TO DO SO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UNDER NO CIRCUMSTANCE DO WE LIGHT PILOT LIGHTS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5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Zones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Cool zones are found below the heat source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Designed to help extend the life of the oil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Sediment levels generally collect here, constricting and confining the cool zone from properly functioning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Having a cool zone helps preserve the oil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4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kick-out switch?</a:t>
            </a:r>
          </a:p>
          <a:p>
            <a:r>
              <a:rPr lang="en-US" dirty="0" smtClean="0"/>
              <a:t>Describe oil level indicators?</a:t>
            </a:r>
          </a:p>
          <a:p>
            <a:r>
              <a:rPr lang="en-US" dirty="0" smtClean="0"/>
              <a:t>What are the two types of thermostats you will encounter?</a:t>
            </a:r>
          </a:p>
          <a:p>
            <a:r>
              <a:rPr lang="en-US" dirty="0" smtClean="0"/>
              <a:t>Can we service filters that use RTI or a bulk delivery/removal service?</a:t>
            </a:r>
          </a:p>
          <a:p>
            <a:r>
              <a:rPr lang="en-US" dirty="0" smtClean="0"/>
              <a:t>What is cascading?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38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RTI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sell into a bulk oil customer of RTI?</a:t>
            </a:r>
          </a:p>
          <a:p>
            <a:r>
              <a:rPr lang="en-US" dirty="0" smtClean="0"/>
              <a:t>What is the </a:t>
            </a:r>
            <a:r>
              <a:rPr lang="en-US" dirty="0" err="1" smtClean="0"/>
              <a:t>magnesol</a:t>
            </a:r>
            <a:r>
              <a:rPr lang="en-US" dirty="0" smtClean="0"/>
              <a:t> product and how is it used?</a:t>
            </a:r>
          </a:p>
          <a:p>
            <a:r>
              <a:rPr lang="en-US" dirty="0" smtClean="0"/>
              <a:t>How do we handle customers </a:t>
            </a:r>
            <a:r>
              <a:rPr lang="en-US" smtClean="0"/>
              <a:t>who already filter the oil?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58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</TotalTime>
  <Words>317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Dorado Environmental, Inc.</vt:lpstr>
      <vt:lpstr>Fryer Design and Purpose</vt:lpstr>
      <vt:lpstr>Tube Style Fryer</vt:lpstr>
      <vt:lpstr>Flat Bottom Fryer</vt:lpstr>
      <vt:lpstr>Open Pot Fryer</vt:lpstr>
      <vt:lpstr>Cook Zones</vt:lpstr>
      <vt:lpstr>Cool Zones</vt:lpstr>
      <vt:lpstr>Features and Functions</vt:lpstr>
      <vt:lpstr>RTI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Dorado Environmental, Inc.</dc:title>
  <dc:creator>John Michals</dc:creator>
  <cp:lastModifiedBy>John Michals</cp:lastModifiedBy>
  <cp:revision>2</cp:revision>
  <dcterms:created xsi:type="dcterms:W3CDTF">2019-02-14T19:08:43Z</dcterms:created>
  <dcterms:modified xsi:type="dcterms:W3CDTF">2019-02-14T19:21:31Z</dcterms:modified>
</cp:coreProperties>
</file>