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9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FA99F8-2976-499B-9B31-6803467B6563}"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AAE6E-3313-407A-8C1B-9B5D326EBDA3}" type="slidenum">
              <a:rPr lang="en-US" smtClean="0"/>
              <a:t>‹#›</a:t>
            </a:fld>
            <a:endParaRPr lang="en-US"/>
          </a:p>
        </p:txBody>
      </p:sp>
    </p:spTree>
    <p:extLst>
      <p:ext uri="{BB962C8B-B14F-4D97-AF65-F5344CB8AC3E}">
        <p14:creationId xmlns:p14="http://schemas.microsoft.com/office/powerpoint/2010/main" val="3532368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A99F8-2976-499B-9B31-6803467B6563}"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AAE6E-3313-407A-8C1B-9B5D326EBDA3}" type="slidenum">
              <a:rPr lang="en-US" smtClean="0"/>
              <a:t>‹#›</a:t>
            </a:fld>
            <a:endParaRPr lang="en-US"/>
          </a:p>
        </p:txBody>
      </p:sp>
    </p:spTree>
    <p:extLst>
      <p:ext uri="{BB962C8B-B14F-4D97-AF65-F5344CB8AC3E}">
        <p14:creationId xmlns:p14="http://schemas.microsoft.com/office/powerpoint/2010/main" val="46706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A99F8-2976-499B-9B31-6803467B6563}"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AAE6E-3313-407A-8C1B-9B5D326EBDA3}" type="slidenum">
              <a:rPr lang="en-US" smtClean="0"/>
              <a:t>‹#›</a:t>
            </a:fld>
            <a:endParaRPr lang="en-US"/>
          </a:p>
        </p:txBody>
      </p:sp>
    </p:spTree>
    <p:extLst>
      <p:ext uri="{BB962C8B-B14F-4D97-AF65-F5344CB8AC3E}">
        <p14:creationId xmlns:p14="http://schemas.microsoft.com/office/powerpoint/2010/main" val="284983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A99F8-2976-499B-9B31-6803467B6563}"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AAE6E-3313-407A-8C1B-9B5D326EBDA3}" type="slidenum">
              <a:rPr lang="en-US" smtClean="0"/>
              <a:t>‹#›</a:t>
            </a:fld>
            <a:endParaRPr lang="en-US"/>
          </a:p>
        </p:txBody>
      </p:sp>
    </p:spTree>
    <p:extLst>
      <p:ext uri="{BB962C8B-B14F-4D97-AF65-F5344CB8AC3E}">
        <p14:creationId xmlns:p14="http://schemas.microsoft.com/office/powerpoint/2010/main" val="60126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FA99F8-2976-499B-9B31-6803467B6563}"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AAE6E-3313-407A-8C1B-9B5D326EBDA3}" type="slidenum">
              <a:rPr lang="en-US" smtClean="0"/>
              <a:t>‹#›</a:t>
            </a:fld>
            <a:endParaRPr lang="en-US"/>
          </a:p>
        </p:txBody>
      </p:sp>
    </p:spTree>
    <p:extLst>
      <p:ext uri="{BB962C8B-B14F-4D97-AF65-F5344CB8AC3E}">
        <p14:creationId xmlns:p14="http://schemas.microsoft.com/office/powerpoint/2010/main" val="3184217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FA99F8-2976-499B-9B31-6803467B6563}"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AAE6E-3313-407A-8C1B-9B5D326EBDA3}" type="slidenum">
              <a:rPr lang="en-US" smtClean="0"/>
              <a:t>‹#›</a:t>
            </a:fld>
            <a:endParaRPr lang="en-US"/>
          </a:p>
        </p:txBody>
      </p:sp>
    </p:spTree>
    <p:extLst>
      <p:ext uri="{BB962C8B-B14F-4D97-AF65-F5344CB8AC3E}">
        <p14:creationId xmlns:p14="http://schemas.microsoft.com/office/powerpoint/2010/main" val="211898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FA99F8-2976-499B-9B31-6803467B6563}" type="datetimeFigureOut">
              <a:rPr lang="en-US" smtClean="0"/>
              <a:t>12/19/2018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AAE6E-3313-407A-8C1B-9B5D326EBDA3}" type="slidenum">
              <a:rPr lang="en-US" smtClean="0"/>
              <a:t>‹#›</a:t>
            </a:fld>
            <a:endParaRPr lang="en-US"/>
          </a:p>
        </p:txBody>
      </p:sp>
    </p:spTree>
    <p:extLst>
      <p:ext uri="{BB962C8B-B14F-4D97-AF65-F5344CB8AC3E}">
        <p14:creationId xmlns:p14="http://schemas.microsoft.com/office/powerpoint/2010/main" val="60506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FA99F8-2976-499B-9B31-6803467B6563}" type="datetimeFigureOut">
              <a:rPr lang="en-US" smtClean="0"/>
              <a:t>12/19/2018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AAE6E-3313-407A-8C1B-9B5D326EBDA3}" type="slidenum">
              <a:rPr lang="en-US" smtClean="0"/>
              <a:t>‹#›</a:t>
            </a:fld>
            <a:endParaRPr lang="en-US"/>
          </a:p>
        </p:txBody>
      </p:sp>
    </p:spTree>
    <p:extLst>
      <p:ext uri="{BB962C8B-B14F-4D97-AF65-F5344CB8AC3E}">
        <p14:creationId xmlns:p14="http://schemas.microsoft.com/office/powerpoint/2010/main" val="379086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A99F8-2976-499B-9B31-6803467B6563}" type="datetimeFigureOut">
              <a:rPr lang="en-US" smtClean="0"/>
              <a:t>12/19/2018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AAE6E-3313-407A-8C1B-9B5D326EBDA3}" type="slidenum">
              <a:rPr lang="en-US" smtClean="0"/>
              <a:t>‹#›</a:t>
            </a:fld>
            <a:endParaRPr lang="en-US"/>
          </a:p>
        </p:txBody>
      </p:sp>
    </p:spTree>
    <p:extLst>
      <p:ext uri="{BB962C8B-B14F-4D97-AF65-F5344CB8AC3E}">
        <p14:creationId xmlns:p14="http://schemas.microsoft.com/office/powerpoint/2010/main" val="311858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A99F8-2976-499B-9B31-6803467B6563}"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AAE6E-3313-407A-8C1B-9B5D326EBDA3}" type="slidenum">
              <a:rPr lang="en-US" smtClean="0"/>
              <a:t>‹#›</a:t>
            </a:fld>
            <a:endParaRPr lang="en-US"/>
          </a:p>
        </p:txBody>
      </p:sp>
    </p:spTree>
    <p:extLst>
      <p:ext uri="{BB962C8B-B14F-4D97-AF65-F5344CB8AC3E}">
        <p14:creationId xmlns:p14="http://schemas.microsoft.com/office/powerpoint/2010/main" val="152407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A99F8-2976-499B-9B31-6803467B6563}"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AAE6E-3313-407A-8C1B-9B5D326EBDA3}" type="slidenum">
              <a:rPr lang="en-US" smtClean="0"/>
              <a:t>‹#›</a:t>
            </a:fld>
            <a:endParaRPr lang="en-US"/>
          </a:p>
        </p:txBody>
      </p:sp>
    </p:spTree>
    <p:extLst>
      <p:ext uri="{BB962C8B-B14F-4D97-AF65-F5344CB8AC3E}">
        <p14:creationId xmlns:p14="http://schemas.microsoft.com/office/powerpoint/2010/main" val="359553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A99F8-2976-499B-9B31-6803467B6563}" type="datetimeFigureOut">
              <a:rPr lang="en-US" smtClean="0"/>
              <a:t>12/19/2018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AAE6E-3313-407A-8C1B-9B5D326EBDA3}" type="slidenum">
              <a:rPr lang="en-US" smtClean="0"/>
              <a:t>‹#›</a:t>
            </a:fld>
            <a:endParaRPr lang="en-US"/>
          </a:p>
        </p:txBody>
      </p:sp>
    </p:spTree>
    <p:extLst>
      <p:ext uri="{BB962C8B-B14F-4D97-AF65-F5344CB8AC3E}">
        <p14:creationId xmlns:p14="http://schemas.microsoft.com/office/powerpoint/2010/main" val="486162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lstStyle/>
          <a:p>
            <a:r>
              <a:rPr lang="en-US" b="1" dirty="0" smtClean="0"/>
              <a:t>Avoiding a Christmas </a:t>
            </a:r>
            <a:br>
              <a:rPr lang="en-US" b="1" dirty="0" smtClean="0"/>
            </a:br>
            <a:r>
              <a:rPr lang="en-US" b="1" dirty="0" smtClean="0"/>
              <a:t>Wardrobe Malfunction</a:t>
            </a:r>
            <a:endParaRPr lang="en-US" b="1" dirty="0"/>
          </a:p>
        </p:txBody>
      </p:sp>
      <p:sp>
        <p:nvSpPr>
          <p:cNvPr id="3" name="Subtitle 2"/>
          <p:cNvSpPr>
            <a:spLocks noGrp="1"/>
          </p:cNvSpPr>
          <p:nvPr>
            <p:ph type="subTitle" idx="1"/>
          </p:nvPr>
        </p:nvSpPr>
        <p:spPr/>
        <p:txBody>
          <a:bodyPr>
            <a:normAutofit fontScale="62500" lnSpcReduction="20000"/>
          </a:bodyPr>
          <a:lstStyle/>
          <a:p>
            <a:r>
              <a:rPr lang="en-US" sz="3400" dirty="0" smtClean="0"/>
              <a:t>Matthew Lombardo</a:t>
            </a:r>
          </a:p>
          <a:p>
            <a:r>
              <a:rPr lang="en-US" sz="3400" dirty="0" smtClean="0"/>
              <a:t>Jeremy Coy</a:t>
            </a:r>
          </a:p>
          <a:p>
            <a:r>
              <a:rPr lang="en-US" sz="3400" dirty="0" err="1" smtClean="0"/>
              <a:t>Madu</a:t>
            </a:r>
            <a:r>
              <a:rPr lang="en-US" sz="3400" dirty="0" smtClean="0"/>
              <a:t> Raghunath</a:t>
            </a:r>
          </a:p>
          <a:p>
            <a:r>
              <a:rPr lang="en-US" sz="3400" dirty="0" smtClean="0"/>
              <a:t>John Michals</a:t>
            </a:r>
          </a:p>
          <a:p>
            <a:r>
              <a:rPr lang="en-US" dirty="0" smtClean="0"/>
              <a:t>Presentation on: December 20, 2018</a:t>
            </a:r>
            <a:endParaRPr lang="en-US" dirty="0"/>
          </a:p>
        </p:txBody>
      </p:sp>
      <p:pic>
        <p:nvPicPr>
          <p:cNvPr id="1027" name="Picture 3" descr="C:\Users\jmichals\AppData\Local\Microsoft\Windows\INetCache\IE\AZJGTJJ7\christmas-tree-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667000"/>
            <a:ext cx="1824037" cy="2197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michals\AppData\Local\Microsoft\Windows\INetCache\IE\NJRLMKUS\Rent-The-Runway-ugly-holiday-sweat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988224"/>
            <a:ext cx="2518141" cy="155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25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Tree>
    <p:extLst>
      <p:ext uri="{BB962C8B-B14F-4D97-AF65-F5344CB8AC3E}">
        <p14:creationId xmlns:p14="http://schemas.microsoft.com/office/powerpoint/2010/main" val="361245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Awkward…..Don’t be them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525" y="1829594"/>
            <a:ext cx="6076950" cy="4067175"/>
          </a:xfrm>
        </p:spPr>
      </p:pic>
    </p:spTree>
    <p:extLst>
      <p:ext uri="{BB962C8B-B14F-4D97-AF65-F5344CB8AC3E}">
        <p14:creationId xmlns:p14="http://schemas.microsoft.com/office/powerpoint/2010/main" val="267059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Avoiding a Christmas Disaster</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650349"/>
            <a:ext cx="8266763" cy="4445652"/>
          </a:xfrm>
        </p:spPr>
      </p:pic>
    </p:spTree>
    <p:extLst>
      <p:ext uri="{BB962C8B-B14F-4D97-AF65-F5344CB8AC3E}">
        <p14:creationId xmlns:p14="http://schemas.microsoft.com/office/powerpoint/2010/main" val="283691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sz="3600" u="sng" dirty="0" smtClean="0"/>
              <a:t/>
            </a:r>
            <a:br>
              <a:rPr lang="en-US" sz="3600" u="sng" dirty="0" smtClean="0"/>
            </a:br>
            <a:r>
              <a:rPr lang="en-US" sz="3600" u="sng" dirty="0" smtClean="0"/>
              <a:t>How it works?</a:t>
            </a:r>
            <a:r>
              <a:rPr lang="en-US" dirty="0" smtClean="0"/>
              <a:t/>
            </a:r>
            <a:br>
              <a:rPr lang="en-US" dirty="0" smtClean="0"/>
            </a:br>
            <a:endParaRPr lang="en-US" dirty="0"/>
          </a:p>
        </p:txBody>
      </p:sp>
      <p:sp>
        <p:nvSpPr>
          <p:cNvPr id="6" name="Text Placeholder 5"/>
          <p:cNvSpPr>
            <a:spLocks noGrp="1"/>
          </p:cNvSpPr>
          <p:nvPr>
            <p:ph idx="1"/>
          </p:nvPr>
        </p:nvSpPr>
        <p:spPr/>
        <p:txBody>
          <a:bodyPr>
            <a:normAutofit fontScale="77500" lnSpcReduction="20000"/>
          </a:bodyPr>
          <a:lstStyle/>
          <a:p>
            <a:pPr marL="285750" indent="-285750" algn="just">
              <a:buFont typeface="Arial" panose="020B0604020202020204" pitchFamily="34" charset="0"/>
              <a:buChar char="•"/>
            </a:pPr>
            <a:r>
              <a:rPr lang="en-US" dirty="0" smtClean="0"/>
              <a:t>Our site allows the user to search for their Christmas travel destination, assess the temperature forecast average for the Christmas holiday based on the GFS American weather model run from December 17</a:t>
            </a:r>
            <a:r>
              <a:rPr lang="en-US" baseline="30000" dirty="0" smtClean="0"/>
              <a:t>th</a:t>
            </a:r>
            <a:r>
              <a:rPr lang="en-US" dirty="0" smtClean="0"/>
              <a:t>, and then run through a scrapping function that will suggest some ‘appropriate’ outfits given the forecasted climate.</a:t>
            </a:r>
          </a:p>
          <a:p>
            <a:pPr marL="285750" indent="-285750" algn="just">
              <a:buFont typeface="Arial" panose="020B0604020202020204" pitchFamily="34" charset="0"/>
              <a:buChar char="•"/>
            </a:pPr>
            <a:r>
              <a:rPr lang="en-US" dirty="0" smtClean="0"/>
              <a:t>To perform the tasks, we utilized csv provided data from a weather vendor, Commodity Weather Group, transformed it in our flask to JSON and then some GEOJSON formatted data, and ran several new JS libraries.</a:t>
            </a:r>
          </a:p>
          <a:p>
            <a:pPr marL="685800" lvl="1" algn="just">
              <a:buFont typeface="Arial" panose="020B0604020202020204" pitchFamily="34" charset="0"/>
              <a:buChar char="•"/>
            </a:pPr>
            <a:r>
              <a:rPr lang="en-US" dirty="0" smtClean="0"/>
              <a:t>Turf.JS</a:t>
            </a:r>
          </a:p>
          <a:p>
            <a:pPr marL="685800" lvl="1" algn="just">
              <a:buFont typeface="Arial" panose="020B0604020202020204" pitchFamily="34" charset="0"/>
              <a:buChar char="•"/>
            </a:pPr>
            <a:r>
              <a:rPr lang="en-US" dirty="0" err="1" smtClean="0"/>
              <a:t>Mapbox</a:t>
            </a:r>
            <a:r>
              <a:rPr lang="en-US" dirty="0" smtClean="0"/>
              <a:t> GL, featuring Geocoder.</a:t>
            </a:r>
          </a:p>
        </p:txBody>
      </p:sp>
    </p:spTree>
    <p:extLst>
      <p:ext uri="{BB962C8B-B14F-4D97-AF65-F5344CB8AC3E}">
        <p14:creationId xmlns:p14="http://schemas.microsoft.com/office/powerpoint/2010/main" val="230087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Code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826" y="1219200"/>
            <a:ext cx="7988347" cy="4906963"/>
          </a:xfrm>
        </p:spPr>
      </p:pic>
    </p:spTree>
    <p:extLst>
      <p:ext uri="{BB962C8B-B14F-4D97-AF65-F5344CB8AC3E}">
        <p14:creationId xmlns:p14="http://schemas.microsoft.com/office/powerpoint/2010/main" val="150838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New JS</a:t>
            </a:r>
            <a:endParaRPr lang="en-US" dirty="0"/>
          </a:p>
        </p:txBody>
      </p:sp>
      <p:sp>
        <p:nvSpPr>
          <p:cNvPr id="5" name="Content Placeholder 4"/>
          <p:cNvSpPr>
            <a:spLocks noGrp="1"/>
          </p:cNvSpPr>
          <p:nvPr>
            <p:ph sz="half" idx="1"/>
          </p:nvPr>
        </p:nvSpPr>
        <p:spPr/>
        <p:txBody>
          <a:bodyPr>
            <a:normAutofit fontScale="92500" lnSpcReduction="20000"/>
          </a:bodyPr>
          <a:lstStyle/>
          <a:p>
            <a:pPr marL="0" indent="0" algn="ctr" fontAlgn="base">
              <a:buNone/>
            </a:pPr>
            <a:r>
              <a:rPr lang="en-US" b="1" dirty="0" err="1"/>
              <a:t>Mapbox</a:t>
            </a:r>
            <a:r>
              <a:rPr lang="en-US" b="1" dirty="0"/>
              <a:t> </a:t>
            </a:r>
            <a:r>
              <a:rPr lang="en-US" b="1" dirty="0" smtClean="0"/>
              <a:t>GL Geocoder</a:t>
            </a:r>
            <a:endParaRPr lang="en-US" b="1" dirty="0"/>
          </a:p>
          <a:p>
            <a:pPr algn="just" fontAlgn="base"/>
            <a:r>
              <a:rPr lang="en-US" sz="2300" dirty="0" err="1" smtClean="0"/>
              <a:t>Mapbox</a:t>
            </a:r>
            <a:r>
              <a:rPr lang="en-US" sz="2300" dirty="0" smtClean="0"/>
              <a:t> GL is </a:t>
            </a:r>
            <a:r>
              <a:rPr lang="en-US" sz="2300" dirty="0"/>
              <a:t>a suite of open-source libraries for embedding highly customizable and responsive client-side maps in Web, mobile, and desktop applications. </a:t>
            </a:r>
            <a:r>
              <a:rPr lang="en-US" sz="2300" dirty="0" smtClean="0"/>
              <a:t>‘</a:t>
            </a:r>
          </a:p>
          <a:p>
            <a:pPr algn="just" fontAlgn="base"/>
            <a:r>
              <a:rPr lang="en-US" sz="2300" dirty="0" smtClean="0"/>
              <a:t>Maps </a:t>
            </a:r>
            <a:r>
              <a:rPr lang="en-US" sz="2300" dirty="0"/>
              <a:t>render at a super high framerate. </a:t>
            </a:r>
            <a:endParaRPr lang="en-US" sz="2300" dirty="0" smtClean="0"/>
          </a:p>
          <a:p>
            <a:pPr algn="just" fontAlgn="base"/>
            <a:r>
              <a:rPr lang="en-US" sz="2300" dirty="0" smtClean="0"/>
              <a:t>Geocoder allows one to control a search for places using </a:t>
            </a:r>
            <a:r>
              <a:rPr lang="en-US" sz="2300" dirty="0" err="1" smtClean="0"/>
              <a:t>Mapbox</a:t>
            </a:r>
            <a:r>
              <a:rPr lang="en-US" sz="2300" dirty="0" smtClean="0"/>
              <a:t> Geocoding API.  </a:t>
            </a:r>
            <a:endParaRPr lang="en-US" dirty="0"/>
          </a:p>
        </p:txBody>
      </p:sp>
      <p:sp>
        <p:nvSpPr>
          <p:cNvPr id="6" name="Content Placeholder 5"/>
          <p:cNvSpPr>
            <a:spLocks noGrp="1"/>
          </p:cNvSpPr>
          <p:nvPr>
            <p:ph sz="half" idx="2"/>
          </p:nvPr>
        </p:nvSpPr>
        <p:spPr/>
        <p:txBody>
          <a:bodyPr>
            <a:normAutofit fontScale="92500" lnSpcReduction="20000"/>
          </a:bodyPr>
          <a:lstStyle/>
          <a:p>
            <a:pPr marL="0" indent="0" algn="ctr">
              <a:buNone/>
            </a:pPr>
            <a:r>
              <a:rPr lang="en-US" b="1" dirty="0" smtClean="0"/>
              <a:t>Turf.JS</a:t>
            </a:r>
          </a:p>
          <a:p>
            <a:pPr algn="just"/>
            <a:r>
              <a:rPr lang="en-US" sz="2300" dirty="0" smtClean="0"/>
              <a:t>Modular, simple to understand JS functionality that utilizes GEOJSON data.  </a:t>
            </a:r>
          </a:p>
          <a:p>
            <a:pPr algn="just"/>
            <a:r>
              <a:rPr lang="en-US" sz="2300" dirty="0" smtClean="0"/>
              <a:t>Turf is a collection of small modules</a:t>
            </a:r>
          </a:p>
          <a:p>
            <a:pPr algn="just"/>
            <a:r>
              <a:rPr lang="en-US" sz="2300" dirty="0" err="1" smtClean="0"/>
              <a:t>nearestPoint</a:t>
            </a:r>
            <a:r>
              <a:rPr lang="en-US" sz="2300" dirty="0" smtClean="0"/>
              <a:t> module specifically used</a:t>
            </a:r>
            <a:endParaRPr lang="en-US" sz="2300" dirty="0"/>
          </a:p>
          <a:p>
            <a:pPr algn="just"/>
            <a:r>
              <a:rPr lang="en-US" sz="2300" dirty="0"/>
              <a:t>Takes a reference </a:t>
            </a:r>
            <a:r>
              <a:rPr lang="en-US" sz="2300" u="sng" dirty="0"/>
              <a:t>point</a:t>
            </a:r>
            <a:r>
              <a:rPr lang="en-US" sz="2300" dirty="0"/>
              <a:t> and a </a:t>
            </a:r>
            <a:r>
              <a:rPr lang="en-US" sz="2300" dirty="0" err="1"/>
              <a:t>FeatureCollection</a:t>
            </a:r>
            <a:r>
              <a:rPr lang="en-US" sz="2300" dirty="0"/>
              <a:t> of Features with Point geometries and returns the point from the </a:t>
            </a:r>
            <a:r>
              <a:rPr lang="en-US" sz="2300" dirty="0" err="1"/>
              <a:t>FeatureCollection</a:t>
            </a:r>
            <a:r>
              <a:rPr lang="en-US" sz="2300" dirty="0"/>
              <a:t> closest to the reference. This calculation is geodesic.</a:t>
            </a:r>
          </a:p>
          <a:p>
            <a:endParaRPr lang="en-US" dirty="0" smtClean="0"/>
          </a:p>
        </p:txBody>
      </p:sp>
    </p:spTree>
    <p:extLst>
      <p:ext uri="{BB962C8B-B14F-4D97-AF65-F5344CB8AC3E}">
        <p14:creationId xmlns:p14="http://schemas.microsoft.com/office/powerpoint/2010/main" val="81024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Selected, What to Wear?</a:t>
            </a:r>
            <a:endParaRPr lang="en-US" dirty="0"/>
          </a:p>
        </p:txBody>
      </p:sp>
      <p:sp>
        <p:nvSpPr>
          <p:cNvPr id="5" name="Content Placeholder 4"/>
          <p:cNvSpPr>
            <a:spLocks noGrp="1"/>
          </p:cNvSpPr>
          <p:nvPr>
            <p:ph idx="1"/>
          </p:nvPr>
        </p:nvSpPr>
        <p:spPr/>
        <p:txBody>
          <a:bodyPr/>
          <a:lstStyle/>
          <a:p>
            <a:pPr algn="just"/>
            <a:r>
              <a:rPr lang="en-US" dirty="0" smtClean="0"/>
              <a:t>Now that your location was selected, either by toggling to the nearest weather station and using the tool tip to discover the temperature, you can simply click our scrape button and wait for your clothing suggestions.</a:t>
            </a:r>
            <a:endParaRPr lang="en-US" dirty="0"/>
          </a:p>
        </p:txBody>
      </p:sp>
    </p:spTree>
    <p:extLst>
      <p:ext uri="{BB962C8B-B14F-4D97-AF65-F5344CB8AC3E}">
        <p14:creationId xmlns:p14="http://schemas.microsoft.com/office/powerpoint/2010/main" val="122673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The Scrape Code</a:t>
            </a:r>
            <a:endParaRPr lang="en-US" sz="36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5483" y="273050"/>
            <a:ext cx="4870884" cy="5853113"/>
          </a:xfrm>
        </p:spPr>
      </p:pic>
      <p:sp>
        <p:nvSpPr>
          <p:cNvPr id="7" name="Text Placeholder 6"/>
          <p:cNvSpPr>
            <a:spLocks noGrp="1"/>
          </p:cNvSpPr>
          <p:nvPr>
            <p:ph type="body" sz="half" idx="2"/>
          </p:nvPr>
        </p:nvSpPr>
        <p:spPr/>
        <p:txBody>
          <a:bodyPr>
            <a:noAutofit/>
          </a:bodyPr>
          <a:lstStyle/>
          <a:p>
            <a:pPr marL="285750" indent="-285750" algn="just">
              <a:buFont typeface="Arial" panose="020B0604020202020204" pitchFamily="34" charset="0"/>
              <a:buChar char="•"/>
            </a:pPr>
            <a:r>
              <a:rPr lang="en-US" sz="1800" dirty="0" smtClean="0"/>
              <a:t>Utilized </a:t>
            </a:r>
            <a:r>
              <a:rPr lang="en-US" sz="1800" dirty="0" err="1" smtClean="0"/>
              <a:t>SQLlite</a:t>
            </a:r>
            <a:r>
              <a:rPr lang="en-US" sz="1800" dirty="0" smtClean="0"/>
              <a:t> and Mongo to perform the database functionality</a:t>
            </a:r>
          </a:p>
          <a:p>
            <a:pPr marL="742950" lvl="1" indent="-285750" algn="just">
              <a:buFont typeface="Arial" panose="020B0604020202020204" pitchFamily="34" charset="0"/>
              <a:buChar char="•"/>
            </a:pPr>
            <a:r>
              <a:rPr lang="en-US" sz="1800" dirty="0" smtClean="0"/>
              <a:t>SQL for our weather data</a:t>
            </a:r>
          </a:p>
          <a:p>
            <a:pPr marL="742950" lvl="1" indent="-285750" algn="just">
              <a:buFont typeface="Arial" panose="020B0604020202020204" pitchFamily="34" charset="0"/>
              <a:buChar char="•"/>
            </a:pPr>
            <a:r>
              <a:rPr lang="en-US" sz="1800" dirty="0" smtClean="0"/>
              <a:t>Mongo for the scrapes</a:t>
            </a:r>
          </a:p>
          <a:p>
            <a:pPr marL="285750" indent="-285750" algn="just">
              <a:buFont typeface="Arial" panose="020B0604020202020204" pitchFamily="34" charset="0"/>
              <a:buChar char="•"/>
            </a:pPr>
            <a:r>
              <a:rPr lang="en-US" sz="1800" dirty="0" smtClean="0"/>
              <a:t>Pictured on the right is the flask code for our weather related data, returning it in a JSON format</a:t>
            </a:r>
          </a:p>
          <a:p>
            <a:pPr marL="285750" indent="-285750" algn="just">
              <a:buFont typeface="Arial" panose="020B0604020202020204" pitchFamily="34" charset="0"/>
              <a:buChar char="•"/>
            </a:pPr>
            <a:r>
              <a:rPr lang="en-US" sz="1800" dirty="0" smtClean="0"/>
              <a:t>On the next slide is an image of how our Mongo DB was utilized to perform the various scrapes, which target the shopping website, Bloomingdales.</a:t>
            </a:r>
            <a:endParaRPr lang="en-US" sz="1800" dirty="0"/>
          </a:p>
        </p:txBody>
      </p:sp>
    </p:spTree>
    <p:extLst>
      <p:ext uri="{BB962C8B-B14F-4D97-AF65-F5344CB8AC3E}">
        <p14:creationId xmlns:p14="http://schemas.microsoft.com/office/powerpoint/2010/main" val="421551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Code continued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0713"/>
            <a:ext cx="8229600" cy="4024936"/>
          </a:xfrm>
        </p:spPr>
      </p:pic>
    </p:spTree>
    <p:extLst>
      <p:ext uri="{BB962C8B-B14F-4D97-AF65-F5344CB8AC3E}">
        <p14:creationId xmlns:p14="http://schemas.microsoft.com/office/powerpoint/2010/main" val="1427687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331</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Avoiding a Christmas  Wardrobe Malfunction</vt:lpstr>
      <vt:lpstr>Awkward…..Don’t be them</vt:lpstr>
      <vt:lpstr>Avoiding a Christmas Disaster</vt:lpstr>
      <vt:lpstr> How it works? </vt:lpstr>
      <vt:lpstr>The Code</vt:lpstr>
      <vt:lpstr>The New JS</vt:lpstr>
      <vt:lpstr>Location Selected, What to Wear?</vt:lpstr>
      <vt:lpstr>The Scrape Code</vt:lpstr>
      <vt:lpstr>Code continued</vt:lpstr>
      <vt:lpstr>Any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Traveling in Style</dc:title>
  <dc:creator>John Michals</dc:creator>
  <cp:lastModifiedBy>John Michals</cp:lastModifiedBy>
  <cp:revision>5</cp:revision>
  <dcterms:created xsi:type="dcterms:W3CDTF">2018-12-19T12:45:21Z</dcterms:created>
  <dcterms:modified xsi:type="dcterms:W3CDTF">2018-12-19T13:48:14Z</dcterms:modified>
</cp:coreProperties>
</file>