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CFD9B0-AD1D-480C-9C5B-8B0AF3D8D6D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8E77364-42AA-4FA8-A99E-C0E81DF7161C}">
      <dgm:prSet/>
      <dgm:spPr/>
      <dgm:t>
        <a:bodyPr/>
        <a:lstStyle/>
        <a:p>
          <a:r>
            <a:rPr lang="en-GB"/>
            <a:t>Familiarize with GANs</a:t>
          </a:r>
          <a:endParaRPr lang="en-US"/>
        </a:p>
      </dgm:t>
    </dgm:pt>
    <dgm:pt modelId="{B0E081D6-CF3B-4687-BDA8-D2B244EA03F5}" type="parTrans" cxnId="{502522F2-FCAA-4D31-957F-60530FBF44FA}">
      <dgm:prSet/>
      <dgm:spPr/>
      <dgm:t>
        <a:bodyPr/>
        <a:lstStyle/>
        <a:p>
          <a:endParaRPr lang="en-US"/>
        </a:p>
      </dgm:t>
    </dgm:pt>
    <dgm:pt modelId="{362E4E65-A679-427C-987F-D90C6F721C19}" type="sibTrans" cxnId="{502522F2-FCAA-4D31-957F-60530FBF44FA}">
      <dgm:prSet/>
      <dgm:spPr/>
      <dgm:t>
        <a:bodyPr/>
        <a:lstStyle/>
        <a:p>
          <a:endParaRPr lang="en-US"/>
        </a:p>
      </dgm:t>
    </dgm:pt>
    <dgm:pt modelId="{758B5A7F-A963-4A42-945F-9DBD771189A3}">
      <dgm:prSet/>
      <dgm:spPr/>
      <dgm:t>
        <a:bodyPr/>
        <a:lstStyle/>
        <a:p>
          <a:r>
            <a:rPr lang="en-GB"/>
            <a:t>Test different architectures</a:t>
          </a:r>
          <a:endParaRPr lang="en-US"/>
        </a:p>
      </dgm:t>
    </dgm:pt>
    <dgm:pt modelId="{8E211669-3E83-47DA-AF3D-E5FB2DC4308B}" type="parTrans" cxnId="{E6CEDFD1-4E6A-42D5-8382-01D95C39BBB1}">
      <dgm:prSet/>
      <dgm:spPr/>
      <dgm:t>
        <a:bodyPr/>
        <a:lstStyle/>
        <a:p>
          <a:endParaRPr lang="en-US"/>
        </a:p>
      </dgm:t>
    </dgm:pt>
    <dgm:pt modelId="{302D7C9D-6FA5-4A51-8E00-B8C81229004E}" type="sibTrans" cxnId="{E6CEDFD1-4E6A-42D5-8382-01D95C39BBB1}">
      <dgm:prSet/>
      <dgm:spPr/>
      <dgm:t>
        <a:bodyPr/>
        <a:lstStyle/>
        <a:p>
          <a:endParaRPr lang="en-US"/>
        </a:p>
      </dgm:t>
    </dgm:pt>
    <dgm:pt modelId="{52514A54-03B7-40A6-B844-B4298B8617A9}">
      <dgm:prSet/>
      <dgm:spPr/>
      <dgm:t>
        <a:bodyPr/>
        <a:lstStyle/>
        <a:p>
          <a:r>
            <a:rPr lang="en-GB"/>
            <a:t>“LSUN bedroom scene 20% sample” dataset</a:t>
          </a:r>
          <a:endParaRPr lang="en-US"/>
        </a:p>
      </dgm:t>
    </dgm:pt>
    <dgm:pt modelId="{A168EF68-94EE-4787-B953-3112013C493D}" type="parTrans" cxnId="{1A0CF11D-7BC9-4720-BA2C-374C446DC83A}">
      <dgm:prSet/>
      <dgm:spPr/>
      <dgm:t>
        <a:bodyPr/>
        <a:lstStyle/>
        <a:p>
          <a:endParaRPr lang="en-US"/>
        </a:p>
      </dgm:t>
    </dgm:pt>
    <dgm:pt modelId="{1B44D5FA-F23A-42F6-9464-87A3DBC41747}" type="sibTrans" cxnId="{1A0CF11D-7BC9-4720-BA2C-374C446DC83A}">
      <dgm:prSet/>
      <dgm:spPr/>
      <dgm:t>
        <a:bodyPr/>
        <a:lstStyle/>
        <a:p>
          <a:endParaRPr lang="en-US"/>
        </a:p>
      </dgm:t>
    </dgm:pt>
    <dgm:pt modelId="{396D69D3-C6B1-49CE-A559-7CF9376BE3A2}">
      <dgm:prSet/>
      <dgm:spPr/>
      <dgm:t>
        <a:bodyPr/>
        <a:lstStyle/>
        <a:p>
          <a:r>
            <a:rPr lang="en-GB"/>
            <a:t>Achieve convergence</a:t>
          </a:r>
          <a:endParaRPr lang="en-US"/>
        </a:p>
      </dgm:t>
    </dgm:pt>
    <dgm:pt modelId="{02E866B9-FA6F-439D-AF09-547B575B567F}" type="parTrans" cxnId="{446BFFC5-3D86-4EBE-8B17-771151DB0DE7}">
      <dgm:prSet/>
      <dgm:spPr/>
      <dgm:t>
        <a:bodyPr/>
        <a:lstStyle/>
        <a:p>
          <a:endParaRPr lang="en-US"/>
        </a:p>
      </dgm:t>
    </dgm:pt>
    <dgm:pt modelId="{951CBBAD-3AF2-4DE0-8EC4-CA415AE9D430}" type="sibTrans" cxnId="{446BFFC5-3D86-4EBE-8B17-771151DB0DE7}">
      <dgm:prSet/>
      <dgm:spPr/>
      <dgm:t>
        <a:bodyPr/>
        <a:lstStyle/>
        <a:p>
          <a:endParaRPr lang="en-US"/>
        </a:p>
      </dgm:t>
    </dgm:pt>
    <dgm:pt modelId="{809D8112-A4A5-4F73-A15F-E4CC1CE73949}">
      <dgm:prSet/>
      <dgm:spPr/>
      <dgm:t>
        <a:bodyPr/>
        <a:lstStyle/>
        <a:p>
          <a:r>
            <a:rPr lang="en-US"/>
            <a:t>Calculate FID value</a:t>
          </a:r>
        </a:p>
      </dgm:t>
    </dgm:pt>
    <dgm:pt modelId="{0DF7607F-D380-4CF8-A6D0-CA62CA5DE735}" type="parTrans" cxnId="{5681806E-D303-413D-B457-CC9182E09EAC}">
      <dgm:prSet/>
      <dgm:spPr/>
      <dgm:t>
        <a:bodyPr/>
        <a:lstStyle/>
        <a:p>
          <a:endParaRPr lang="en-US"/>
        </a:p>
      </dgm:t>
    </dgm:pt>
    <dgm:pt modelId="{E22542BA-7AF9-4BBB-85DA-F1C0C18B4C56}" type="sibTrans" cxnId="{5681806E-D303-413D-B457-CC9182E09EAC}">
      <dgm:prSet/>
      <dgm:spPr/>
      <dgm:t>
        <a:bodyPr/>
        <a:lstStyle/>
        <a:p>
          <a:endParaRPr lang="en-US"/>
        </a:p>
      </dgm:t>
    </dgm:pt>
    <dgm:pt modelId="{366D9E19-368D-49C7-BE40-FD2EFF8470F2}">
      <dgm:prSet/>
      <dgm:spPr/>
      <dgm:t>
        <a:bodyPr/>
        <a:lstStyle/>
        <a:p>
          <a:r>
            <a:rPr lang="en-US"/>
            <a:t>Compare results</a:t>
          </a:r>
        </a:p>
      </dgm:t>
    </dgm:pt>
    <dgm:pt modelId="{FB0291C1-4183-4BE2-ACF5-5A96F7ADDD14}" type="parTrans" cxnId="{79D5537F-C7F7-4E9B-A4B8-668B7AC17B7E}">
      <dgm:prSet/>
      <dgm:spPr/>
      <dgm:t>
        <a:bodyPr/>
        <a:lstStyle/>
        <a:p>
          <a:endParaRPr lang="en-US"/>
        </a:p>
      </dgm:t>
    </dgm:pt>
    <dgm:pt modelId="{071EE808-7CB6-47BE-B23C-69B1AEF4B198}" type="sibTrans" cxnId="{79D5537F-C7F7-4E9B-A4B8-668B7AC17B7E}">
      <dgm:prSet/>
      <dgm:spPr/>
      <dgm:t>
        <a:bodyPr/>
        <a:lstStyle/>
        <a:p>
          <a:endParaRPr lang="en-US"/>
        </a:p>
      </dgm:t>
    </dgm:pt>
    <dgm:pt modelId="{E288D8E9-BACD-4380-A4C3-6F8CF358805C}" type="pres">
      <dgm:prSet presAssocID="{69CFD9B0-AD1D-480C-9C5B-8B0AF3D8D6DC}" presName="root" presStyleCnt="0">
        <dgm:presLayoutVars>
          <dgm:dir/>
          <dgm:resizeHandles val="exact"/>
        </dgm:presLayoutVars>
      </dgm:prSet>
      <dgm:spPr/>
    </dgm:pt>
    <dgm:pt modelId="{790348E2-E18E-4145-9E0E-F81F956D0D4B}" type="pres">
      <dgm:prSet presAssocID="{58E77364-42AA-4FA8-A99E-C0E81DF7161C}" presName="compNode" presStyleCnt="0"/>
      <dgm:spPr/>
    </dgm:pt>
    <dgm:pt modelId="{830D87C5-BCD6-426F-BA50-5F020807A744}" type="pres">
      <dgm:prSet presAssocID="{58E77364-42AA-4FA8-A99E-C0E81DF7161C}" presName="bgRect" presStyleLbl="bgShp" presStyleIdx="0" presStyleCnt="6"/>
      <dgm:spPr/>
    </dgm:pt>
    <dgm:pt modelId="{FC6B5729-FA05-4F36-B9AF-6AAE29AC241A}" type="pres">
      <dgm:prSet presAssocID="{58E77364-42AA-4FA8-A99E-C0E81DF7161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4199CBD-C821-441B-AAC0-628BC58DBC6C}" type="pres">
      <dgm:prSet presAssocID="{58E77364-42AA-4FA8-A99E-C0E81DF7161C}" presName="spaceRect" presStyleCnt="0"/>
      <dgm:spPr/>
    </dgm:pt>
    <dgm:pt modelId="{483B00E2-4379-4D72-A6D1-5A640F3D1C06}" type="pres">
      <dgm:prSet presAssocID="{58E77364-42AA-4FA8-A99E-C0E81DF7161C}" presName="parTx" presStyleLbl="revTx" presStyleIdx="0" presStyleCnt="6">
        <dgm:presLayoutVars>
          <dgm:chMax val="0"/>
          <dgm:chPref val="0"/>
        </dgm:presLayoutVars>
      </dgm:prSet>
      <dgm:spPr/>
    </dgm:pt>
    <dgm:pt modelId="{65590E6A-7E43-4B9A-B419-8CF6519AA2DC}" type="pres">
      <dgm:prSet presAssocID="{362E4E65-A679-427C-987F-D90C6F721C19}" presName="sibTrans" presStyleCnt="0"/>
      <dgm:spPr/>
    </dgm:pt>
    <dgm:pt modelId="{A5BD7744-AE2C-43E9-8A96-EA90F2E9D843}" type="pres">
      <dgm:prSet presAssocID="{758B5A7F-A963-4A42-945F-9DBD771189A3}" presName="compNode" presStyleCnt="0"/>
      <dgm:spPr/>
    </dgm:pt>
    <dgm:pt modelId="{1F712919-89EF-47BE-B5D6-1E6136AF279E}" type="pres">
      <dgm:prSet presAssocID="{758B5A7F-A963-4A42-945F-9DBD771189A3}" presName="bgRect" presStyleLbl="bgShp" presStyleIdx="1" presStyleCnt="6"/>
      <dgm:spPr/>
    </dgm:pt>
    <dgm:pt modelId="{C8A8751B-47F1-455D-807D-DE3AF824C3CD}" type="pres">
      <dgm:prSet presAssocID="{758B5A7F-A963-4A42-945F-9DBD771189A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1BD8AEF-F38F-41B0-BC17-F0B0C478DA76}" type="pres">
      <dgm:prSet presAssocID="{758B5A7F-A963-4A42-945F-9DBD771189A3}" presName="spaceRect" presStyleCnt="0"/>
      <dgm:spPr/>
    </dgm:pt>
    <dgm:pt modelId="{833D307F-0B1E-47CC-B788-35C87FD062E3}" type="pres">
      <dgm:prSet presAssocID="{758B5A7F-A963-4A42-945F-9DBD771189A3}" presName="parTx" presStyleLbl="revTx" presStyleIdx="1" presStyleCnt="6">
        <dgm:presLayoutVars>
          <dgm:chMax val="0"/>
          <dgm:chPref val="0"/>
        </dgm:presLayoutVars>
      </dgm:prSet>
      <dgm:spPr/>
    </dgm:pt>
    <dgm:pt modelId="{CFE4D826-E3FE-4764-B148-9D6477B4E00F}" type="pres">
      <dgm:prSet presAssocID="{302D7C9D-6FA5-4A51-8E00-B8C81229004E}" presName="sibTrans" presStyleCnt="0"/>
      <dgm:spPr/>
    </dgm:pt>
    <dgm:pt modelId="{A854B41F-8480-45B1-9AA2-A4D3DB1392A5}" type="pres">
      <dgm:prSet presAssocID="{52514A54-03B7-40A6-B844-B4298B8617A9}" presName="compNode" presStyleCnt="0"/>
      <dgm:spPr/>
    </dgm:pt>
    <dgm:pt modelId="{BB54041E-1CCF-44BA-A26F-538FF612A6B3}" type="pres">
      <dgm:prSet presAssocID="{52514A54-03B7-40A6-B844-B4298B8617A9}" presName="bgRect" presStyleLbl="bgShp" presStyleIdx="2" presStyleCnt="6"/>
      <dgm:spPr/>
    </dgm:pt>
    <dgm:pt modelId="{3F2A4134-A042-4EDC-A23D-1D192A21D9E0}" type="pres">
      <dgm:prSet presAssocID="{52514A54-03B7-40A6-B844-B4298B8617A9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E6183CDC-5A8A-4B8B-9909-3AB89D9B3869}" type="pres">
      <dgm:prSet presAssocID="{52514A54-03B7-40A6-B844-B4298B8617A9}" presName="spaceRect" presStyleCnt="0"/>
      <dgm:spPr/>
    </dgm:pt>
    <dgm:pt modelId="{BECDC566-2B14-4B67-A50D-F263D245F9AA}" type="pres">
      <dgm:prSet presAssocID="{52514A54-03B7-40A6-B844-B4298B8617A9}" presName="parTx" presStyleLbl="revTx" presStyleIdx="2" presStyleCnt="6">
        <dgm:presLayoutVars>
          <dgm:chMax val="0"/>
          <dgm:chPref val="0"/>
        </dgm:presLayoutVars>
      </dgm:prSet>
      <dgm:spPr/>
    </dgm:pt>
    <dgm:pt modelId="{6331DBAA-F2DC-4CE2-BEB5-8A90054B8956}" type="pres">
      <dgm:prSet presAssocID="{1B44D5FA-F23A-42F6-9464-87A3DBC41747}" presName="sibTrans" presStyleCnt="0"/>
      <dgm:spPr/>
    </dgm:pt>
    <dgm:pt modelId="{A466F4B9-884A-4C36-B394-D493E1F56EF9}" type="pres">
      <dgm:prSet presAssocID="{396D69D3-C6B1-49CE-A559-7CF9376BE3A2}" presName="compNode" presStyleCnt="0"/>
      <dgm:spPr/>
    </dgm:pt>
    <dgm:pt modelId="{8BC88C01-1837-49E9-8CB4-7E9CD561B76A}" type="pres">
      <dgm:prSet presAssocID="{396D69D3-C6B1-49CE-A559-7CF9376BE3A2}" presName="bgRect" presStyleLbl="bgShp" presStyleIdx="3" presStyleCnt="6"/>
      <dgm:spPr/>
    </dgm:pt>
    <dgm:pt modelId="{BDA2654C-B58E-49C1-BCBF-CCE172009E17}" type="pres">
      <dgm:prSet presAssocID="{396D69D3-C6B1-49CE-A559-7CF9376BE3A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F3D6FA3-EFDB-47DE-9079-BBED5BC859D1}" type="pres">
      <dgm:prSet presAssocID="{396D69D3-C6B1-49CE-A559-7CF9376BE3A2}" presName="spaceRect" presStyleCnt="0"/>
      <dgm:spPr/>
    </dgm:pt>
    <dgm:pt modelId="{BB126429-996C-49C3-9A81-0E33193226D4}" type="pres">
      <dgm:prSet presAssocID="{396D69D3-C6B1-49CE-A559-7CF9376BE3A2}" presName="parTx" presStyleLbl="revTx" presStyleIdx="3" presStyleCnt="6">
        <dgm:presLayoutVars>
          <dgm:chMax val="0"/>
          <dgm:chPref val="0"/>
        </dgm:presLayoutVars>
      </dgm:prSet>
      <dgm:spPr/>
    </dgm:pt>
    <dgm:pt modelId="{04A0BD0A-79D5-4230-ABB3-C0B555209984}" type="pres">
      <dgm:prSet presAssocID="{951CBBAD-3AF2-4DE0-8EC4-CA415AE9D430}" presName="sibTrans" presStyleCnt="0"/>
      <dgm:spPr/>
    </dgm:pt>
    <dgm:pt modelId="{46135F54-E75D-49A2-A057-4817E101050A}" type="pres">
      <dgm:prSet presAssocID="{809D8112-A4A5-4F73-A15F-E4CC1CE73949}" presName="compNode" presStyleCnt="0"/>
      <dgm:spPr/>
    </dgm:pt>
    <dgm:pt modelId="{CE81D45C-B6BA-4E47-8069-1C1D7A06FDE5}" type="pres">
      <dgm:prSet presAssocID="{809D8112-A4A5-4F73-A15F-E4CC1CE73949}" presName="bgRect" presStyleLbl="bgShp" presStyleIdx="4" presStyleCnt="6"/>
      <dgm:spPr/>
    </dgm:pt>
    <dgm:pt modelId="{639EE436-0C40-4912-BFF9-19AE33BB1856}" type="pres">
      <dgm:prSet presAssocID="{809D8112-A4A5-4F73-A15F-E4CC1CE7394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AF3D5063-D7D9-4A1E-8586-0177F430E0F0}" type="pres">
      <dgm:prSet presAssocID="{809D8112-A4A5-4F73-A15F-E4CC1CE73949}" presName="spaceRect" presStyleCnt="0"/>
      <dgm:spPr/>
    </dgm:pt>
    <dgm:pt modelId="{3B48E9E3-4A47-4BDA-BFCC-3DF1A9495E9C}" type="pres">
      <dgm:prSet presAssocID="{809D8112-A4A5-4F73-A15F-E4CC1CE73949}" presName="parTx" presStyleLbl="revTx" presStyleIdx="4" presStyleCnt="6">
        <dgm:presLayoutVars>
          <dgm:chMax val="0"/>
          <dgm:chPref val="0"/>
        </dgm:presLayoutVars>
      </dgm:prSet>
      <dgm:spPr/>
    </dgm:pt>
    <dgm:pt modelId="{40978F74-E5CF-4D24-B699-35B344B25A56}" type="pres">
      <dgm:prSet presAssocID="{E22542BA-7AF9-4BBB-85DA-F1C0C18B4C56}" presName="sibTrans" presStyleCnt="0"/>
      <dgm:spPr/>
    </dgm:pt>
    <dgm:pt modelId="{58A1E5DE-BE46-4D11-A80A-036B9B5AEF2A}" type="pres">
      <dgm:prSet presAssocID="{366D9E19-368D-49C7-BE40-FD2EFF8470F2}" presName="compNode" presStyleCnt="0"/>
      <dgm:spPr/>
    </dgm:pt>
    <dgm:pt modelId="{092D87CA-0270-45FE-B7B1-441AC40DEF33}" type="pres">
      <dgm:prSet presAssocID="{366D9E19-368D-49C7-BE40-FD2EFF8470F2}" presName="bgRect" presStyleLbl="bgShp" presStyleIdx="5" presStyleCnt="6"/>
      <dgm:spPr/>
    </dgm:pt>
    <dgm:pt modelId="{3A62F924-8DFC-4788-9DB1-D66E4C35CE71}" type="pres">
      <dgm:prSet presAssocID="{366D9E19-368D-49C7-BE40-FD2EFF8470F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FBC728D-0AC9-4419-A9BA-CEFB181CBBF2}" type="pres">
      <dgm:prSet presAssocID="{366D9E19-368D-49C7-BE40-FD2EFF8470F2}" presName="spaceRect" presStyleCnt="0"/>
      <dgm:spPr/>
    </dgm:pt>
    <dgm:pt modelId="{8A97B59A-9B67-4789-BA56-62A0988DC9FD}" type="pres">
      <dgm:prSet presAssocID="{366D9E19-368D-49C7-BE40-FD2EFF8470F2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1A0CF11D-7BC9-4720-BA2C-374C446DC83A}" srcId="{69CFD9B0-AD1D-480C-9C5B-8B0AF3D8D6DC}" destId="{52514A54-03B7-40A6-B844-B4298B8617A9}" srcOrd="2" destOrd="0" parTransId="{A168EF68-94EE-4787-B953-3112013C493D}" sibTransId="{1B44D5FA-F23A-42F6-9464-87A3DBC41747}"/>
    <dgm:cxn modelId="{266C3821-1786-40D4-B82D-55CACA15C058}" type="presOf" srcId="{69CFD9B0-AD1D-480C-9C5B-8B0AF3D8D6DC}" destId="{E288D8E9-BACD-4380-A4C3-6F8CF358805C}" srcOrd="0" destOrd="0" presId="urn:microsoft.com/office/officeart/2018/2/layout/IconVerticalSolidList"/>
    <dgm:cxn modelId="{EA280665-A4C3-4005-9592-65B65AFD1310}" type="presOf" srcId="{366D9E19-368D-49C7-BE40-FD2EFF8470F2}" destId="{8A97B59A-9B67-4789-BA56-62A0988DC9FD}" srcOrd="0" destOrd="0" presId="urn:microsoft.com/office/officeart/2018/2/layout/IconVerticalSolidList"/>
    <dgm:cxn modelId="{68874D4E-3FDF-4445-890A-BC529D402ACF}" type="presOf" srcId="{52514A54-03B7-40A6-B844-B4298B8617A9}" destId="{BECDC566-2B14-4B67-A50D-F263D245F9AA}" srcOrd="0" destOrd="0" presId="urn:microsoft.com/office/officeart/2018/2/layout/IconVerticalSolidList"/>
    <dgm:cxn modelId="{5681806E-D303-413D-B457-CC9182E09EAC}" srcId="{69CFD9B0-AD1D-480C-9C5B-8B0AF3D8D6DC}" destId="{809D8112-A4A5-4F73-A15F-E4CC1CE73949}" srcOrd="4" destOrd="0" parTransId="{0DF7607F-D380-4CF8-A6D0-CA62CA5DE735}" sibTransId="{E22542BA-7AF9-4BBB-85DA-F1C0C18B4C56}"/>
    <dgm:cxn modelId="{79D5537F-C7F7-4E9B-A4B8-668B7AC17B7E}" srcId="{69CFD9B0-AD1D-480C-9C5B-8B0AF3D8D6DC}" destId="{366D9E19-368D-49C7-BE40-FD2EFF8470F2}" srcOrd="5" destOrd="0" parTransId="{FB0291C1-4183-4BE2-ACF5-5A96F7ADDD14}" sibTransId="{071EE808-7CB6-47BE-B23C-69B1AEF4B198}"/>
    <dgm:cxn modelId="{FA9A56BF-8C52-493B-95BC-2C518AC6D64D}" type="presOf" srcId="{758B5A7F-A963-4A42-945F-9DBD771189A3}" destId="{833D307F-0B1E-47CC-B788-35C87FD062E3}" srcOrd="0" destOrd="0" presId="urn:microsoft.com/office/officeart/2018/2/layout/IconVerticalSolidList"/>
    <dgm:cxn modelId="{446BFFC5-3D86-4EBE-8B17-771151DB0DE7}" srcId="{69CFD9B0-AD1D-480C-9C5B-8B0AF3D8D6DC}" destId="{396D69D3-C6B1-49CE-A559-7CF9376BE3A2}" srcOrd="3" destOrd="0" parTransId="{02E866B9-FA6F-439D-AF09-547B575B567F}" sibTransId="{951CBBAD-3AF2-4DE0-8EC4-CA415AE9D430}"/>
    <dgm:cxn modelId="{E6CEDFD1-4E6A-42D5-8382-01D95C39BBB1}" srcId="{69CFD9B0-AD1D-480C-9C5B-8B0AF3D8D6DC}" destId="{758B5A7F-A963-4A42-945F-9DBD771189A3}" srcOrd="1" destOrd="0" parTransId="{8E211669-3E83-47DA-AF3D-E5FB2DC4308B}" sibTransId="{302D7C9D-6FA5-4A51-8E00-B8C81229004E}"/>
    <dgm:cxn modelId="{72FCBAD2-2701-4551-9562-A29147319FB7}" type="presOf" srcId="{396D69D3-C6B1-49CE-A559-7CF9376BE3A2}" destId="{BB126429-996C-49C3-9A81-0E33193226D4}" srcOrd="0" destOrd="0" presId="urn:microsoft.com/office/officeart/2018/2/layout/IconVerticalSolidList"/>
    <dgm:cxn modelId="{A53688D8-7FAD-4080-A32C-B1B1CA672E29}" type="presOf" srcId="{58E77364-42AA-4FA8-A99E-C0E81DF7161C}" destId="{483B00E2-4379-4D72-A6D1-5A640F3D1C06}" srcOrd="0" destOrd="0" presId="urn:microsoft.com/office/officeart/2018/2/layout/IconVerticalSolidList"/>
    <dgm:cxn modelId="{502522F2-FCAA-4D31-957F-60530FBF44FA}" srcId="{69CFD9B0-AD1D-480C-9C5B-8B0AF3D8D6DC}" destId="{58E77364-42AA-4FA8-A99E-C0E81DF7161C}" srcOrd="0" destOrd="0" parTransId="{B0E081D6-CF3B-4687-BDA8-D2B244EA03F5}" sibTransId="{362E4E65-A679-427C-987F-D90C6F721C19}"/>
    <dgm:cxn modelId="{8C46D1F7-F70E-4C58-9DFE-9566C98D49D0}" type="presOf" srcId="{809D8112-A4A5-4F73-A15F-E4CC1CE73949}" destId="{3B48E9E3-4A47-4BDA-BFCC-3DF1A9495E9C}" srcOrd="0" destOrd="0" presId="urn:microsoft.com/office/officeart/2018/2/layout/IconVerticalSolidList"/>
    <dgm:cxn modelId="{16163277-BC07-455D-BA1B-F13688D7ED5B}" type="presParOf" srcId="{E288D8E9-BACD-4380-A4C3-6F8CF358805C}" destId="{790348E2-E18E-4145-9E0E-F81F956D0D4B}" srcOrd="0" destOrd="0" presId="urn:microsoft.com/office/officeart/2018/2/layout/IconVerticalSolidList"/>
    <dgm:cxn modelId="{A4F8D604-B6A8-4E71-AEAB-6252AB013A5A}" type="presParOf" srcId="{790348E2-E18E-4145-9E0E-F81F956D0D4B}" destId="{830D87C5-BCD6-426F-BA50-5F020807A744}" srcOrd="0" destOrd="0" presId="urn:microsoft.com/office/officeart/2018/2/layout/IconVerticalSolidList"/>
    <dgm:cxn modelId="{958522C3-5096-474C-84B9-299265610868}" type="presParOf" srcId="{790348E2-E18E-4145-9E0E-F81F956D0D4B}" destId="{FC6B5729-FA05-4F36-B9AF-6AAE29AC241A}" srcOrd="1" destOrd="0" presId="urn:microsoft.com/office/officeart/2018/2/layout/IconVerticalSolidList"/>
    <dgm:cxn modelId="{D46066A1-D53C-4669-A9CD-AAC8C16B1A8B}" type="presParOf" srcId="{790348E2-E18E-4145-9E0E-F81F956D0D4B}" destId="{F4199CBD-C821-441B-AAC0-628BC58DBC6C}" srcOrd="2" destOrd="0" presId="urn:microsoft.com/office/officeart/2018/2/layout/IconVerticalSolidList"/>
    <dgm:cxn modelId="{3EBBA59F-D985-4DE2-BBEB-7BCF720E8BB7}" type="presParOf" srcId="{790348E2-E18E-4145-9E0E-F81F956D0D4B}" destId="{483B00E2-4379-4D72-A6D1-5A640F3D1C06}" srcOrd="3" destOrd="0" presId="urn:microsoft.com/office/officeart/2018/2/layout/IconVerticalSolidList"/>
    <dgm:cxn modelId="{EA928878-0598-489D-AB15-A8EBEF29691D}" type="presParOf" srcId="{E288D8E9-BACD-4380-A4C3-6F8CF358805C}" destId="{65590E6A-7E43-4B9A-B419-8CF6519AA2DC}" srcOrd="1" destOrd="0" presId="urn:microsoft.com/office/officeart/2018/2/layout/IconVerticalSolidList"/>
    <dgm:cxn modelId="{54F8EE67-F777-4D0A-B0A2-562507310824}" type="presParOf" srcId="{E288D8E9-BACD-4380-A4C3-6F8CF358805C}" destId="{A5BD7744-AE2C-43E9-8A96-EA90F2E9D843}" srcOrd="2" destOrd="0" presId="urn:microsoft.com/office/officeart/2018/2/layout/IconVerticalSolidList"/>
    <dgm:cxn modelId="{FC72D916-F92B-4BA4-AD17-F22DA445B98F}" type="presParOf" srcId="{A5BD7744-AE2C-43E9-8A96-EA90F2E9D843}" destId="{1F712919-89EF-47BE-B5D6-1E6136AF279E}" srcOrd="0" destOrd="0" presId="urn:microsoft.com/office/officeart/2018/2/layout/IconVerticalSolidList"/>
    <dgm:cxn modelId="{FCF51118-038C-4C1E-A038-F68ED907A020}" type="presParOf" srcId="{A5BD7744-AE2C-43E9-8A96-EA90F2E9D843}" destId="{C8A8751B-47F1-455D-807D-DE3AF824C3CD}" srcOrd="1" destOrd="0" presId="urn:microsoft.com/office/officeart/2018/2/layout/IconVerticalSolidList"/>
    <dgm:cxn modelId="{5A938467-B2E0-4A9A-9C1A-42F515ED25AD}" type="presParOf" srcId="{A5BD7744-AE2C-43E9-8A96-EA90F2E9D843}" destId="{31BD8AEF-F38F-41B0-BC17-F0B0C478DA76}" srcOrd="2" destOrd="0" presId="urn:microsoft.com/office/officeart/2018/2/layout/IconVerticalSolidList"/>
    <dgm:cxn modelId="{5CEF78EE-CFFB-402A-B5E3-DC2E651656D7}" type="presParOf" srcId="{A5BD7744-AE2C-43E9-8A96-EA90F2E9D843}" destId="{833D307F-0B1E-47CC-B788-35C87FD062E3}" srcOrd="3" destOrd="0" presId="urn:microsoft.com/office/officeart/2018/2/layout/IconVerticalSolidList"/>
    <dgm:cxn modelId="{7A0D9C27-B87E-450F-BCC9-84246560C71E}" type="presParOf" srcId="{E288D8E9-BACD-4380-A4C3-6F8CF358805C}" destId="{CFE4D826-E3FE-4764-B148-9D6477B4E00F}" srcOrd="3" destOrd="0" presId="urn:microsoft.com/office/officeart/2018/2/layout/IconVerticalSolidList"/>
    <dgm:cxn modelId="{F7402B2B-36E2-4A92-825A-A80A50D9AAD7}" type="presParOf" srcId="{E288D8E9-BACD-4380-A4C3-6F8CF358805C}" destId="{A854B41F-8480-45B1-9AA2-A4D3DB1392A5}" srcOrd="4" destOrd="0" presId="urn:microsoft.com/office/officeart/2018/2/layout/IconVerticalSolidList"/>
    <dgm:cxn modelId="{073F26FB-F67C-4D9F-9669-C437B6F7CD9F}" type="presParOf" srcId="{A854B41F-8480-45B1-9AA2-A4D3DB1392A5}" destId="{BB54041E-1CCF-44BA-A26F-538FF612A6B3}" srcOrd="0" destOrd="0" presId="urn:microsoft.com/office/officeart/2018/2/layout/IconVerticalSolidList"/>
    <dgm:cxn modelId="{1D997703-B014-4A8B-8FA0-14C54D430A5C}" type="presParOf" srcId="{A854B41F-8480-45B1-9AA2-A4D3DB1392A5}" destId="{3F2A4134-A042-4EDC-A23D-1D192A21D9E0}" srcOrd="1" destOrd="0" presId="urn:microsoft.com/office/officeart/2018/2/layout/IconVerticalSolidList"/>
    <dgm:cxn modelId="{D8ED4DE0-1345-4D5B-996D-EB740C5DFF23}" type="presParOf" srcId="{A854B41F-8480-45B1-9AA2-A4D3DB1392A5}" destId="{E6183CDC-5A8A-4B8B-9909-3AB89D9B3869}" srcOrd="2" destOrd="0" presId="urn:microsoft.com/office/officeart/2018/2/layout/IconVerticalSolidList"/>
    <dgm:cxn modelId="{6CA4C221-CA87-4BE6-A0B4-D1FA757C4FEB}" type="presParOf" srcId="{A854B41F-8480-45B1-9AA2-A4D3DB1392A5}" destId="{BECDC566-2B14-4B67-A50D-F263D245F9AA}" srcOrd="3" destOrd="0" presId="urn:microsoft.com/office/officeart/2018/2/layout/IconVerticalSolidList"/>
    <dgm:cxn modelId="{99E2292D-A380-476A-9D17-E62996D94FF4}" type="presParOf" srcId="{E288D8E9-BACD-4380-A4C3-6F8CF358805C}" destId="{6331DBAA-F2DC-4CE2-BEB5-8A90054B8956}" srcOrd="5" destOrd="0" presId="urn:microsoft.com/office/officeart/2018/2/layout/IconVerticalSolidList"/>
    <dgm:cxn modelId="{396D051E-EB24-4FFC-91FB-F4316DA5A85C}" type="presParOf" srcId="{E288D8E9-BACD-4380-A4C3-6F8CF358805C}" destId="{A466F4B9-884A-4C36-B394-D493E1F56EF9}" srcOrd="6" destOrd="0" presId="urn:microsoft.com/office/officeart/2018/2/layout/IconVerticalSolidList"/>
    <dgm:cxn modelId="{E4E6B80A-F068-4031-9C94-D4379ACA3009}" type="presParOf" srcId="{A466F4B9-884A-4C36-B394-D493E1F56EF9}" destId="{8BC88C01-1837-49E9-8CB4-7E9CD561B76A}" srcOrd="0" destOrd="0" presId="urn:microsoft.com/office/officeart/2018/2/layout/IconVerticalSolidList"/>
    <dgm:cxn modelId="{9CDF490F-4961-4459-9618-D27C5DEE408F}" type="presParOf" srcId="{A466F4B9-884A-4C36-B394-D493E1F56EF9}" destId="{BDA2654C-B58E-49C1-BCBF-CCE172009E17}" srcOrd="1" destOrd="0" presId="urn:microsoft.com/office/officeart/2018/2/layout/IconVerticalSolidList"/>
    <dgm:cxn modelId="{3CFDC78A-D2F9-485C-BA94-B3655C58C48B}" type="presParOf" srcId="{A466F4B9-884A-4C36-B394-D493E1F56EF9}" destId="{0F3D6FA3-EFDB-47DE-9079-BBED5BC859D1}" srcOrd="2" destOrd="0" presId="urn:microsoft.com/office/officeart/2018/2/layout/IconVerticalSolidList"/>
    <dgm:cxn modelId="{6AC7DC2A-4456-4D44-A131-F2B21CBB1F1C}" type="presParOf" srcId="{A466F4B9-884A-4C36-B394-D493E1F56EF9}" destId="{BB126429-996C-49C3-9A81-0E33193226D4}" srcOrd="3" destOrd="0" presId="urn:microsoft.com/office/officeart/2018/2/layout/IconVerticalSolidList"/>
    <dgm:cxn modelId="{95AE2EE3-AEAD-4231-B2B2-8D150AC699E8}" type="presParOf" srcId="{E288D8E9-BACD-4380-A4C3-6F8CF358805C}" destId="{04A0BD0A-79D5-4230-ABB3-C0B555209984}" srcOrd="7" destOrd="0" presId="urn:microsoft.com/office/officeart/2018/2/layout/IconVerticalSolidList"/>
    <dgm:cxn modelId="{FA32C762-AE38-448F-BC80-23822E2F8D65}" type="presParOf" srcId="{E288D8E9-BACD-4380-A4C3-6F8CF358805C}" destId="{46135F54-E75D-49A2-A057-4817E101050A}" srcOrd="8" destOrd="0" presId="urn:microsoft.com/office/officeart/2018/2/layout/IconVerticalSolidList"/>
    <dgm:cxn modelId="{83410296-ADB0-475B-8455-C00BB281379C}" type="presParOf" srcId="{46135F54-E75D-49A2-A057-4817E101050A}" destId="{CE81D45C-B6BA-4E47-8069-1C1D7A06FDE5}" srcOrd="0" destOrd="0" presId="urn:microsoft.com/office/officeart/2018/2/layout/IconVerticalSolidList"/>
    <dgm:cxn modelId="{B7843E57-D782-4F92-961B-825243CF2F89}" type="presParOf" srcId="{46135F54-E75D-49A2-A057-4817E101050A}" destId="{639EE436-0C40-4912-BFF9-19AE33BB1856}" srcOrd="1" destOrd="0" presId="urn:microsoft.com/office/officeart/2018/2/layout/IconVerticalSolidList"/>
    <dgm:cxn modelId="{77B74D04-5B15-421A-AAD3-777F9E7F0E51}" type="presParOf" srcId="{46135F54-E75D-49A2-A057-4817E101050A}" destId="{AF3D5063-D7D9-4A1E-8586-0177F430E0F0}" srcOrd="2" destOrd="0" presId="urn:microsoft.com/office/officeart/2018/2/layout/IconVerticalSolidList"/>
    <dgm:cxn modelId="{6E1EBD3C-90CD-474F-A2B9-E582548E26D9}" type="presParOf" srcId="{46135F54-E75D-49A2-A057-4817E101050A}" destId="{3B48E9E3-4A47-4BDA-BFCC-3DF1A9495E9C}" srcOrd="3" destOrd="0" presId="urn:microsoft.com/office/officeart/2018/2/layout/IconVerticalSolidList"/>
    <dgm:cxn modelId="{5562F143-FCF7-48C3-AA4C-58B649CCDB2B}" type="presParOf" srcId="{E288D8E9-BACD-4380-A4C3-6F8CF358805C}" destId="{40978F74-E5CF-4D24-B699-35B344B25A56}" srcOrd="9" destOrd="0" presId="urn:microsoft.com/office/officeart/2018/2/layout/IconVerticalSolidList"/>
    <dgm:cxn modelId="{20E3444A-F83C-471A-B642-D4168474D66B}" type="presParOf" srcId="{E288D8E9-BACD-4380-A4C3-6F8CF358805C}" destId="{58A1E5DE-BE46-4D11-A80A-036B9B5AEF2A}" srcOrd="10" destOrd="0" presId="urn:microsoft.com/office/officeart/2018/2/layout/IconVerticalSolidList"/>
    <dgm:cxn modelId="{467A0AFF-051C-4409-981B-617F662573D1}" type="presParOf" srcId="{58A1E5DE-BE46-4D11-A80A-036B9B5AEF2A}" destId="{092D87CA-0270-45FE-B7B1-441AC40DEF33}" srcOrd="0" destOrd="0" presId="urn:microsoft.com/office/officeart/2018/2/layout/IconVerticalSolidList"/>
    <dgm:cxn modelId="{852EFBFA-3E8B-4BEA-8BF1-E4516D473B6E}" type="presParOf" srcId="{58A1E5DE-BE46-4D11-A80A-036B9B5AEF2A}" destId="{3A62F924-8DFC-4788-9DB1-D66E4C35CE71}" srcOrd="1" destOrd="0" presId="urn:microsoft.com/office/officeart/2018/2/layout/IconVerticalSolidList"/>
    <dgm:cxn modelId="{05BB954F-0D91-4B18-8FEF-BA86F4035280}" type="presParOf" srcId="{58A1E5DE-BE46-4D11-A80A-036B9B5AEF2A}" destId="{4FBC728D-0AC9-4419-A9BA-CEFB181CBBF2}" srcOrd="2" destOrd="0" presId="urn:microsoft.com/office/officeart/2018/2/layout/IconVerticalSolidList"/>
    <dgm:cxn modelId="{4ACB60EA-C398-4E1B-A8C8-B8CE3309C69F}" type="presParOf" srcId="{58A1E5DE-BE46-4D11-A80A-036B9B5AEF2A}" destId="{8A97B59A-9B67-4789-BA56-62A0988DC9F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0D87C5-BCD6-426F-BA50-5F020807A744}">
      <dsp:nvSpPr>
        <dsp:cNvPr id="0" name=""/>
        <dsp:cNvSpPr/>
      </dsp:nvSpPr>
      <dsp:spPr>
        <a:xfrm>
          <a:off x="0" y="1842"/>
          <a:ext cx="6117335" cy="7852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6B5729-FA05-4F36-B9AF-6AAE29AC241A}">
      <dsp:nvSpPr>
        <dsp:cNvPr id="0" name=""/>
        <dsp:cNvSpPr/>
      </dsp:nvSpPr>
      <dsp:spPr>
        <a:xfrm>
          <a:off x="237536" y="178522"/>
          <a:ext cx="431884" cy="4318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3B00E2-4379-4D72-A6D1-5A640F3D1C06}">
      <dsp:nvSpPr>
        <dsp:cNvPr id="0" name=""/>
        <dsp:cNvSpPr/>
      </dsp:nvSpPr>
      <dsp:spPr>
        <a:xfrm>
          <a:off x="906957" y="1842"/>
          <a:ext cx="5210378" cy="785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105" tIns="83105" rIns="83105" bIns="8310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Familiarize with GANs</a:t>
          </a:r>
          <a:endParaRPr lang="en-US" sz="1900" kern="1200"/>
        </a:p>
      </dsp:txBody>
      <dsp:txXfrm>
        <a:off x="906957" y="1842"/>
        <a:ext cx="5210378" cy="785245"/>
      </dsp:txXfrm>
    </dsp:sp>
    <dsp:sp modelId="{1F712919-89EF-47BE-B5D6-1E6136AF279E}">
      <dsp:nvSpPr>
        <dsp:cNvPr id="0" name=""/>
        <dsp:cNvSpPr/>
      </dsp:nvSpPr>
      <dsp:spPr>
        <a:xfrm>
          <a:off x="0" y="983399"/>
          <a:ext cx="6117335" cy="7852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A8751B-47F1-455D-807D-DE3AF824C3CD}">
      <dsp:nvSpPr>
        <dsp:cNvPr id="0" name=""/>
        <dsp:cNvSpPr/>
      </dsp:nvSpPr>
      <dsp:spPr>
        <a:xfrm>
          <a:off x="237536" y="1160079"/>
          <a:ext cx="431884" cy="4318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D307F-0B1E-47CC-B788-35C87FD062E3}">
      <dsp:nvSpPr>
        <dsp:cNvPr id="0" name=""/>
        <dsp:cNvSpPr/>
      </dsp:nvSpPr>
      <dsp:spPr>
        <a:xfrm>
          <a:off x="906957" y="983399"/>
          <a:ext cx="5210378" cy="785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105" tIns="83105" rIns="83105" bIns="8310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Test different architectures</a:t>
          </a:r>
          <a:endParaRPr lang="en-US" sz="1900" kern="1200"/>
        </a:p>
      </dsp:txBody>
      <dsp:txXfrm>
        <a:off x="906957" y="983399"/>
        <a:ext cx="5210378" cy="785245"/>
      </dsp:txXfrm>
    </dsp:sp>
    <dsp:sp modelId="{BB54041E-1CCF-44BA-A26F-538FF612A6B3}">
      <dsp:nvSpPr>
        <dsp:cNvPr id="0" name=""/>
        <dsp:cNvSpPr/>
      </dsp:nvSpPr>
      <dsp:spPr>
        <a:xfrm>
          <a:off x="0" y="1964955"/>
          <a:ext cx="6117335" cy="7852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2A4134-A042-4EDC-A23D-1D192A21D9E0}">
      <dsp:nvSpPr>
        <dsp:cNvPr id="0" name=""/>
        <dsp:cNvSpPr/>
      </dsp:nvSpPr>
      <dsp:spPr>
        <a:xfrm>
          <a:off x="237536" y="2141635"/>
          <a:ext cx="431884" cy="4318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CDC566-2B14-4B67-A50D-F263D245F9AA}">
      <dsp:nvSpPr>
        <dsp:cNvPr id="0" name=""/>
        <dsp:cNvSpPr/>
      </dsp:nvSpPr>
      <dsp:spPr>
        <a:xfrm>
          <a:off x="906957" y="1964955"/>
          <a:ext cx="5210378" cy="785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105" tIns="83105" rIns="83105" bIns="8310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“LSUN bedroom scene 20% sample” dataset</a:t>
          </a:r>
          <a:endParaRPr lang="en-US" sz="1900" kern="1200"/>
        </a:p>
      </dsp:txBody>
      <dsp:txXfrm>
        <a:off x="906957" y="1964955"/>
        <a:ext cx="5210378" cy="785245"/>
      </dsp:txXfrm>
    </dsp:sp>
    <dsp:sp modelId="{8BC88C01-1837-49E9-8CB4-7E9CD561B76A}">
      <dsp:nvSpPr>
        <dsp:cNvPr id="0" name=""/>
        <dsp:cNvSpPr/>
      </dsp:nvSpPr>
      <dsp:spPr>
        <a:xfrm>
          <a:off x="0" y="2946511"/>
          <a:ext cx="6117335" cy="7852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A2654C-B58E-49C1-BCBF-CCE172009E17}">
      <dsp:nvSpPr>
        <dsp:cNvPr id="0" name=""/>
        <dsp:cNvSpPr/>
      </dsp:nvSpPr>
      <dsp:spPr>
        <a:xfrm>
          <a:off x="237536" y="3123191"/>
          <a:ext cx="431884" cy="43188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126429-996C-49C3-9A81-0E33193226D4}">
      <dsp:nvSpPr>
        <dsp:cNvPr id="0" name=""/>
        <dsp:cNvSpPr/>
      </dsp:nvSpPr>
      <dsp:spPr>
        <a:xfrm>
          <a:off x="906957" y="2946511"/>
          <a:ext cx="5210378" cy="785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105" tIns="83105" rIns="83105" bIns="8310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Achieve convergence</a:t>
          </a:r>
          <a:endParaRPr lang="en-US" sz="1900" kern="1200"/>
        </a:p>
      </dsp:txBody>
      <dsp:txXfrm>
        <a:off x="906957" y="2946511"/>
        <a:ext cx="5210378" cy="785245"/>
      </dsp:txXfrm>
    </dsp:sp>
    <dsp:sp modelId="{CE81D45C-B6BA-4E47-8069-1C1D7A06FDE5}">
      <dsp:nvSpPr>
        <dsp:cNvPr id="0" name=""/>
        <dsp:cNvSpPr/>
      </dsp:nvSpPr>
      <dsp:spPr>
        <a:xfrm>
          <a:off x="0" y="3928067"/>
          <a:ext cx="6117335" cy="7852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9EE436-0C40-4912-BFF9-19AE33BB1856}">
      <dsp:nvSpPr>
        <dsp:cNvPr id="0" name=""/>
        <dsp:cNvSpPr/>
      </dsp:nvSpPr>
      <dsp:spPr>
        <a:xfrm>
          <a:off x="237536" y="4104748"/>
          <a:ext cx="431884" cy="43188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48E9E3-4A47-4BDA-BFCC-3DF1A9495E9C}">
      <dsp:nvSpPr>
        <dsp:cNvPr id="0" name=""/>
        <dsp:cNvSpPr/>
      </dsp:nvSpPr>
      <dsp:spPr>
        <a:xfrm>
          <a:off x="906957" y="3928067"/>
          <a:ext cx="5210378" cy="785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105" tIns="83105" rIns="83105" bIns="8310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Calculate FID value</a:t>
          </a:r>
        </a:p>
      </dsp:txBody>
      <dsp:txXfrm>
        <a:off x="906957" y="3928067"/>
        <a:ext cx="5210378" cy="785245"/>
      </dsp:txXfrm>
    </dsp:sp>
    <dsp:sp modelId="{092D87CA-0270-45FE-B7B1-441AC40DEF33}">
      <dsp:nvSpPr>
        <dsp:cNvPr id="0" name=""/>
        <dsp:cNvSpPr/>
      </dsp:nvSpPr>
      <dsp:spPr>
        <a:xfrm>
          <a:off x="0" y="4909624"/>
          <a:ext cx="6117335" cy="7852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62F924-8DFC-4788-9DB1-D66E4C35CE71}">
      <dsp:nvSpPr>
        <dsp:cNvPr id="0" name=""/>
        <dsp:cNvSpPr/>
      </dsp:nvSpPr>
      <dsp:spPr>
        <a:xfrm>
          <a:off x="237536" y="5086304"/>
          <a:ext cx="431884" cy="43188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97B59A-9B67-4789-BA56-62A0988DC9FD}">
      <dsp:nvSpPr>
        <dsp:cNvPr id="0" name=""/>
        <dsp:cNvSpPr/>
      </dsp:nvSpPr>
      <dsp:spPr>
        <a:xfrm>
          <a:off x="906957" y="4909624"/>
          <a:ext cx="5210378" cy="785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105" tIns="83105" rIns="83105" bIns="8310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Compare results</a:t>
          </a:r>
        </a:p>
      </dsp:txBody>
      <dsp:txXfrm>
        <a:off x="906957" y="4909624"/>
        <a:ext cx="5210378" cy="7852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F747E-90F0-BD26-007C-B12D86AE27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57920B-90DD-6AB4-468D-B510FFFB0C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ACAF5-2799-F37F-E3C7-A830A2127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DC3F-8931-4861-8046-AE8FEA24DBCD}" type="datetimeFigureOut">
              <a:rPr lang="hr-HR" smtClean="0"/>
              <a:t>14.6.2022.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BE344-4E06-D5BC-497B-E1C3CE320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AD1DA-6843-6E90-A70F-CDFB0521F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1BB4-D8FC-45D1-BF74-69772D21658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9649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8476F-469F-3DBD-FA27-7CEBD6F06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7E2C61-045C-0223-FA70-70CAD6155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213E8-3D00-BC79-63CF-E6A6ADC3A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DC3F-8931-4861-8046-AE8FEA24DBCD}" type="datetimeFigureOut">
              <a:rPr lang="hr-HR" smtClean="0"/>
              <a:t>14.6.2022.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6F01E-24AE-54CD-EE1F-7AA547BF7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DD80B-0DDE-24FE-1AEA-02CBE45A7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1BB4-D8FC-45D1-BF74-69772D21658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79494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BEE914-FBBD-7710-B49F-A152DA416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C26C9-72EE-5DF4-E90F-BB1698FFE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A3338-8FA7-0740-9426-A03E1ED05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DC3F-8931-4861-8046-AE8FEA24DBCD}" type="datetimeFigureOut">
              <a:rPr lang="hr-HR" smtClean="0"/>
              <a:t>14.6.2022.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A3294-B52E-B061-A748-CB0B45AC3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FEF52-5633-2700-5227-71E2A77C0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1BB4-D8FC-45D1-BF74-69772D21658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16849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B143D-CD85-9CE4-CEA4-1032AE6D8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198D2-D75A-66D1-E04E-13191F2C2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8DA5A-1175-7164-2C20-5427C296F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DC3F-8931-4861-8046-AE8FEA24DBCD}" type="datetimeFigureOut">
              <a:rPr lang="hr-HR" smtClean="0"/>
              <a:t>14.6.2022.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11947-69C9-AE5F-B4A3-53B480E6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A75A5-A120-D1F1-AE3D-BA0347CBA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1BB4-D8FC-45D1-BF74-69772D21658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01574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CA8A6-30AE-87B7-4DA3-CBD0182A2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C0A5B-9346-36AF-9C4C-A3658106B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42DD5-DA1A-20CE-637E-34FE5BADF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DC3F-8931-4861-8046-AE8FEA24DBCD}" type="datetimeFigureOut">
              <a:rPr lang="hr-HR" smtClean="0"/>
              <a:t>14.6.2022.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94455-A93A-F53F-D425-61D78D2DD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023F8-9791-3802-176A-A3BF2010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1BB4-D8FC-45D1-BF74-69772D21658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14954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532D9-4134-F22B-1151-0B8F7A97A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DAFD5-A828-CBEC-FFC6-F130F0DED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D50BFE-B860-5578-FEC0-FF4F207BD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73123-C0D9-5D9D-D564-735EA46A5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DC3F-8931-4861-8046-AE8FEA24DBCD}" type="datetimeFigureOut">
              <a:rPr lang="hr-HR" smtClean="0"/>
              <a:t>14.6.2022.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86D91-7F0A-A8C3-6F18-E304D8198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54B08-5FD9-8710-B515-CE660F32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1BB4-D8FC-45D1-BF74-69772D21658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12536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005F0-ABAA-5F34-2EC2-9EA249E49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BC03A-9652-BE1B-3E87-F824904EC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3D922-D45D-CD66-87C1-9EEEF53FD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EA66BC-59C8-9FC3-B1E3-4271C3E76D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7541BB-9982-8DA6-4BD5-2C5D5FC97D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06E93B-D6CE-C03C-F641-FCD194A4A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DC3F-8931-4861-8046-AE8FEA24DBCD}" type="datetimeFigureOut">
              <a:rPr lang="hr-HR" smtClean="0"/>
              <a:t>14.6.2022.</a:t>
            </a:fld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FBC5F-4075-9CDA-FA71-F54EEEC18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05570F-648B-658E-8D13-1DC7FC9D8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1BB4-D8FC-45D1-BF74-69772D21658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47783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66408-1842-67E1-2FEA-54F054FC2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B12C33-7A29-5E87-8BE7-47E9BBF9A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DC3F-8931-4861-8046-AE8FEA24DBCD}" type="datetimeFigureOut">
              <a:rPr lang="hr-HR" smtClean="0"/>
              <a:t>14.6.2022.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EC0791-6BFB-7BFF-C732-07345B5BB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FF33B3-7414-BB94-05A9-9E06AB658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1BB4-D8FC-45D1-BF74-69772D21658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18837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17B25D-50FD-6672-D391-772265938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DC3F-8931-4861-8046-AE8FEA24DBCD}" type="datetimeFigureOut">
              <a:rPr lang="hr-HR" smtClean="0"/>
              <a:t>14.6.2022.</a:t>
            </a:fld>
            <a:endParaRPr lang="hr-H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A69FDA-EFF6-55ED-F56F-B0A9661FA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0C8647-46DF-8613-6629-B8F4351BE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1BB4-D8FC-45D1-BF74-69772D21658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18355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A0EFD-85EA-8F6D-A921-4202E0B40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D7B37-4F71-AE2B-0044-1404C8149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849CE9-9426-159A-FF95-4A8860FEC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27300-D235-A0E8-5361-72F2284C6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DC3F-8931-4861-8046-AE8FEA24DBCD}" type="datetimeFigureOut">
              <a:rPr lang="hr-HR" smtClean="0"/>
              <a:t>14.6.2022.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5F528-1E30-8D94-0657-F951B00AC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4D574-98BC-9851-4D72-C3773E127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1BB4-D8FC-45D1-BF74-69772D21658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4212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1E65B-FB56-537B-37EB-333FC026B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C5CD44-ADFE-4D4C-4BCB-1EE2FC441B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081C4-D3B4-B482-0FDE-E5B9CAD2D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BBF17-8F24-DC73-5C16-C165068D6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DC3F-8931-4861-8046-AE8FEA24DBCD}" type="datetimeFigureOut">
              <a:rPr lang="hr-HR" smtClean="0"/>
              <a:t>14.6.2022.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C9973-D3D2-6A0D-41A2-4C0DB530D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8F78A-4572-FF1F-7D2D-E1C7B0DAF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1BB4-D8FC-45D1-BF74-69772D21658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1315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5747D5-B91A-7291-A9BC-AF93E5966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28DA4-0AE3-9309-F27D-686BCBE5B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7131E-6722-FE31-822C-4D2948C03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1DC3F-8931-4861-8046-AE8FEA24DBCD}" type="datetimeFigureOut">
              <a:rPr lang="hr-HR" smtClean="0"/>
              <a:t>14.6.2022.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D807A-647E-F5D0-7187-DBDB48A74E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CEB95-CD20-BC32-3E8F-A7797E8E41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D1BB4-D8FC-45D1-BF74-69772D21658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7701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730904-64E1-879B-FAC8-609AC622A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6100"/>
              <a:t>Image generation with generative adversarial networks</a:t>
            </a:r>
            <a:endParaRPr lang="hr-HR" sz="61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1B9ED1-CD34-FCA0-BD78-BEA4488B7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hr-HR" sz="2800"/>
              <a:t>Dora Doljanin, Filip Pavičić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6651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41BF3C-5CBE-37D0-0074-68739920C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600"/>
              <a:t>Image interpolation</a:t>
            </a:r>
            <a:endParaRPr lang="hr-HR" sz="460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ED77082-BA27-23C2-9346-9D6BB92C2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en-US" sz="22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EA3BF0-FB81-E9FE-9419-0C6AE50A0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102" y="640080"/>
            <a:ext cx="6700107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671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5452E7-5773-CF7C-1023-DBC1A37A7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Explanation</a:t>
            </a:r>
            <a:endParaRPr lang="hr-HR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7876E-3394-067E-982D-D72F31E6F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256 to the power of 12,288 possible combinations (parent’s space)</a:t>
            </a:r>
          </a:p>
          <a:p>
            <a:r>
              <a:rPr lang="en-US" sz="2200"/>
              <a:t>vast majority -&gt; not reasonable bedroom image</a:t>
            </a:r>
          </a:p>
          <a:p>
            <a:r>
              <a:rPr lang="en-US" sz="2200"/>
              <a:t>Tiny subset - </a:t>
            </a:r>
            <a:r>
              <a:rPr lang="hr-HR" sz="2200"/>
              <a:t>highly structured and continuous</a:t>
            </a:r>
            <a:endParaRPr lang="en-US" sz="2200"/>
          </a:p>
          <a:p>
            <a:r>
              <a:rPr lang="en-US" sz="2200"/>
              <a:t>Tiny subspace =&gt; space of initial vectors</a:t>
            </a:r>
          </a:p>
          <a:p>
            <a:r>
              <a:rPr lang="en-US" sz="2200"/>
              <a:t>Initial vectors -&gt; generator -&gt; parent’s space</a:t>
            </a:r>
          </a:p>
          <a:p>
            <a:r>
              <a:rPr lang="en-US" sz="2200"/>
              <a:t>interpolate between any 2 vectors from the set of initial vectors and obtain realistic bedroom images from the parent’s space</a:t>
            </a:r>
            <a:endParaRPr lang="hr-HR" sz="2200"/>
          </a:p>
        </p:txBody>
      </p:sp>
    </p:spTree>
    <p:extLst>
      <p:ext uri="{BB962C8B-B14F-4D97-AF65-F5344CB8AC3E}">
        <p14:creationId xmlns:p14="http://schemas.microsoft.com/office/powerpoint/2010/main" val="2499609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6867A8-9263-D6D1-7965-1D218C0DA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2920"/>
            <a:ext cx="10509504" cy="1975104"/>
          </a:xfrm>
        </p:spPr>
        <p:txBody>
          <a:bodyPr anchor="b">
            <a:normAutofit/>
          </a:bodyPr>
          <a:lstStyle/>
          <a:p>
            <a:r>
              <a:rPr lang="en-US" sz="5400"/>
              <a:t>Conclusion</a:t>
            </a:r>
            <a:endParaRPr lang="hr-HR" sz="5400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5A0D8-F679-90C6-7A07-678B9A8A9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>
            <a:normAutofit/>
          </a:bodyPr>
          <a:lstStyle/>
          <a:p>
            <a:r>
              <a:rPr lang="en-US" sz="2200" dirty="0"/>
              <a:t>Convergence?</a:t>
            </a:r>
          </a:p>
          <a:p>
            <a:r>
              <a:rPr lang="en-US" sz="2200" dirty="0"/>
              <a:t>State-of-the-art</a:t>
            </a:r>
          </a:p>
          <a:p>
            <a:r>
              <a:rPr lang="en-US" sz="2200" dirty="0"/>
              <a:t>Time, resources</a:t>
            </a:r>
            <a:endParaRPr lang="hr-HR" sz="2200" dirty="0"/>
          </a:p>
        </p:txBody>
      </p:sp>
    </p:spTree>
    <p:extLst>
      <p:ext uri="{BB962C8B-B14F-4D97-AF65-F5344CB8AC3E}">
        <p14:creationId xmlns:p14="http://schemas.microsoft.com/office/powerpoint/2010/main" val="1210792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F1BD5-8801-757B-61B0-5324A16BD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8F332-6E5B-75B1-5E55-8371847C3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Thank you for your attention!</a:t>
            </a:r>
            <a:endParaRPr lang="hr-HR" sz="4000" dirty="0"/>
          </a:p>
        </p:txBody>
      </p:sp>
    </p:spTree>
    <p:extLst>
      <p:ext uri="{BB962C8B-B14F-4D97-AF65-F5344CB8AC3E}">
        <p14:creationId xmlns:p14="http://schemas.microsoft.com/office/powerpoint/2010/main" val="3684529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20887" cy="6491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D49FA-EF60-989C-7F6F-700CF975F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209086"/>
            <a:ext cx="3876848" cy="4064925"/>
          </a:xfrm>
        </p:spPr>
        <p:txBody>
          <a:bodyPr anchor="ctr">
            <a:normAutofit/>
          </a:bodyPr>
          <a:lstStyle/>
          <a:p>
            <a:r>
              <a:rPr lang="en-US" sz="5000"/>
              <a:t>Goals</a:t>
            </a:r>
            <a:endParaRPr lang="hr-HR" sz="50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999B20-6058-4C55-882E-A1FB050B6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569464"/>
            <a:ext cx="242107" cy="1340860"/>
            <a:chOff x="56167" y="2761488"/>
            <a:chExt cx="242107" cy="1340860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168AC90C-344A-4A64-BC4B-AEE98034B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59">
              <a:extLst>
                <a:ext uri="{FF2B5EF4-FFF2-40B4-BE49-F238E27FC236}">
                  <a16:creationId xmlns:a16="http://schemas.microsoft.com/office/drawing/2014/main" id="{47AEB9AE-7E63-42CA-A3E5-F8EF7D8CA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076031FA-B93F-4A7D-AE66-85ADC613E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0C1FC8D1-E08A-4B12-A48F-BF225E5B0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F62D5F69-2C82-4007-8EF0-EBC9C2350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677FAED6-5057-4B80-B1CF-196DC022B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CE77C39F-572F-4435-85B4-9E9A35CF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B3283BD4-0BC4-41D1-B09B-CBDC4292C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BA3E687B-951E-45B2-BEFE-4CBEB32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A49870CA-6E02-4787-82A6-28C0CB6B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5639C028-DD6E-4E69-AE6E-1CC158EDC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B1CD1FE8-3027-45AA-AD53-5B131FB03D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1FD2B706-0BB9-4A30-9206-252E09AE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D5783E13-BA0A-4F1E-A4F0-BFC9FF10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D0847D6C-8036-43A9-BA3E-D1E892888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1D610CBF-7C35-498A-9BDD-A2954A7CA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BCB60915-0422-4144-87E9-2289DBC04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9D64F486-DA93-45CE-9075-4110C67F1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DA8356F6-E822-44E0-8A11-33E5A5432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C825C106-0BD3-41C1-8520-50F54BD67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E44556-8C08-75DE-5B90-C97B8BC24F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1466847"/>
              </p:ext>
            </p:extLst>
          </p:nvPr>
        </p:nvGraphicFramePr>
        <p:xfrm>
          <a:off x="5614416" y="457200"/>
          <a:ext cx="6117336" cy="569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7788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4E1171-A618-3506-2FD8-6C5A3D3F8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hr-HR">
                <a:solidFill>
                  <a:schemeClr val="bg1"/>
                </a:solidFill>
              </a:rPr>
              <a:t>DCGAN</a:t>
            </a:r>
            <a:r>
              <a:rPr lang="en-US">
                <a:solidFill>
                  <a:schemeClr val="bg1"/>
                </a:solidFill>
              </a:rPr>
              <a:t> - generator</a:t>
            </a:r>
            <a:endParaRPr lang="hr-HR">
              <a:solidFill>
                <a:schemeClr val="bg1"/>
              </a:solidFill>
            </a:endParaRPr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B286BD7F-FFB1-09C2-DAC5-831AF4EB59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82" b="2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0B58695-60E3-2EF4-0B2E-5A2D4AC73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833054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403839-46F0-5277-B1D6-5FC9230DD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DCGAN - discriminator</a:t>
            </a:r>
            <a:endParaRPr lang="hr-HR">
              <a:solidFill>
                <a:schemeClr val="bg1"/>
              </a:solidFill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EBA252C5-12AC-E561-C580-616208D0C6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59" b="-3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658BA-418E-1F7D-6C6E-5AE1CF8E7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endParaRPr lang="hr-HR" sz="2200"/>
          </a:p>
        </p:txBody>
      </p:sp>
    </p:spTree>
    <p:extLst>
      <p:ext uri="{BB962C8B-B14F-4D97-AF65-F5344CB8AC3E}">
        <p14:creationId xmlns:p14="http://schemas.microsoft.com/office/powerpoint/2010/main" val="3337066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093062-1417-DF9D-E3B0-A239BB544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Details</a:t>
            </a:r>
            <a:endParaRPr lang="hr-HR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67BCD-E7C8-13E8-D5F9-6EBD75D4C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/>
              <a:t>Optimizer: Adam</a:t>
            </a:r>
          </a:p>
          <a:p>
            <a:r>
              <a:rPr lang="en-US" sz="2200"/>
              <a:t>Loss: Cross Entropy loss function</a:t>
            </a:r>
          </a:p>
          <a:p>
            <a:r>
              <a:rPr lang="en-US" sz="2200"/>
              <a:t>Hyperparameters: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2200" b="1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Learning rate = </a:t>
            </a:r>
            <a:r>
              <a:rPr lang="en-GB" sz="2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0.0002</a:t>
            </a:r>
            <a:endParaRPr lang="hr-HR" sz="2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2200" b="1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batch_size </a:t>
            </a:r>
            <a:r>
              <a:rPr lang="en-GB" sz="2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128</a:t>
            </a:r>
            <a:endParaRPr lang="hr-HR" sz="2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2200" b="1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noiseDimension </a:t>
            </a:r>
            <a:r>
              <a:rPr lang="en-GB" sz="2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100 </a:t>
            </a:r>
            <a:endParaRPr lang="en-US" sz="2200"/>
          </a:p>
          <a:p>
            <a:r>
              <a:rPr lang="en-US" sz="2200"/>
              <a:t>FID: 625.7 (after 5 epochs)</a:t>
            </a:r>
            <a:endParaRPr lang="hr-HR" sz="2200"/>
          </a:p>
        </p:txBody>
      </p:sp>
    </p:spTree>
    <p:extLst>
      <p:ext uri="{BB962C8B-B14F-4D97-AF65-F5344CB8AC3E}">
        <p14:creationId xmlns:p14="http://schemas.microsoft.com/office/powerpoint/2010/main" val="3317170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17994-3B1E-723E-738B-0CBDB3812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CA864F-8EFD-74E6-C4D4-F7C14664B2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flipH="1">
            <a:off x="1454901" y="639838"/>
            <a:ext cx="4032709" cy="550461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54492B-85F0-19D7-C226-4783F6FC8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392" y="602981"/>
            <a:ext cx="4016088" cy="557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48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61ECEC-08F4-00FE-3595-6B71450AB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WGAN</a:t>
            </a:r>
            <a:endParaRPr lang="hr-HR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06235-BD38-4757-126D-9F3A1E0AB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1500"/>
              <a:t>Generator – same</a:t>
            </a:r>
          </a:p>
          <a:p>
            <a:r>
              <a:rPr lang="en-US" sz="1500"/>
              <a:t>Discriminator – removed sigmoid layer</a:t>
            </a:r>
          </a:p>
          <a:p>
            <a:r>
              <a:rPr lang="en-US" sz="1500"/>
              <a:t>Optimizer: RMSprop</a:t>
            </a:r>
          </a:p>
          <a:p>
            <a:r>
              <a:rPr lang="en-US" sz="1500"/>
              <a:t>Hyperparameters: lr1 = 0.00005</a:t>
            </a:r>
          </a:p>
          <a:p>
            <a:pPr marL="742950" lvl="1" indent="-28575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5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weight_clip </a:t>
            </a: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= 0.01</a:t>
            </a:r>
          </a:p>
          <a:p>
            <a:pPr marL="742950" lvl="1" indent="-28575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5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n_critic </a:t>
            </a: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= 5</a:t>
            </a:r>
          </a:p>
          <a:p>
            <a:pPr marL="742950" lvl="1" indent="-28575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5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batch_size </a:t>
            </a: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= 64</a:t>
            </a:r>
          </a:p>
          <a:p>
            <a:pPr marL="742950" lvl="1" indent="-28575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5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noiseDimension </a:t>
            </a: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= 100 </a:t>
            </a:r>
            <a:endParaRPr lang="en-US" sz="1500"/>
          </a:p>
          <a:p>
            <a:r>
              <a:rPr lang="en-US" sz="1500"/>
              <a:t>Loss: lossD = -(torch.mean(output_real) - torch.mean(output_fake))</a:t>
            </a:r>
          </a:p>
          <a:p>
            <a:pPr marL="914400" lvl="2" indent="0">
              <a:buNone/>
            </a:pPr>
            <a:r>
              <a:rPr lang="en-US" sz="1500"/>
              <a:t>  lossG = -torch.mean(output)</a:t>
            </a:r>
          </a:p>
          <a:p>
            <a:r>
              <a:rPr lang="en-US" sz="1500"/>
              <a:t>Training: clipping of the weights (Lipschitz constraint)</a:t>
            </a:r>
          </a:p>
          <a:p>
            <a:r>
              <a:rPr lang="en-US" sz="1500"/>
              <a:t>Results: low quality</a:t>
            </a:r>
          </a:p>
          <a:p>
            <a:endParaRPr lang="hr-HR" sz="1500"/>
          </a:p>
        </p:txBody>
      </p:sp>
    </p:spTree>
    <p:extLst>
      <p:ext uri="{BB962C8B-B14F-4D97-AF65-F5344CB8AC3E}">
        <p14:creationId xmlns:p14="http://schemas.microsoft.com/office/powerpoint/2010/main" val="67061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432246-F7EC-7687-5721-8DE8F7A30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WGAN-GP</a:t>
            </a:r>
            <a:endParaRPr lang="hr-HR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AEF47-F785-9515-9074-D430EE4AF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hr-HR" sz="1400"/>
              <a:t>WGAN with gradient penalty</a:t>
            </a:r>
            <a:endParaRPr lang="en-US" sz="1400"/>
          </a:p>
          <a:p>
            <a:r>
              <a:rPr lang="en-US" sz="1400"/>
              <a:t>interpolating between real and generated images</a:t>
            </a:r>
          </a:p>
          <a:p>
            <a:r>
              <a:rPr lang="en-US" sz="1400"/>
              <a:t>Generator – same</a:t>
            </a:r>
          </a:p>
          <a:p>
            <a:r>
              <a:rPr lang="en-US" sz="1400"/>
              <a:t>Discriminator - InstanceNorm2d instead of BatchNorm2d layer</a:t>
            </a:r>
          </a:p>
          <a:p>
            <a:r>
              <a:rPr lang="en-US" sz="1400"/>
              <a:t>Optimizer: Adam</a:t>
            </a:r>
          </a:p>
          <a:p>
            <a:r>
              <a:rPr lang="en-US" sz="1400"/>
              <a:t>Loss: lossD = -(torch.mean(output_real) - torch.mean(output_fake)) + lambda_gp * gp</a:t>
            </a:r>
          </a:p>
          <a:p>
            <a:pPr marL="457200" lvl="1" indent="0">
              <a:buNone/>
            </a:pPr>
            <a:r>
              <a:rPr lang="en-US" sz="1400"/>
              <a:t>        lossG = - torch.mean(output)</a:t>
            </a:r>
          </a:p>
          <a:p>
            <a:pPr marL="285750" indent="-28575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400"/>
              <a:t>Hyperparameters: </a:t>
            </a:r>
          </a:p>
          <a:p>
            <a:pPr marL="742950" lvl="1" indent="-28575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Dropout rate = 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0.0001</a:t>
            </a:r>
          </a:p>
          <a:p>
            <a:pPr marL="742950" lvl="1" indent="-28575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•	n_critic2 = 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marL="742950" lvl="1" indent="-28575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•	lambda_gp = 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  <a:p>
            <a:pPr marL="742950" lvl="1" indent="-28575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•	batch_size = 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</a:p>
          <a:p>
            <a:pPr marL="742950" lvl="1" indent="-28575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•	noiseDimension 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= 100</a:t>
            </a:r>
            <a:endParaRPr lang="en-US" sz="1400"/>
          </a:p>
          <a:p>
            <a:r>
              <a:rPr lang="en-US" sz="1400"/>
              <a:t>FID: 943.18 (after 5 epochs)</a:t>
            </a:r>
          </a:p>
          <a:p>
            <a:endParaRPr lang="en-US" sz="1400"/>
          </a:p>
          <a:p>
            <a:endParaRPr lang="en-US" sz="1400"/>
          </a:p>
          <a:p>
            <a:endParaRPr lang="hr-HR" sz="1400"/>
          </a:p>
        </p:txBody>
      </p:sp>
    </p:spTree>
    <p:extLst>
      <p:ext uri="{BB962C8B-B14F-4D97-AF65-F5344CB8AC3E}">
        <p14:creationId xmlns:p14="http://schemas.microsoft.com/office/powerpoint/2010/main" val="1517571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2A988-D4B7-3C69-A42C-A31FB933A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DB700C-EDAB-C6A4-D97C-38BE54848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3521" y="761769"/>
            <a:ext cx="3764068" cy="528025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E3A563-FE13-90B4-2D83-69EE2D6D8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412" y="761769"/>
            <a:ext cx="3810330" cy="53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396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331</Words>
  <Application>Microsoft Office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Symbol</vt:lpstr>
      <vt:lpstr>Times New Roman</vt:lpstr>
      <vt:lpstr>Office Theme</vt:lpstr>
      <vt:lpstr>Image generation with generative adversarial networks</vt:lpstr>
      <vt:lpstr>Goals</vt:lpstr>
      <vt:lpstr>DCGAN - generator</vt:lpstr>
      <vt:lpstr>DCGAN - discriminator</vt:lpstr>
      <vt:lpstr>Details</vt:lpstr>
      <vt:lpstr>PowerPoint Presentation</vt:lpstr>
      <vt:lpstr>WGAN</vt:lpstr>
      <vt:lpstr>WGAN-GP</vt:lpstr>
      <vt:lpstr>PowerPoint Presentation</vt:lpstr>
      <vt:lpstr>Image interpolation</vt:lpstr>
      <vt:lpstr>Explanation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generation with generative adversarial networks</dc:title>
  <dc:creator>Dora Doljanin</dc:creator>
  <cp:lastModifiedBy>Dora Doljanin</cp:lastModifiedBy>
  <cp:revision>2</cp:revision>
  <dcterms:created xsi:type="dcterms:W3CDTF">2022-06-14T08:39:00Z</dcterms:created>
  <dcterms:modified xsi:type="dcterms:W3CDTF">2022-06-14T11:09:48Z</dcterms:modified>
</cp:coreProperties>
</file>