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60" r:id="rId14"/>
    <p:sldId id="261" r:id="rId15"/>
    <p:sldId id="262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A6266-6C96-A730-5AA2-A85571E4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566832-FA27-BDB5-CFB0-108917AD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69589-B1A8-D45F-FA7E-D6D7CD85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358BB-9CC9-78D8-2E61-4D5698E7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37CDB-50AF-7DDC-7FE1-7A5EBA69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8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A271-2D46-4DA5-4976-425CCC78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72C15-F06F-A599-E9BE-D4E31843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50C9A-3F43-5E70-77AF-F5CC9B52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54D8A-8C0F-8155-0E75-FD15A155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38C2-103A-01D5-E9DF-D77DC2D5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E102BB-A5DF-692A-34D3-4DCCA8CC4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B35B5-C30C-7DD5-BEE7-3AA17F5E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CC2C3-78DA-B3CC-9B5A-E9981D7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DE977-502F-305B-B9FB-02CF1BE3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D2F3E-82FC-56D1-1264-C609672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3829-4923-0FB0-E263-F91603FE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50D9F-F025-9FAD-6340-E82423C5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A3FD1-71FC-5678-B5CB-03D89376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00865-C5FB-8FA1-58D4-1F6952DD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0FFF9-523E-4EA6-051C-9A7A8E0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3A832-7F7D-03F5-95B1-F0DC6C98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21779-1CBE-26B3-D9CB-FD4946DA0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726CC-4FAC-C9FA-5215-5DBF2C8A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CECCA-52DF-8BDC-1DB3-5E852915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13FD-2F2B-DC63-1367-56BC92D2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8BBF7-5A6D-F439-0E14-5B111B8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8CC46-85DF-BA18-8C2D-181ACC507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F38BD-3895-B5F8-855B-6C3F263F4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442AC-3216-E5A8-9798-2DD93356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22100-30EF-F599-E927-B22D318C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6E5AE-C501-E3F2-DD46-7673C1EB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DB7C-4D7E-9975-B233-C5230439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33A7B-C0BF-EC4E-DA23-C970B07D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C9354-98D5-E879-A905-66FDA6CAC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73A9F2-D6CE-8B71-08A8-74274E3F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0496F0-5365-E5E2-5DB1-AE3782AF5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ACC1D9-3127-9B70-466A-46FA8DD3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88564F-2829-4E1B-55BD-03D5406D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34298-7E35-343B-0D7C-0FCF2326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70CD-E049-5040-B1CF-CC8F8D93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FA9EF-5DD5-5C91-848D-625C434B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0D9A3A-80BF-E2EE-90F5-01C544BD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F1C91-95B8-C81D-9EC8-383DDA26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AAEE2A-8F48-2196-FF97-863ABEAB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4A0785-A4AE-D2E3-5CAD-DA936B7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58457-65CE-1B9F-A741-E77CF851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6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D452-5EBE-BA72-2E3C-87D98DFA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6DC78-75E5-FE83-1F71-E9748E59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1361E-23F7-9F76-2E34-7820B037F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F5E19-3E1A-1151-7EFB-8A9B2CBC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407B85-CA09-D59C-DAA1-9CD80B10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BD7FA-7E50-2CF8-340F-1CE0E38F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BBA91-9E0F-1BA1-17CE-961DCA2F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BDC928-E7A4-E4D2-00E1-255056FBB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EC4BE-FFD9-B859-F4D0-03304D38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5422E-F377-E596-6D11-81DFF54D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CFAFF-A546-C2D2-649C-4F30EC69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5B735-123E-C00E-9DA1-D94704D9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6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CBFE92-7ACE-6664-349B-BD54875A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FD95E-D6FB-3CF1-E511-9A423534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3861E-C5A9-0095-D382-D29324649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6B48-F5FB-464F-9163-B19B5E64AFAA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B3EA-523A-C009-BF52-9177CDDB0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4CDE0-A855-7C79-F6FA-C2093AEA7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D4F84-39F6-476F-B1ED-FE2F8C338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E9454-8CCE-ACF1-0CDF-376A74969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Kaggle 1</a:t>
            </a:r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1A0D75-9542-4511-4C40-DCE1DFF8D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Chapter 01, 05, 10: </a:t>
            </a:r>
            <a:r>
              <a:rPr lang="ko-KR" altLang="en-US" dirty="0">
                <a:solidFill>
                  <a:srgbClr val="002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다시 살펴보는 </a:t>
            </a:r>
            <a:r>
              <a:rPr lang="ko-KR" altLang="en-US" dirty="0" err="1">
                <a:solidFill>
                  <a:srgbClr val="002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머신러닝</a:t>
            </a:r>
            <a:r>
              <a:rPr lang="en-US" altLang="ko-KR" dirty="0">
                <a:solidFill>
                  <a:srgbClr val="002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dirty="0">
                <a:solidFill>
                  <a:srgbClr val="002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딥러닝 주요개념</a:t>
            </a:r>
            <a:endParaRPr lang="en-US" altLang="ko-KR" dirty="0">
              <a:solidFill>
                <a:srgbClr val="00206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>
                <a:solidFill>
                  <a:srgbClr val="002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</a:t>
            </a:r>
            <a:r>
              <a:rPr lang="en-US" altLang="ko-KR" dirty="0">
                <a:solidFill>
                  <a:srgbClr val="002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dirty="0">
                <a:solidFill>
                  <a:srgbClr val="002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이재흠</a:t>
            </a:r>
          </a:p>
        </p:txBody>
      </p:sp>
    </p:spTree>
    <p:extLst>
      <p:ext uri="{BB962C8B-B14F-4D97-AF65-F5344CB8AC3E}">
        <p14:creationId xmlns:p14="http://schemas.microsoft.com/office/powerpoint/2010/main" val="378338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주요 </a:t>
            </a:r>
            <a:r>
              <a:rPr lang="ko-KR" altLang="en-US" dirty="0" err="1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머신러닝</a:t>
            </a:r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선형 회귀 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로지스틱 회귀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분류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확률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결정 트리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기준 정해서 데이터 쪼개기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5F977E-A844-EF4E-F730-DF2AF33B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379" y="1268730"/>
            <a:ext cx="2419474" cy="1695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C5FE0-E5B2-3870-DBCF-30169E78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118" y="1987476"/>
            <a:ext cx="2089257" cy="14415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1EE53A-4807-3BBA-724E-E52A04134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021" y="3545853"/>
            <a:ext cx="1987652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1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주요 </a:t>
            </a:r>
            <a:r>
              <a:rPr lang="ko-KR" altLang="en-US" dirty="0" err="1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머신러닝</a:t>
            </a:r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>
            <a:normAutofit/>
          </a:bodyPr>
          <a:lstStyle/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앙상블 학습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다양한 모델이 내린 예측결과 결합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보팅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다수결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or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확률 평균값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),</a:t>
            </a:r>
          </a:p>
          <a:p>
            <a:pPr lvl="1"/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배깅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개별 모델이 서로 다른 샘플링 데이터 활용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lvl="1"/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부스팅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가중치로 분류 성능이 약한 모델 강화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랜덤 포레스트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결정 트리를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배깅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방식으로 결합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XGBoost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LightGBM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60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 err="1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하이퍼파라미터</a:t>
            </a:r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그리드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서치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주어진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하이퍼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파라미터를 모두 순회해 좋은 값 찾기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랜덤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서치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무작위로 탐색해 좋은 값 찾기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베이지안 최적화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최적 파라미터 값을 확률적으로 추정하여 탐색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88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딥러닝 주요 개념들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FDBF7E-34E6-7BE8-EB3D-D97508EE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855" y="1473512"/>
            <a:ext cx="5772290" cy="39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인공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r>
              <a:rPr lang="ko-KR" altLang="en-US">
                <a:latin typeface="Noto Sans KR" panose="020B0500000000000000" pitchFamily="34" charset="-127"/>
                <a:ea typeface="Noto Sans KR" panose="020B0500000000000000" pitchFamily="34" charset="-127"/>
              </a:rPr>
              <a:t>퍼셉트론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딥러닝 주요 개념들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Playground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competition (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입문자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연습용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메뉴</a:t>
            </a:r>
          </a:p>
        </p:txBody>
      </p:sp>
    </p:spTree>
    <p:extLst>
      <p:ext uri="{BB962C8B-B14F-4D97-AF65-F5344CB8AC3E}">
        <p14:creationId xmlns:p14="http://schemas.microsoft.com/office/powerpoint/2010/main" val="260255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딥러닝 주요 개념들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Playground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competition (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입문자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연습용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메뉴</a:t>
            </a:r>
          </a:p>
        </p:txBody>
      </p:sp>
    </p:spTree>
    <p:extLst>
      <p:ext uri="{BB962C8B-B14F-4D97-AF65-F5344CB8AC3E}">
        <p14:creationId xmlns:p14="http://schemas.microsoft.com/office/powerpoint/2010/main" val="27504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 err="1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머신러닝</a:t>
            </a:r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주요 개념들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25A81-130B-FBBB-3865-1C5887AB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110" y="1615076"/>
            <a:ext cx="4951780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2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분류와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분류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어떤 대상을 정해진 범주에 구분해 넣는 작업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lvl="1"/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이진분류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타깃값이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두개인 분류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다중분류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타깃값이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 이상인 분류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회귀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독립변수와 종속변수 간 관계를 모델링하는 방법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lvl="1"/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분류랑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달리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타깃값이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범주형 데이터가 아님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수치형 데이터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lvl="1"/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회귀 평가지표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MAE, MSE, RSME, MSLE, R^2 ...</a:t>
            </a:r>
          </a:p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6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분류 평가지표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정확도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실제값과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예측값의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일치 여부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정밀도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양성 예측의 정확도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재현율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실제 양성 값 중 양성으로 잘 예측한 값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F1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점수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정밀도와 재현율의 조화평균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49F1E-0F83-6F91-713C-44FC1063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97" y="3962593"/>
            <a:ext cx="5706482" cy="28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분류 평가지표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 손실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작을수록 좋은 지표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ROC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곡선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양성비율에 대한 거짓양성 비율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AUC : ROC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곡선아래 면적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C1A51D-72CE-D76A-C6F4-D58CECCA3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5890"/>
            <a:ext cx="5150365" cy="4899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484AFE-8DBE-159F-98B1-34216853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832" y="3563801"/>
            <a:ext cx="5347621" cy="30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6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인코딩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범주형 데이터를 숫자 형태로 바꾸는 작업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레이블 인코딩 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범주형 데이터를 숫자로 매핑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원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핫 인코딩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여러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값중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하나만 활성화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F42EDE-C1C2-B107-DBB6-0C54FB25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76" y="3886200"/>
            <a:ext cx="2594209" cy="28569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BD183E-4F2C-CF68-187A-A2CFBAD6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70" y="3533790"/>
            <a:ext cx="5769863" cy="32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6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피처 스케일링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서로 다른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피쳐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값의 범위가 일치하도록 조정하는 작업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Min-max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정규화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최솟값을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0,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최댓값을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 해서 조정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표준화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평균이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0,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분산이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 되도록 조정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EF7CEC-40AC-C71F-8EFF-72170A03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93" y="4712024"/>
            <a:ext cx="2617065" cy="9271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26DAD2-90D2-BDF1-77D8-D69E01B6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840" y="4712024"/>
            <a:ext cx="2342192" cy="11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4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교차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K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폴드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교차 검증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층화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K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폴드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교차 검증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균등 비율 분배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84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4D54-30AA-B371-D634-045BBD6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285115"/>
            <a:ext cx="9814560" cy="983615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주요 </a:t>
            </a:r>
            <a:r>
              <a:rPr lang="ko-KR" altLang="en-US" dirty="0" err="1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머신러닝</a:t>
            </a:r>
            <a:r>
              <a:rPr lang="ko-KR" altLang="en-US" dirty="0">
                <a:solidFill>
                  <a:srgbClr val="00206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54418-96AD-4873-6BAB-CA850CCE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4771073"/>
          </a:xfrm>
        </p:spPr>
        <p:txBody>
          <a:bodyPr/>
          <a:lstStyle/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정확도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실제값과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예측값의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일치 여부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정밀도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양성 예측의 정확도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재현율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실제 양성 값 중 양성으로 잘 예측한 값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F1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점수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정밀도와 재현율의 조화평균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1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355</Words>
  <Application>Microsoft Office PowerPoint</Application>
  <PresentationFormat>와이드스크린</PresentationFormat>
  <Paragraphs>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KR</vt:lpstr>
      <vt:lpstr>Noto Sans KR Black</vt:lpstr>
      <vt:lpstr>맑은 고딕</vt:lpstr>
      <vt:lpstr>Arial</vt:lpstr>
      <vt:lpstr>Office 테마</vt:lpstr>
      <vt:lpstr>Kaggle 1주차 발표</vt:lpstr>
      <vt:lpstr>머신러닝 주요 개념들</vt:lpstr>
      <vt:lpstr>분류와 회귀</vt:lpstr>
      <vt:lpstr>분류 평가지표</vt:lpstr>
      <vt:lpstr>분류 평가지표</vt:lpstr>
      <vt:lpstr>데이터 인코딩</vt:lpstr>
      <vt:lpstr>피처 스케일링</vt:lpstr>
      <vt:lpstr>교차 검증</vt:lpstr>
      <vt:lpstr>주요 머신러닝 모델</vt:lpstr>
      <vt:lpstr>주요 머신러닝 모델</vt:lpstr>
      <vt:lpstr>주요 머신러닝 모델</vt:lpstr>
      <vt:lpstr>하이퍼파라미터 최적화</vt:lpstr>
      <vt:lpstr>딥러닝 주요 개념들</vt:lpstr>
      <vt:lpstr>인공 신경망</vt:lpstr>
      <vt:lpstr>딥러닝 주요 개념들</vt:lpstr>
      <vt:lpstr>딥러닝 주요 개념들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2주차 발표</dc:title>
  <dc:creator>이재흠</dc:creator>
  <cp:lastModifiedBy>이재흠</cp:lastModifiedBy>
  <cp:revision>36</cp:revision>
  <dcterms:created xsi:type="dcterms:W3CDTF">2023-03-22T13:30:50Z</dcterms:created>
  <dcterms:modified xsi:type="dcterms:W3CDTF">2023-03-23T08:29:18Z</dcterms:modified>
</cp:coreProperties>
</file>