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1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88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9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2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6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555B-6C63-4C44-B230-1F9DC7C3EFD6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A363-EA0C-49D6-A0ED-440DF3C8E8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96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35802" y="841975"/>
            <a:ext cx="69621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05.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다시 살펴보는 </a:t>
            </a:r>
            <a:endParaRPr lang="en-US" altLang="ko-KR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	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머신러닝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 주요 개념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35802" y="3144452"/>
            <a:ext cx="62712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10.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다시 살펴보는 </a:t>
            </a:r>
            <a:endParaRPr lang="en-US" altLang="ko-KR" sz="54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  <a:p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	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딥러닝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 주요 개념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33758" y="5381025"/>
            <a:ext cx="316625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- </a:t>
            </a:r>
            <a:r>
              <a:rPr lang="ko-KR" altLang="en-US" sz="30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혼공머신</a:t>
            </a:r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 복습 </a:t>
            </a:r>
            <a:r>
              <a:rPr lang="en-US" altLang="ko-KR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-</a:t>
            </a:r>
            <a:endParaRPr lang="en-US" altLang="ko-KR" sz="3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5683" y="236495"/>
            <a:ext cx="2456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7. CNN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3" y="1614744"/>
            <a:ext cx="5579334" cy="22861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11" y="4216062"/>
            <a:ext cx="4582677" cy="21105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219" y="236495"/>
            <a:ext cx="4016014" cy="1876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684" y="2113286"/>
            <a:ext cx="3472316" cy="22958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651" y="4564522"/>
            <a:ext cx="3834490" cy="20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5683" y="236495"/>
            <a:ext cx="6939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8.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딥러닝의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 성능 향상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80" y="1754972"/>
            <a:ext cx="5162197" cy="26148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96" y="4768035"/>
            <a:ext cx="3431716" cy="17858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746" y="4731001"/>
            <a:ext cx="3398798" cy="1859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780" y="4704954"/>
            <a:ext cx="3451911" cy="18859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0353" y="1422314"/>
            <a:ext cx="49720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5683" y="236495"/>
            <a:ext cx="4613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1.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분류와 회귀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5683" y="1178018"/>
            <a:ext cx="94609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분류</a:t>
            </a:r>
            <a:endParaRPr lang="en-US" altLang="ko-KR" sz="3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" y="2136560"/>
            <a:ext cx="4882037" cy="2740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2" y="5265933"/>
            <a:ext cx="5877236" cy="8356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509" y="1732016"/>
            <a:ext cx="5623226" cy="35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5683" y="244733"/>
            <a:ext cx="4613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1.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분류와 회귀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683" y="1178018"/>
            <a:ext cx="95891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회귀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25" y="1876135"/>
            <a:ext cx="4634524" cy="33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770" y="2627678"/>
            <a:ext cx="5890514" cy="18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5683" y="244733"/>
            <a:ext cx="6017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2.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피처 엔지니어링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2" y="2067312"/>
            <a:ext cx="3124833" cy="33531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5683" y="1178018"/>
            <a:ext cx="255550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데이터 </a:t>
            </a:r>
            <a:r>
              <a:rPr lang="ko-KR" altLang="en-US" sz="3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인코딩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03" y="2010290"/>
            <a:ext cx="5742350" cy="34102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31674" y="5420498"/>
            <a:ext cx="256192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레이블 </a:t>
            </a:r>
            <a:r>
              <a:rPr lang="ko-KR" altLang="en-US" sz="3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인코딩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46018" y="5420498"/>
            <a:ext cx="239841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원</a:t>
            </a:r>
            <a:r>
              <a:rPr lang="en-US" altLang="ko-KR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-</a:t>
            </a:r>
            <a:r>
              <a:rPr lang="ko-KR" altLang="en-US" sz="3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핫</a:t>
            </a:r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 </a:t>
            </a:r>
            <a:r>
              <a:rPr lang="ko-KR" altLang="en-US" sz="3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인코딩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5683" y="236495"/>
            <a:ext cx="6011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2.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피처 엔지니어링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5683" y="1178018"/>
            <a:ext cx="258917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피처 스케일링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20" y="2693319"/>
            <a:ext cx="3193707" cy="10713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951" y="3407431"/>
            <a:ext cx="3129091" cy="11423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54" y="4063826"/>
            <a:ext cx="6328294" cy="15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5683" y="236495"/>
            <a:ext cx="5311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3. </a:t>
            </a:r>
            <a:r>
              <a:rPr lang="ko-KR" alt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머신러닝</a:t>
            </a:r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 모델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40" y="4018634"/>
            <a:ext cx="3384073" cy="23079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40" y="1379837"/>
            <a:ext cx="3307971" cy="219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225" y="815437"/>
            <a:ext cx="4921071" cy="275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042" y="4192378"/>
            <a:ext cx="4953583" cy="19214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10461" y="3464636"/>
            <a:ext cx="171232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선형회귀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84062" y="6219945"/>
            <a:ext cx="256512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로지스틱</a:t>
            </a:r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 회귀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94870" y="3464636"/>
            <a:ext cx="168668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결정트리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51694" y="6113835"/>
            <a:ext cx="211307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앙상블학습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5683" y="236495"/>
            <a:ext cx="9252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4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.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하이퍼파라미터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, 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교차 검증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65" y="1865210"/>
            <a:ext cx="5067300" cy="3752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95107" y="5618060"/>
            <a:ext cx="314021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K-</a:t>
            </a:r>
            <a:r>
              <a:rPr lang="ko-KR" altLang="en-US" sz="3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폴드</a:t>
            </a:r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 교차 검증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57417" y="2862504"/>
            <a:ext cx="338971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Surrogate Model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85879" y="4018397"/>
            <a:ext cx="433278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Acquisition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27397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5683" y="236495"/>
            <a:ext cx="6211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5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.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퍼셉트론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,</a:t>
            </a:r>
            <a:r>
              <a:rPr lang="ko-KR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 신경망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08" y="1830190"/>
            <a:ext cx="3975916" cy="28950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78207" y="4841641"/>
            <a:ext cx="170591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퍼셉트론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131223" y="4866569"/>
            <a:ext cx="131638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신경망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44" y="1715779"/>
            <a:ext cx="3743743" cy="31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5683" y="236495"/>
            <a:ext cx="69285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6.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경사하강법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, </a:t>
            </a:r>
            <a:r>
              <a:rPr lang="ko-KR" alt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역전파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74" y="1710766"/>
            <a:ext cx="3805624" cy="41551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69" y="2304534"/>
            <a:ext cx="6481763" cy="274464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61968" y="6019652"/>
            <a:ext cx="20922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경사하강법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60550" y="5311888"/>
            <a:ext cx="132440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비타민" panose="02020600000000000000" pitchFamily="18" charset="-127"/>
                <a:ea typeface="a비타민" panose="02020600000000000000" pitchFamily="18" charset="-127"/>
              </a:rPr>
              <a:t>역전파</a:t>
            </a:r>
            <a:endParaRPr lang="en-US" altLang="ko-KR" sz="3000" b="1" dirty="0" smtClean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비타민" panose="02020600000000000000" pitchFamily="18" charset="-127"/>
              <a:ea typeface="a비타민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1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85</Words>
  <Application>Microsoft Office PowerPoint</Application>
  <PresentationFormat>와이드스크린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a비타민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12</cp:revision>
  <dcterms:created xsi:type="dcterms:W3CDTF">2023-03-16T01:34:00Z</dcterms:created>
  <dcterms:modified xsi:type="dcterms:W3CDTF">2023-03-16T06:34:37Z</dcterms:modified>
</cp:coreProperties>
</file>