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4" r:id="rId7"/>
    <p:sldId id="265" r:id="rId8"/>
    <p:sldId id="266" r:id="rId9"/>
    <p:sldId id="261" r:id="rId10"/>
    <p:sldId id="277" r:id="rId11"/>
    <p:sldId id="262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2" r:id="rId21"/>
    <p:sldId id="28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 지영" userId="b332da0aefee184d" providerId="LiveId" clId="{88667190-0B06-46FC-940E-682C1C12BABE}"/>
    <pc:docChg chg="undo custSel addSld delSld modSld sldOrd modMainMaster">
      <pc:chgData name="오 지영" userId="b332da0aefee184d" providerId="LiveId" clId="{88667190-0B06-46FC-940E-682C1C12BABE}" dt="2023-05-01T05:46:14.544" v="8036" actId="20577"/>
      <pc:docMkLst>
        <pc:docMk/>
      </pc:docMkLst>
      <pc:sldChg chg="modSp mod">
        <pc:chgData name="오 지영" userId="b332da0aefee184d" providerId="LiveId" clId="{88667190-0B06-46FC-940E-682C1C12BABE}" dt="2023-04-30T05:38:42.185" v="539" actId="404"/>
        <pc:sldMkLst>
          <pc:docMk/>
          <pc:sldMk cId="3819749871" sldId="256"/>
        </pc:sldMkLst>
        <pc:spChg chg="mod">
          <ac:chgData name="오 지영" userId="b332da0aefee184d" providerId="LiveId" clId="{88667190-0B06-46FC-940E-682C1C12BABE}" dt="2023-04-30T05:38:42.185" v="539" actId="404"/>
          <ac:spMkLst>
            <pc:docMk/>
            <pc:sldMk cId="3819749871" sldId="256"/>
            <ac:spMk id="2" creationId="{121FA5FD-9130-D5AE-FA98-285B0A77B602}"/>
          </ac:spMkLst>
        </pc:spChg>
      </pc:sldChg>
      <pc:sldChg chg="modSp mod">
        <pc:chgData name="오 지영" userId="b332da0aefee184d" providerId="LiveId" clId="{88667190-0B06-46FC-940E-682C1C12BABE}" dt="2023-04-30T05:37:12.438" v="478" actId="14100"/>
        <pc:sldMkLst>
          <pc:docMk/>
          <pc:sldMk cId="3578031565" sldId="257"/>
        </pc:sldMkLst>
        <pc:spChg chg="mod">
          <ac:chgData name="오 지영" userId="b332da0aefee184d" providerId="LiveId" clId="{88667190-0B06-46FC-940E-682C1C12BABE}" dt="2023-04-30T05:30:09.524" v="40" actId="20577"/>
          <ac:spMkLst>
            <pc:docMk/>
            <pc:sldMk cId="3578031565" sldId="257"/>
            <ac:spMk id="2" creationId="{ED673D36-657F-F711-B986-3CBF22CFC145}"/>
          </ac:spMkLst>
        </pc:spChg>
        <pc:spChg chg="mod">
          <ac:chgData name="오 지영" userId="b332da0aefee184d" providerId="LiveId" clId="{88667190-0B06-46FC-940E-682C1C12BABE}" dt="2023-04-30T05:37:12.438" v="478" actId="14100"/>
          <ac:spMkLst>
            <pc:docMk/>
            <pc:sldMk cId="3578031565" sldId="257"/>
            <ac:spMk id="3" creationId="{DC0E57D2-8F69-7BE9-0201-8A6928541EC4}"/>
          </ac:spMkLst>
        </pc:spChg>
      </pc:sldChg>
      <pc:sldChg chg="addSp modSp mod">
        <pc:chgData name="오 지영" userId="b332da0aefee184d" providerId="LiveId" clId="{88667190-0B06-46FC-940E-682C1C12BABE}" dt="2023-04-30T06:15:15.230" v="2441" actId="20577"/>
        <pc:sldMkLst>
          <pc:docMk/>
          <pc:sldMk cId="2011303851" sldId="258"/>
        </pc:sldMkLst>
        <pc:spChg chg="mod">
          <ac:chgData name="오 지영" userId="b332da0aefee184d" providerId="LiveId" clId="{88667190-0B06-46FC-940E-682C1C12BABE}" dt="2023-04-30T06:15:15.230" v="2441" actId="20577"/>
          <ac:spMkLst>
            <pc:docMk/>
            <pc:sldMk cId="2011303851" sldId="258"/>
            <ac:spMk id="2" creationId="{59973916-2D09-1C9D-4804-FA1153455137}"/>
          </ac:spMkLst>
        </pc:spChg>
        <pc:spChg chg="mod">
          <ac:chgData name="오 지영" userId="b332da0aefee184d" providerId="LiveId" clId="{88667190-0B06-46FC-940E-682C1C12BABE}" dt="2023-04-30T05:41:18.274" v="627" actId="122"/>
          <ac:spMkLst>
            <pc:docMk/>
            <pc:sldMk cId="2011303851" sldId="258"/>
            <ac:spMk id="3" creationId="{C925B34D-D020-F12E-8B1D-C1A8EADAC880}"/>
          </ac:spMkLst>
        </pc:spChg>
        <pc:picChg chg="add mod">
          <ac:chgData name="오 지영" userId="b332da0aefee184d" providerId="LiveId" clId="{88667190-0B06-46FC-940E-682C1C12BABE}" dt="2023-04-30T05:41:14.686" v="626" actId="208"/>
          <ac:picMkLst>
            <pc:docMk/>
            <pc:sldMk cId="2011303851" sldId="258"/>
            <ac:picMk id="5" creationId="{1B0BC541-A647-1039-7B58-C3997583BBFB}"/>
          </ac:picMkLst>
        </pc:picChg>
      </pc:sldChg>
      <pc:sldChg chg="addSp delSp modSp mod ord">
        <pc:chgData name="오 지영" userId="b332da0aefee184d" providerId="LiveId" clId="{88667190-0B06-46FC-940E-682C1C12BABE}" dt="2023-04-30T06:03:47.701" v="1925" actId="20577"/>
        <pc:sldMkLst>
          <pc:docMk/>
          <pc:sldMk cId="3387088037" sldId="259"/>
        </pc:sldMkLst>
        <pc:spChg chg="mod">
          <ac:chgData name="오 지영" userId="b332da0aefee184d" providerId="LiveId" clId="{88667190-0B06-46FC-940E-682C1C12BABE}" dt="2023-04-30T05:58:17.068" v="1675" actId="20577"/>
          <ac:spMkLst>
            <pc:docMk/>
            <pc:sldMk cId="3387088037" sldId="259"/>
            <ac:spMk id="2" creationId="{EFBC59E3-A8AC-4359-CEC7-70F28FA93CD3}"/>
          </ac:spMkLst>
        </pc:spChg>
        <pc:spChg chg="add del mod">
          <ac:chgData name="오 지영" userId="b332da0aefee184d" providerId="LiveId" clId="{88667190-0B06-46FC-940E-682C1C12BABE}" dt="2023-04-30T05:51:20.384" v="1314" actId="478"/>
          <ac:spMkLst>
            <pc:docMk/>
            <pc:sldMk cId="3387088037" sldId="259"/>
            <ac:spMk id="3" creationId="{E65B41C3-81D6-58E0-F257-9C32E004015E}"/>
          </ac:spMkLst>
        </pc:spChg>
        <pc:spChg chg="add mod">
          <ac:chgData name="오 지영" userId="b332da0aefee184d" providerId="LiveId" clId="{88667190-0B06-46FC-940E-682C1C12BABE}" dt="2023-04-30T06:01:55.146" v="1850" actId="14100"/>
          <ac:spMkLst>
            <pc:docMk/>
            <pc:sldMk cId="3387088037" sldId="259"/>
            <ac:spMk id="7" creationId="{2C3E1A0C-F0B4-5F1F-ABFE-7384AE1B0659}"/>
          </ac:spMkLst>
        </pc:spChg>
        <pc:spChg chg="add mod">
          <ac:chgData name="오 지영" userId="b332da0aefee184d" providerId="LiveId" clId="{88667190-0B06-46FC-940E-682C1C12BABE}" dt="2023-04-30T06:03:09.177" v="1891" actId="20577"/>
          <ac:spMkLst>
            <pc:docMk/>
            <pc:sldMk cId="3387088037" sldId="259"/>
            <ac:spMk id="17" creationId="{25F84641-A493-0FBB-DADB-B8067CA47D52}"/>
          </ac:spMkLst>
        </pc:spChg>
        <pc:spChg chg="add mod">
          <ac:chgData name="오 지영" userId="b332da0aefee184d" providerId="LiveId" clId="{88667190-0B06-46FC-940E-682C1C12BABE}" dt="2023-04-30T06:03:47.701" v="1925" actId="20577"/>
          <ac:spMkLst>
            <pc:docMk/>
            <pc:sldMk cId="3387088037" sldId="259"/>
            <ac:spMk id="18" creationId="{203B45CA-66AF-0C29-9671-4981CD6114FD}"/>
          </ac:spMkLst>
        </pc:spChg>
        <pc:picChg chg="add del mod">
          <ac:chgData name="오 지영" userId="b332da0aefee184d" providerId="LiveId" clId="{88667190-0B06-46FC-940E-682C1C12BABE}" dt="2023-04-30T05:56:35.261" v="1604" actId="478"/>
          <ac:picMkLst>
            <pc:docMk/>
            <pc:sldMk cId="3387088037" sldId="259"/>
            <ac:picMk id="5" creationId="{6B1347B2-DCA5-99C0-A049-44A31FB21629}"/>
          </ac:picMkLst>
        </pc:picChg>
        <pc:picChg chg="add del mod">
          <ac:chgData name="오 지영" userId="b332da0aefee184d" providerId="LiveId" clId="{88667190-0B06-46FC-940E-682C1C12BABE}" dt="2023-04-30T05:58:58.700" v="1685" actId="478"/>
          <ac:picMkLst>
            <pc:docMk/>
            <pc:sldMk cId="3387088037" sldId="259"/>
            <ac:picMk id="9" creationId="{0B213BB0-B553-2F68-1E5E-069F75CC945D}"/>
          </ac:picMkLst>
        </pc:picChg>
        <pc:picChg chg="add mod">
          <ac:chgData name="오 지영" userId="b332da0aefee184d" providerId="LiveId" clId="{88667190-0B06-46FC-940E-682C1C12BABE}" dt="2023-04-30T05:58:49.684" v="1682" actId="14100"/>
          <ac:picMkLst>
            <pc:docMk/>
            <pc:sldMk cId="3387088037" sldId="259"/>
            <ac:picMk id="11" creationId="{3B791592-971C-CC40-D607-40A3E3E4AA5F}"/>
          </ac:picMkLst>
        </pc:picChg>
        <pc:picChg chg="add mod">
          <ac:chgData name="오 지영" userId="b332da0aefee184d" providerId="LiveId" clId="{88667190-0B06-46FC-940E-682C1C12BABE}" dt="2023-04-30T05:59:13.582" v="1689" actId="1076"/>
          <ac:picMkLst>
            <pc:docMk/>
            <pc:sldMk cId="3387088037" sldId="259"/>
            <ac:picMk id="13" creationId="{2F69546E-FC56-C88E-9E4F-03FA0E59CDEC}"/>
          </ac:picMkLst>
        </pc:picChg>
        <pc:picChg chg="add del mod">
          <ac:chgData name="오 지영" userId="b332da0aefee184d" providerId="LiveId" clId="{88667190-0B06-46FC-940E-682C1C12BABE}" dt="2023-04-30T06:03:11.006" v="1893" actId="478"/>
          <ac:picMkLst>
            <pc:docMk/>
            <pc:sldMk cId="3387088037" sldId="259"/>
            <ac:picMk id="19" creationId="{7DF07A2F-1D2A-A3AC-37A1-42B793120CBB}"/>
          </ac:picMkLst>
        </pc:picChg>
        <pc:picChg chg="add del mod">
          <ac:chgData name="오 지영" userId="b332da0aefee184d" providerId="LiveId" clId="{88667190-0B06-46FC-940E-682C1C12BABE}" dt="2023-04-30T06:03:10.578" v="1892" actId="478"/>
          <ac:picMkLst>
            <pc:docMk/>
            <pc:sldMk cId="3387088037" sldId="259"/>
            <ac:picMk id="20" creationId="{6AA612F6-04DF-E1EA-C257-91DABFD5C663}"/>
          </ac:picMkLst>
        </pc:picChg>
        <pc:picChg chg="add mod">
          <ac:chgData name="오 지영" userId="b332da0aefee184d" providerId="LiveId" clId="{88667190-0B06-46FC-940E-682C1C12BABE}" dt="2023-04-30T06:03:40.350" v="1896" actId="14100"/>
          <ac:picMkLst>
            <pc:docMk/>
            <pc:sldMk cId="3387088037" sldId="259"/>
            <ac:picMk id="22" creationId="{5E78A560-7B39-F711-88DA-0A63E32ADC1B}"/>
          </ac:picMkLst>
        </pc:picChg>
        <pc:cxnChg chg="add mod">
          <ac:chgData name="오 지영" userId="b332da0aefee184d" providerId="LiveId" clId="{88667190-0B06-46FC-940E-682C1C12BABE}" dt="2023-04-30T06:02:45.725" v="1855" actId="14100"/>
          <ac:cxnSpMkLst>
            <pc:docMk/>
            <pc:sldMk cId="3387088037" sldId="259"/>
            <ac:cxnSpMk id="15" creationId="{034F1445-A786-D42A-F451-3AF441572D44}"/>
          </ac:cxnSpMkLst>
        </pc:cxnChg>
      </pc:sldChg>
      <pc:sldChg chg="modSp del mod">
        <pc:chgData name="오 지영" userId="b332da0aefee184d" providerId="LiveId" clId="{88667190-0B06-46FC-940E-682C1C12BABE}" dt="2023-04-30T06:05:57.474" v="2075" actId="47"/>
        <pc:sldMkLst>
          <pc:docMk/>
          <pc:sldMk cId="2978297382" sldId="260"/>
        </pc:sldMkLst>
        <pc:spChg chg="mod">
          <ac:chgData name="오 지영" userId="b332da0aefee184d" providerId="LiveId" clId="{88667190-0B06-46FC-940E-682C1C12BABE}" dt="2023-04-30T05:42:09.925" v="659" actId="20577"/>
          <ac:spMkLst>
            <pc:docMk/>
            <pc:sldMk cId="2978297382" sldId="260"/>
            <ac:spMk id="2" creationId="{35F848CA-FFAE-82AA-1969-8327C9CE7B70}"/>
          </ac:spMkLst>
        </pc:spChg>
      </pc:sldChg>
      <pc:sldChg chg="addSp modSp mod">
        <pc:chgData name="오 지영" userId="b332da0aefee184d" providerId="LiveId" clId="{88667190-0B06-46FC-940E-682C1C12BABE}" dt="2023-04-30T06:38:40.558" v="3335" actId="1076"/>
        <pc:sldMkLst>
          <pc:docMk/>
          <pc:sldMk cId="2494889595" sldId="261"/>
        </pc:sldMkLst>
        <pc:spChg chg="mod">
          <ac:chgData name="오 지영" userId="b332da0aefee184d" providerId="LiveId" clId="{88667190-0B06-46FC-940E-682C1C12BABE}" dt="2023-04-30T06:34:01.605" v="3014"/>
          <ac:spMkLst>
            <pc:docMk/>
            <pc:sldMk cId="2494889595" sldId="261"/>
            <ac:spMk id="2" creationId="{E26275CF-4D98-DBBE-A7DA-FA2DB1AE1D4F}"/>
          </ac:spMkLst>
        </pc:spChg>
        <pc:spChg chg="mod">
          <ac:chgData name="오 지영" userId="b332da0aefee184d" providerId="LiveId" clId="{88667190-0B06-46FC-940E-682C1C12BABE}" dt="2023-04-30T06:38:40.558" v="3335" actId="1076"/>
          <ac:spMkLst>
            <pc:docMk/>
            <pc:sldMk cId="2494889595" sldId="261"/>
            <ac:spMk id="3" creationId="{8E4D2540-EF23-8402-C192-E8959030180E}"/>
          </ac:spMkLst>
        </pc:spChg>
        <pc:picChg chg="add mod">
          <ac:chgData name="오 지영" userId="b332da0aefee184d" providerId="LiveId" clId="{88667190-0B06-46FC-940E-682C1C12BABE}" dt="2023-04-30T06:38:40.558" v="3335" actId="1076"/>
          <ac:picMkLst>
            <pc:docMk/>
            <pc:sldMk cId="2494889595" sldId="261"/>
            <ac:picMk id="5" creationId="{8F664817-662A-031C-2705-4C8C2CA0F944}"/>
          </ac:picMkLst>
        </pc:picChg>
      </pc:sldChg>
      <pc:sldChg chg="addSp modSp mod">
        <pc:chgData name="오 지영" userId="b332da0aefee184d" providerId="LiveId" clId="{88667190-0B06-46FC-940E-682C1C12BABE}" dt="2023-04-30T07:01:16.033" v="3864" actId="14100"/>
        <pc:sldMkLst>
          <pc:docMk/>
          <pc:sldMk cId="2383567641" sldId="262"/>
        </pc:sldMkLst>
        <pc:spChg chg="mod">
          <ac:chgData name="오 지영" userId="b332da0aefee184d" providerId="LiveId" clId="{88667190-0B06-46FC-940E-682C1C12BABE}" dt="2023-04-30T06:57:45.531" v="3616" actId="20577"/>
          <ac:spMkLst>
            <pc:docMk/>
            <pc:sldMk cId="2383567641" sldId="262"/>
            <ac:spMk id="2" creationId="{40EF20BE-BAF2-095A-4C25-182C5AA1E491}"/>
          </ac:spMkLst>
        </pc:spChg>
        <pc:spChg chg="mod">
          <ac:chgData name="오 지영" userId="b332da0aefee184d" providerId="LiveId" clId="{88667190-0B06-46FC-940E-682C1C12BABE}" dt="2023-04-30T07:01:16.033" v="3864" actId="14100"/>
          <ac:spMkLst>
            <pc:docMk/>
            <pc:sldMk cId="2383567641" sldId="262"/>
            <ac:spMk id="3" creationId="{A5FD4769-D203-2987-BC68-174DCE30986A}"/>
          </ac:spMkLst>
        </pc:spChg>
        <pc:picChg chg="add mod">
          <ac:chgData name="오 지영" userId="b332da0aefee184d" providerId="LiveId" clId="{88667190-0B06-46FC-940E-682C1C12BABE}" dt="2023-04-30T07:01:00.562" v="3859" actId="1076"/>
          <ac:picMkLst>
            <pc:docMk/>
            <pc:sldMk cId="2383567641" sldId="262"/>
            <ac:picMk id="5" creationId="{4DE75C87-1317-D290-0520-5F67B2835E75}"/>
          </ac:picMkLst>
        </pc:picChg>
        <pc:picChg chg="add mod">
          <ac:chgData name="오 지영" userId="b332da0aefee184d" providerId="LiveId" clId="{88667190-0B06-46FC-940E-682C1C12BABE}" dt="2023-04-30T07:00:21.433" v="3759" actId="14100"/>
          <ac:picMkLst>
            <pc:docMk/>
            <pc:sldMk cId="2383567641" sldId="262"/>
            <ac:picMk id="7" creationId="{45C23162-BED4-A002-D88D-F6E26440404B}"/>
          </ac:picMkLst>
        </pc:picChg>
      </pc:sldChg>
      <pc:sldChg chg="addSp modSp new del mod">
        <pc:chgData name="오 지영" userId="b332da0aefee184d" providerId="LiveId" clId="{88667190-0B06-46FC-940E-682C1C12BABE}" dt="2023-04-30T06:05:24.457" v="2047" actId="47"/>
        <pc:sldMkLst>
          <pc:docMk/>
          <pc:sldMk cId="2021792786" sldId="263"/>
        </pc:sldMkLst>
        <pc:spChg chg="mod">
          <ac:chgData name="오 지영" userId="b332da0aefee184d" providerId="LiveId" clId="{88667190-0B06-46FC-940E-682C1C12BABE}" dt="2023-04-30T06:04:25.873" v="1942" actId="20577"/>
          <ac:spMkLst>
            <pc:docMk/>
            <pc:sldMk cId="2021792786" sldId="263"/>
            <ac:spMk id="2" creationId="{20269F73-E457-920D-8BDA-10DCE69023A9}"/>
          </ac:spMkLst>
        </pc:spChg>
        <pc:spChg chg="mod">
          <ac:chgData name="오 지영" userId="b332da0aefee184d" providerId="LiveId" clId="{88667190-0B06-46FC-940E-682C1C12BABE}" dt="2023-04-30T06:05:13.547" v="2046" actId="113"/>
          <ac:spMkLst>
            <pc:docMk/>
            <pc:sldMk cId="2021792786" sldId="263"/>
            <ac:spMk id="3" creationId="{503041C0-2900-2734-24E1-67F91C3E9973}"/>
          </ac:spMkLst>
        </pc:spChg>
        <pc:picChg chg="add mod">
          <ac:chgData name="오 지영" userId="b332da0aefee184d" providerId="LiveId" clId="{88667190-0B06-46FC-940E-682C1C12BABE}" dt="2023-04-30T06:04:22.678" v="1927" actId="1076"/>
          <ac:picMkLst>
            <pc:docMk/>
            <pc:sldMk cId="2021792786" sldId="263"/>
            <ac:picMk id="5" creationId="{404B774E-30A2-AFAE-2238-47918D161DCE}"/>
          </ac:picMkLst>
        </pc:picChg>
      </pc:sldChg>
      <pc:sldChg chg="addSp delSp modSp new mod">
        <pc:chgData name="오 지영" userId="b332da0aefee184d" providerId="LiveId" clId="{88667190-0B06-46FC-940E-682C1C12BABE}" dt="2023-04-30T06:33:32.912" v="3013" actId="14100"/>
        <pc:sldMkLst>
          <pc:docMk/>
          <pc:sldMk cId="575962745" sldId="264"/>
        </pc:sldMkLst>
        <pc:spChg chg="mod">
          <ac:chgData name="오 지영" userId="b332da0aefee184d" providerId="LiveId" clId="{88667190-0B06-46FC-940E-682C1C12BABE}" dt="2023-04-30T06:11:40.320" v="2321" actId="1076"/>
          <ac:spMkLst>
            <pc:docMk/>
            <pc:sldMk cId="575962745" sldId="264"/>
            <ac:spMk id="2" creationId="{2B0B7157-3BFB-0355-44FE-B163078EEE4E}"/>
          </ac:spMkLst>
        </pc:spChg>
        <pc:spChg chg="add del mod">
          <ac:chgData name="오 지영" userId="b332da0aefee184d" providerId="LiveId" clId="{88667190-0B06-46FC-940E-682C1C12BABE}" dt="2023-04-30T06:15:01.582" v="2425" actId="14100"/>
          <ac:spMkLst>
            <pc:docMk/>
            <pc:sldMk cId="575962745" sldId="264"/>
            <ac:spMk id="3" creationId="{D741E981-71A4-40EE-0049-4BEC1CC31B6B}"/>
          </ac:spMkLst>
        </pc:spChg>
        <pc:spChg chg="add del mod">
          <ac:chgData name="오 지영" userId="b332da0aefee184d" providerId="LiveId" clId="{88667190-0B06-46FC-940E-682C1C12BABE}" dt="2023-04-30T06:06:12.623" v="2078" actId="478"/>
          <ac:spMkLst>
            <pc:docMk/>
            <pc:sldMk cId="575962745" sldId="264"/>
            <ac:spMk id="4" creationId="{286654D3-CEA3-129A-B923-6F6CDBF5A93D}"/>
          </ac:spMkLst>
        </pc:spChg>
        <pc:spChg chg="add mod">
          <ac:chgData name="오 지영" userId="b332da0aefee184d" providerId="LiveId" clId="{88667190-0B06-46FC-940E-682C1C12BABE}" dt="2023-04-30T06:14:35.831" v="2423" actId="1076"/>
          <ac:spMkLst>
            <pc:docMk/>
            <pc:sldMk cId="575962745" sldId="264"/>
            <ac:spMk id="5" creationId="{2BF0365F-DC13-B01F-F8A5-FF5A45438B78}"/>
          </ac:spMkLst>
        </pc:spChg>
        <pc:spChg chg="add mod">
          <ac:chgData name="오 지영" userId="b332da0aefee184d" providerId="LiveId" clId="{88667190-0B06-46FC-940E-682C1C12BABE}" dt="2023-04-30T06:33:32.912" v="3013" actId="14100"/>
          <ac:spMkLst>
            <pc:docMk/>
            <pc:sldMk cId="575962745" sldId="264"/>
            <ac:spMk id="6" creationId="{A57A556B-2069-199D-BD23-01AF50B43047}"/>
          </ac:spMkLst>
        </pc:spChg>
        <pc:spChg chg="add mod">
          <ac:chgData name="오 지영" userId="b332da0aefee184d" providerId="LiveId" clId="{88667190-0B06-46FC-940E-682C1C12BABE}" dt="2023-04-30T06:14:35.831" v="2423" actId="1076"/>
          <ac:spMkLst>
            <pc:docMk/>
            <pc:sldMk cId="575962745" sldId="264"/>
            <ac:spMk id="7" creationId="{141D29BB-E017-413A-9760-77217BC64EEB}"/>
          </ac:spMkLst>
        </pc:spChg>
        <pc:spChg chg="add mod">
          <ac:chgData name="오 지영" userId="b332da0aefee184d" providerId="LiveId" clId="{88667190-0B06-46FC-940E-682C1C12BABE}" dt="2023-04-30T06:14:35.831" v="2423" actId="1076"/>
          <ac:spMkLst>
            <pc:docMk/>
            <pc:sldMk cId="575962745" sldId="264"/>
            <ac:spMk id="8" creationId="{A5013B97-B5A8-B67B-704E-BFAC86B56E9B}"/>
          </ac:spMkLst>
        </pc:spChg>
        <pc:spChg chg="add mod">
          <ac:chgData name="오 지영" userId="b332da0aefee184d" providerId="LiveId" clId="{88667190-0B06-46FC-940E-682C1C12BABE}" dt="2023-04-30T06:08:04.604" v="2199" actId="571"/>
          <ac:spMkLst>
            <pc:docMk/>
            <pc:sldMk cId="575962745" sldId="264"/>
            <ac:spMk id="9" creationId="{5E7CFCE6-B3B3-F773-03EE-CB2EFD12F33E}"/>
          </ac:spMkLst>
        </pc:spChg>
        <pc:picChg chg="add mod ord">
          <ac:chgData name="오 지영" userId="b332da0aefee184d" providerId="LiveId" clId="{88667190-0B06-46FC-940E-682C1C12BABE}" dt="2023-04-30T06:14:39.674" v="2424" actId="167"/>
          <ac:picMkLst>
            <pc:docMk/>
            <pc:sldMk cId="575962745" sldId="264"/>
            <ac:picMk id="25" creationId="{59C353E4-1D7C-377D-136B-09FB4BA1DE15}"/>
          </ac:picMkLst>
        </pc:picChg>
        <pc:cxnChg chg="add mod">
          <ac:chgData name="오 지영" userId="b332da0aefee184d" providerId="LiveId" clId="{88667190-0B06-46FC-940E-682C1C12BABE}" dt="2023-04-30T06:33:32.912" v="3013" actId="14100"/>
          <ac:cxnSpMkLst>
            <pc:docMk/>
            <pc:sldMk cId="575962745" sldId="264"/>
            <ac:cxnSpMk id="11" creationId="{87C174F6-E9CA-5931-7AD1-547B7D6ED12A}"/>
          </ac:cxnSpMkLst>
        </pc:cxnChg>
        <pc:cxnChg chg="add mod">
          <ac:chgData name="오 지영" userId="b332da0aefee184d" providerId="LiveId" clId="{88667190-0B06-46FC-940E-682C1C12BABE}" dt="2023-04-30T06:14:35.831" v="2423" actId="1076"/>
          <ac:cxnSpMkLst>
            <pc:docMk/>
            <pc:sldMk cId="575962745" sldId="264"/>
            <ac:cxnSpMk id="12" creationId="{6BDA60C4-F42A-85BC-BF00-FFAFFA4B5E22}"/>
          </ac:cxnSpMkLst>
        </pc:cxnChg>
        <pc:cxnChg chg="add mod">
          <ac:chgData name="오 지영" userId="b332da0aefee184d" providerId="LiveId" clId="{88667190-0B06-46FC-940E-682C1C12BABE}" dt="2023-04-30T06:33:32.912" v="3013" actId="14100"/>
          <ac:cxnSpMkLst>
            <pc:docMk/>
            <pc:sldMk cId="575962745" sldId="264"/>
            <ac:cxnSpMk id="13" creationId="{54F39C4E-EE51-C65D-E6F2-21C2034C1EFA}"/>
          </ac:cxnSpMkLst>
        </pc:cxnChg>
      </pc:sldChg>
      <pc:sldChg chg="addSp modSp new mod">
        <pc:chgData name="오 지영" userId="b332da0aefee184d" providerId="LiveId" clId="{88667190-0B06-46FC-940E-682C1C12BABE}" dt="2023-04-30T08:08:27.551" v="5353" actId="1582"/>
        <pc:sldMkLst>
          <pc:docMk/>
          <pc:sldMk cId="3292305225" sldId="265"/>
        </pc:sldMkLst>
        <pc:spChg chg="mod">
          <ac:chgData name="오 지영" userId="b332da0aefee184d" providerId="LiveId" clId="{88667190-0B06-46FC-940E-682C1C12BABE}" dt="2023-04-30T06:19:43.145" v="2535" actId="20577"/>
          <ac:spMkLst>
            <pc:docMk/>
            <pc:sldMk cId="3292305225" sldId="265"/>
            <ac:spMk id="2" creationId="{9FE31758-7EE7-5A16-BF85-19CE5E476890}"/>
          </ac:spMkLst>
        </pc:spChg>
        <pc:spChg chg="mod">
          <ac:chgData name="오 지영" userId="b332da0aefee184d" providerId="LiveId" clId="{88667190-0B06-46FC-940E-682C1C12BABE}" dt="2023-04-30T06:21:35.181" v="2592" actId="20577"/>
          <ac:spMkLst>
            <pc:docMk/>
            <pc:sldMk cId="3292305225" sldId="265"/>
            <ac:spMk id="3" creationId="{24400F3F-D16E-050E-9798-D36A400A97BA}"/>
          </ac:spMkLst>
        </pc:spChg>
        <pc:spChg chg="add mod">
          <ac:chgData name="오 지영" userId="b332da0aefee184d" providerId="LiveId" clId="{88667190-0B06-46FC-940E-682C1C12BABE}" dt="2023-04-30T06:22:44.291" v="2682" actId="20577"/>
          <ac:spMkLst>
            <pc:docMk/>
            <pc:sldMk cId="3292305225" sldId="265"/>
            <ac:spMk id="13" creationId="{D86E22C7-A5B8-6ACB-9AAD-5513ACC76F32}"/>
          </ac:spMkLst>
        </pc:spChg>
        <pc:picChg chg="add mod modCrop">
          <ac:chgData name="오 지영" userId="b332da0aefee184d" providerId="LiveId" clId="{88667190-0B06-46FC-940E-682C1C12BABE}" dt="2023-04-30T06:20:28.240" v="2556" actId="1076"/>
          <ac:picMkLst>
            <pc:docMk/>
            <pc:sldMk cId="3292305225" sldId="265"/>
            <ac:picMk id="5" creationId="{D1919FAA-DA66-9891-6942-2733BC6CB9A8}"/>
          </ac:picMkLst>
        </pc:picChg>
        <pc:picChg chg="add mod modCrop">
          <ac:chgData name="오 지영" userId="b332da0aefee184d" providerId="LiveId" clId="{88667190-0B06-46FC-940E-682C1C12BABE}" dt="2023-04-30T06:20:28.240" v="2556" actId="1076"/>
          <ac:picMkLst>
            <pc:docMk/>
            <pc:sldMk cId="3292305225" sldId="265"/>
            <ac:picMk id="7" creationId="{32C05F81-B9C8-3C0F-859A-319222666D0C}"/>
          </ac:picMkLst>
        </pc:picChg>
        <pc:picChg chg="add mod">
          <ac:chgData name="오 지영" userId="b332da0aefee184d" providerId="LiveId" clId="{88667190-0B06-46FC-940E-682C1C12BABE}" dt="2023-04-30T06:22:31.989" v="2678" actId="1076"/>
          <ac:picMkLst>
            <pc:docMk/>
            <pc:sldMk cId="3292305225" sldId="265"/>
            <ac:picMk id="12" creationId="{9708A3A7-C477-8841-3621-4163249A1531}"/>
          </ac:picMkLst>
        </pc:picChg>
        <pc:cxnChg chg="add mod">
          <ac:chgData name="오 지영" userId="b332da0aefee184d" providerId="LiveId" clId="{88667190-0B06-46FC-940E-682C1C12BABE}" dt="2023-04-30T08:08:27.551" v="5353" actId="1582"/>
          <ac:cxnSpMkLst>
            <pc:docMk/>
            <pc:sldMk cId="3292305225" sldId="265"/>
            <ac:cxnSpMk id="9" creationId="{C4BA05CB-ACBE-FBFE-4CCF-D3348171F438}"/>
          </ac:cxnSpMkLst>
        </pc:cxnChg>
      </pc:sldChg>
      <pc:sldChg chg="addSp modSp new mod">
        <pc:chgData name="오 지영" userId="b332da0aefee184d" providerId="LiveId" clId="{88667190-0B06-46FC-940E-682C1C12BABE}" dt="2023-04-30T06:37:40.221" v="3244"/>
        <pc:sldMkLst>
          <pc:docMk/>
          <pc:sldMk cId="1958056406" sldId="266"/>
        </pc:sldMkLst>
        <pc:spChg chg="mod">
          <ac:chgData name="오 지영" userId="b332da0aefee184d" providerId="LiveId" clId="{88667190-0B06-46FC-940E-682C1C12BABE}" dt="2023-04-30T06:23:11.059" v="2754" actId="20577"/>
          <ac:spMkLst>
            <pc:docMk/>
            <pc:sldMk cId="1958056406" sldId="266"/>
            <ac:spMk id="2" creationId="{DB50C8E5-BDA7-CB3C-DE36-B37CBC326392}"/>
          </ac:spMkLst>
        </pc:spChg>
        <pc:spChg chg="mod">
          <ac:chgData name="오 지영" userId="b332da0aefee184d" providerId="LiveId" clId="{88667190-0B06-46FC-940E-682C1C12BABE}" dt="2023-04-30T06:27:00.677" v="2999" actId="27636"/>
          <ac:spMkLst>
            <pc:docMk/>
            <pc:sldMk cId="1958056406" sldId="266"/>
            <ac:spMk id="3" creationId="{4293527F-25AC-AA46-12AA-8F18AA158FDE}"/>
          </ac:spMkLst>
        </pc:spChg>
        <pc:spChg chg="add mod">
          <ac:chgData name="오 지영" userId="b332da0aefee184d" providerId="LiveId" clId="{88667190-0B06-46FC-940E-682C1C12BABE}" dt="2023-04-30T06:37:40.221" v="3244"/>
          <ac:spMkLst>
            <pc:docMk/>
            <pc:sldMk cId="1958056406" sldId="266"/>
            <ac:spMk id="8" creationId="{33804371-EB40-45DA-E404-5D90A204A40A}"/>
          </ac:spMkLst>
        </pc:spChg>
        <pc:picChg chg="add mod">
          <ac:chgData name="오 지영" userId="b332da0aefee184d" providerId="LiveId" clId="{88667190-0B06-46FC-940E-682C1C12BABE}" dt="2023-04-30T06:25:22.245" v="2777" actId="1035"/>
          <ac:picMkLst>
            <pc:docMk/>
            <pc:sldMk cId="1958056406" sldId="266"/>
            <ac:picMk id="5" creationId="{C0733875-5CDA-9419-3204-6DEDC8FF7869}"/>
          </ac:picMkLst>
        </pc:picChg>
        <pc:picChg chg="add mod">
          <ac:chgData name="오 지영" userId="b332da0aefee184d" providerId="LiveId" clId="{88667190-0B06-46FC-940E-682C1C12BABE}" dt="2023-04-30T06:25:15.142" v="2771" actId="14100"/>
          <ac:picMkLst>
            <pc:docMk/>
            <pc:sldMk cId="1958056406" sldId="266"/>
            <ac:picMk id="7" creationId="{3FC1D15D-A35A-3844-9D44-7924E3FF46C4}"/>
          </ac:picMkLst>
        </pc:picChg>
      </pc:sldChg>
      <pc:sldChg chg="modSp add mod">
        <pc:chgData name="오 지영" userId="b332da0aefee184d" providerId="LiveId" clId="{88667190-0B06-46FC-940E-682C1C12BABE}" dt="2023-04-30T05:56:24.167" v="1603" actId="20577"/>
        <pc:sldMkLst>
          <pc:docMk/>
          <pc:sldMk cId="3159720048" sldId="267"/>
        </pc:sldMkLst>
        <pc:spChg chg="mod">
          <ac:chgData name="오 지영" userId="b332da0aefee184d" providerId="LiveId" clId="{88667190-0B06-46FC-940E-682C1C12BABE}" dt="2023-04-30T05:56:24.167" v="1603" actId="20577"/>
          <ac:spMkLst>
            <pc:docMk/>
            <pc:sldMk cId="3159720048" sldId="267"/>
            <ac:spMk id="3" creationId="{E65B41C3-81D6-58E0-F257-9C32E004015E}"/>
          </ac:spMkLst>
        </pc:spChg>
      </pc:sldChg>
      <pc:sldChg chg="addSp modSp new mod">
        <pc:chgData name="오 지영" userId="b332da0aefee184d" providerId="LiveId" clId="{88667190-0B06-46FC-940E-682C1C12BABE}" dt="2023-04-30T07:11:05.473" v="4388" actId="20577"/>
        <pc:sldMkLst>
          <pc:docMk/>
          <pc:sldMk cId="844324289" sldId="268"/>
        </pc:sldMkLst>
        <pc:spChg chg="mod">
          <ac:chgData name="오 지영" userId="b332da0aefee184d" providerId="LiveId" clId="{88667190-0B06-46FC-940E-682C1C12BABE}" dt="2023-04-30T07:02:35.298" v="3907" actId="20577"/>
          <ac:spMkLst>
            <pc:docMk/>
            <pc:sldMk cId="844324289" sldId="268"/>
            <ac:spMk id="2" creationId="{AB2E2254-7DC4-BDAB-49EC-206C962AE4C5}"/>
          </ac:spMkLst>
        </pc:spChg>
        <pc:spChg chg="mod">
          <ac:chgData name="오 지영" userId="b332da0aefee184d" providerId="LiveId" clId="{88667190-0B06-46FC-940E-682C1C12BABE}" dt="2023-04-30T07:11:05.473" v="4388" actId="20577"/>
          <ac:spMkLst>
            <pc:docMk/>
            <pc:sldMk cId="844324289" sldId="268"/>
            <ac:spMk id="3" creationId="{0D0377C2-D127-1426-A8A0-4FA890DABDD8}"/>
          </ac:spMkLst>
        </pc:spChg>
        <pc:picChg chg="add mod">
          <ac:chgData name="오 지영" userId="b332da0aefee184d" providerId="LiveId" clId="{88667190-0B06-46FC-940E-682C1C12BABE}" dt="2023-04-30T07:04:17.960" v="3911" actId="1076"/>
          <ac:picMkLst>
            <pc:docMk/>
            <pc:sldMk cId="844324289" sldId="268"/>
            <ac:picMk id="5" creationId="{DFB8C021-332A-4666-C68B-BCC08BADA683}"/>
          </ac:picMkLst>
        </pc:picChg>
        <pc:picChg chg="add mod">
          <ac:chgData name="오 지영" userId="b332da0aefee184d" providerId="LiveId" clId="{88667190-0B06-46FC-940E-682C1C12BABE}" dt="2023-04-30T07:06:26.386" v="4028" actId="1076"/>
          <ac:picMkLst>
            <pc:docMk/>
            <pc:sldMk cId="844324289" sldId="268"/>
            <ac:picMk id="7" creationId="{93A09576-3E67-0858-E65C-6AA8560D7DD0}"/>
          </ac:picMkLst>
        </pc:picChg>
      </pc:sldChg>
      <pc:sldChg chg="addSp delSp modSp new mod">
        <pc:chgData name="오 지영" userId="b332da0aefee184d" providerId="LiveId" clId="{88667190-0B06-46FC-940E-682C1C12BABE}" dt="2023-04-30T07:23:32.067" v="4601" actId="1076"/>
        <pc:sldMkLst>
          <pc:docMk/>
          <pc:sldMk cId="1451554469" sldId="269"/>
        </pc:sldMkLst>
        <pc:spChg chg="mod">
          <ac:chgData name="오 지영" userId="b332da0aefee184d" providerId="LiveId" clId="{88667190-0B06-46FC-940E-682C1C12BABE}" dt="2023-04-30T07:14:43.547" v="4444" actId="20577"/>
          <ac:spMkLst>
            <pc:docMk/>
            <pc:sldMk cId="1451554469" sldId="269"/>
            <ac:spMk id="2" creationId="{58659CB7-B6D3-4BA4-E412-E309E757D249}"/>
          </ac:spMkLst>
        </pc:spChg>
        <pc:spChg chg="del">
          <ac:chgData name="오 지영" userId="b332da0aefee184d" providerId="LiveId" clId="{88667190-0B06-46FC-940E-682C1C12BABE}" dt="2023-04-30T07:15:27.237" v="4447" actId="478"/>
          <ac:spMkLst>
            <pc:docMk/>
            <pc:sldMk cId="1451554469" sldId="269"/>
            <ac:spMk id="3" creationId="{515CB433-3329-80A3-5855-AB1A0441BAE8}"/>
          </ac:spMkLst>
        </pc:spChg>
        <pc:spChg chg="add mod">
          <ac:chgData name="오 지영" userId="b332da0aefee184d" providerId="LiveId" clId="{88667190-0B06-46FC-940E-682C1C12BABE}" dt="2023-04-30T07:23:28.214" v="4600" actId="1076"/>
          <ac:spMkLst>
            <pc:docMk/>
            <pc:sldMk cId="1451554469" sldId="269"/>
            <ac:spMk id="8" creationId="{30F4C80D-3745-A6B3-B1EC-CF8A508ABEDD}"/>
          </ac:spMkLst>
        </pc:spChg>
        <pc:picChg chg="add mod">
          <ac:chgData name="오 지영" userId="b332da0aefee184d" providerId="LiveId" clId="{88667190-0B06-46FC-940E-682C1C12BABE}" dt="2023-04-30T07:23:32.067" v="4601" actId="1076"/>
          <ac:picMkLst>
            <pc:docMk/>
            <pc:sldMk cId="1451554469" sldId="269"/>
            <ac:picMk id="5" creationId="{0BB8FEF8-1AF9-AE20-6415-DD4F67B869BD}"/>
          </ac:picMkLst>
        </pc:picChg>
        <pc:picChg chg="add mod">
          <ac:chgData name="오 지영" userId="b332da0aefee184d" providerId="LiveId" clId="{88667190-0B06-46FC-940E-682C1C12BABE}" dt="2023-04-30T07:23:32.067" v="4601" actId="1076"/>
          <ac:picMkLst>
            <pc:docMk/>
            <pc:sldMk cId="1451554469" sldId="269"/>
            <ac:picMk id="7" creationId="{C0D72429-4267-783C-02D5-ED056F05B658}"/>
          </ac:picMkLst>
        </pc:picChg>
      </pc:sldChg>
      <pc:sldChg chg="addSp modSp new mod">
        <pc:chgData name="오 지영" userId="b332da0aefee184d" providerId="LiveId" clId="{88667190-0B06-46FC-940E-682C1C12BABE}" dt="2023-04-30T07:33:37.727" v="4836" actId="1076"/>
        <pc:sldMkLst>
          <pc:docMk/>
          <pc:sldMk cId="26633172" sldId="270"/>
        </pc:sldMkLst>
        <pc:spChg chg="mod">
          <ac:chgData name="오 지영" userId="b332da0aefee184d" providerId="LiveId" clId="{88667190-0B06-46FC-940E-682C1C12BABE}" dt="2023-04-30T07:23:55.736" v="4621" actId="20577"/>
          <ac:spMkLst>
            <pc:docMk/>
            <pc:sldMk cId="26633172" sldId="270"/>
            <ac:spMk id="2" creationId="{B6DDA78A-9E27-41B3-6452-ABD880789A62}"/>
          </ac:spMkLst>
        </pc:spChg>
        <pc:spChg chg="mod">
          <ac:chgData name="오 지영" userId="b332da0aefee184d" providerId="LiveId" clId="{88667190-0B06-46FC-940E-682C1C12BABE}" dt="2023-04-30T07:33:07.212" v="4834" actId="1076"/>
          <ac:spMkLst>
            <pc:docMk/>
            <pc:sldMk cId="26633172" sldId="270"/>
            <ac:spMk id="3" creationId="{BF6952AE-BFA6-F50B-2DE1-7805BC488168}"/>
          </ac:spMkLst>
        </pc:spChg>
        <pc:picChg chg="add mod">
          <ac:chgData name="오 지영" userId="b332da0aefee184d" providerId="LiveId" clId="{88667190-0B06-46FC-940E-682C1C12BABE}" dt="2023-04-30T07:30:36.124" v="4766" actId="1076"/>
          <ac:picMkLst>
            <pc:docMk/>
            <pc:sldMk cId="26633172" sldId="270"/>
            <ac:picMk id="5" creationId="{E4AF6114-288C-3064-09B2-23D830F27CB8}"/>
          </ac:picMkLst>
        </pc:picChg>
        <pc:picChg chg="add mod">
          <ac:chgData name="오 지영" userId="b332da0aefee184d" providerId="LiveId" clId="{88667190-0B06-46FC-940E-682C1C12BABE}" dt="2023-04-30T07:33:37.727" v="4836" actId="1076"/>
          <ac:picMkLst>
            <pc:docMk/>
            <pc:sldMk cId="26633172" sldId="270"/>
            <ac:picMk id="7" creationId="{9600733C-C57F-7487-AEA8-02EDA9428A92}"/>
          </ac:picMkLst>
        </pc:picChg>
      </pc:sldChg>
      <pc:sldChg chg="addSp modSp new mod">
        <pc:chgData name="오 지영" userId="b332da0aefee184d" providerId="LiveId" clId="{88667190-0B06-46FC-940E-682C1C12BABE}" dt="2023-04-30T08:08:23.338" v="5352" actId="1582"/>
        <pc:sldMkLst>
          <pc:docMk/>
          <pc:sldMk cId="132045747" sldId="271"/>
        </pc:sldMkLst>
        <pc:spChg chg="mod">
          <ac:chgData name="오 지영" userId="b332da0aefee184d" providerId="LiveId" clId="{88667190-0B06-46FC-940E-682C1C12BABE}" dt="2023-04-30T07:43:55.041" v="4907" actId="20577"/>
          <ac:spMkLst>
            <pc:docMk/>
            <pc:sldMk cId="132045747" sldId="271"/>
            <ac:spMk id="2" creationId="{15DA1C36-C649-CFEF-C328-DCD02CC79974}"/>
          </ac:spMkLst>
        </pc:spChg>
        <pc:spChg chg="mod">
          <ac:chgData name="오 지영" userId="b332da0aefee184d" providerId="LiveId" clId="{88667190-0B06-46FC-940E-682C1C12BABE}" dt="2023-04-30T07:49:33.885" v="5032" actId="1076"/>
          <ac:spMkLst>
            <pc:docMk/>
            <pc:sldMk cId="132045747" sldId="271"/>
            <ac:spMk id="3" creationId="{710F68C6-58FC-E0F1-6A61-2098BE3574E0}"/>
          </ac:spMkLst>
        </pc:spChg>
        <pc:spChg chg="add mod">
          <ac:chgData name="오 지영" userId="b332da0aefee184d" providerId="LiveId" clId="{88667190-0B06-46FC-940E-682C1C12BABE}" dt="2023-04-30T07:49:15.412" v="5007" actId="14100"/>
          <ac:spMkLst>
            <pc:docMk/>
            <pc:sldMk cId="132045747" sldId="271"/>
            <ac:spMk id="10" creationId="{AFD59F01-DFEB-1A5B-45DF-4A319475B71B}"/>
          </ac:spMkLst>
        </pc:spChg>
        <pc:picChg chg="add mod">
          <ac:chgData name="오 지영" userId="b332da0aefee184d" providerId="LiveId" clId="{88667190-0B06-46FC-940E-682C1C12BABE}" dt="2023-04-30T07:48:25.858" v="4918" actId="1076"/>
          <ac:picMkLst>
            <pc:docMk/>
            <pc:sldMk cId="132045747" sldId="271"/>
            <ac:picMk id="5" creationId="{5048B5B4-884E-88D0-0B21-E2E95239BEAA}"/>
          </ac:picMkLst>
        </pc:picChg>
        <pc:picChg chg="add mod">
          <ac:chgData name="오 지영" userId="b332da0aefee184d" providerId="LiveId" clId="{88667190-0B06-46FC-940E-682C1C12BABE}" dt="2023-04-30T07:49:40.639" v="5034" actId="1076"/>
          <ac:picMkLst>
            <pc:docMk/>
            <pc:sldMk cId="132045747" sldId="271"/>
            <ac:picMk id="7" creationId="{159EA10E-6FA5-2F19-361B-CB2CFD4728EC}"/>
          </ac:picMkLst>
        </pc:picChg>
        <pc:picChg chg="add mod">
          <ac:chgData name="오 지영" userId="b332da0aefee184d" providerId="LiveId" clId="{88667190-0B06-46FC-940E-682C1C12BABE}" dt="2023-04-30T07:48:25.858" v="4918" actId="1076"/>
          <ac:picMkLst>
            <pc:docMk/>
            <pc:sldMk cId="132045747" sldId="271"/>
            <ac:picMk id="9" creationId="{D7A9E354-0852-56F5-A8FB-FA83D8DEF829}"/>
          </ac:picMkLst>
        </pc:picChg>
        <pc:cxnChg chg="add mod">
          <ac:chgData name="오 지영" userId="b332da0aefee184d" providerId="LiveId" clId="{88667190-0B06-46FC-940E-682C1C12BABE}" dt="2023-04-30T08:08:23.338" v="5352" actId="1582"/>
          <ac:cxnSpMkLst>
            <pc:docMk/>
            <pc:sldMk cId="132045747" sldId="271"/>
            <ac:cxnSpMk id="11" creationId="{29B67778-7420-F8F8-3294-1C15858C03BD}"/>
          </ac:cxnSpMkLst>
        </pc:cxnChg>
      </pc:sldChg>
      <pc:sldChg chg="addSp modSp new mod">
        <pc:chgData name="오 지영" userId="b332da0aefee184d" providerId="LiveId" clId="{88667190-0B06-46FC-940E-682C1C12BABE}" dt="2023-04-30T08:18:57.594" v="5663" actId="20577"/>
        <pc:sldMkLst>
          <pc:docMk/>
          <pc:sldMk cId="1066013303" sldId="272"/>
        </pc:sldMkLst>
        <pc:spChg chg="mod">
          <ac:chgData name="오 지영" userId="b332da0aefee184d" providerId="LiveId" clId="{88667190-0B06-46FC-940E-682C1C12BABE}" dt="2023-04-30T08:18:57.594" v="5663" actId="20577"/>
          <ac:spMkLst>
            <pc:docMk/>
            <pc:sldMk cId="1066013303" sldId="272"/>
            <ac:spMk id="2" creationId="{D525334B-7C6F-FD20-1658-F7BE6EE84C52}"/>
          </ac:spMkLst>
        </pc:spChg>
        <pc:spChg chg="mod">
          <ac:chgData name="오 지영" userId="b332da0aefee184d" providerId="LiveId" clId="{88667190-0B06-46FC-940E-682C1C12BABE}" dt="2023-04-30T08:03:46.814" v="5307" actId="20577"/>
          <ac:spMkLst>
            <pc:docMk/>
            <pc:sldMk cId="1066013303" sldId="272"/>
            <ac:spMk id="3" creationId="{101F8A6E-DF67-8206-F84E-5A6C6FE73186}"/>
          </ac:spMkLst>
        </pc:spChg>
        <pc:spChg chg="add mod">
          <ac:chgData name="오 지영" userId="b332da0aefee184d" providerId="LiveId" clId="{88667190-0B06-46FC-940E-682C1C12BABE}" dt="2023-04-30T08:17:27.002" v="5627" actId="313"/>
          <ac:spMkLst>
            <pc:docMk/>
            <pc:sldMk cId="1066013303" sldId="272"/>
            <ac:spMk id="4" creationId="{3F741053-311C-6119-3E84-BE12245C28BF}"/>
          </ac:spMkLst>
        </pc:spChg>
        <pc:spChg chg="add mod">
          <ac:chgData name="오 지영" userId="b332da0aefee184d" providerId="LiveId" clId="{88667190-0B06-46FC-940E-682C1C12BABE}" dt="2023-04-30T08:17:44.560" v="5642" actId="1076"/>
          <ac:spMkLst>
            <pc:docMk/>
            <pc:sldMk cId="1066013303" sldId="272"/>
            <ac:spMk id="17" creationId="{BD7117FA-BE34-CD41-2A95-182B5EE3528E}"/>
          </ac:spMkLst>
        </pc:spChg>
        <pc:picChg chg="add mod">
          <ac:chgData name="오 지영" userId="b332da0aefee184d" providerId="LiveId" clId="{88667190-0B06-46FC-940E-682C1C12BABE}" dt="2023-04-30T08:03:25.322" v="5291" actId="1076"/>
          <ac:picMkLst>
            <pc:docMk/>
            <pc:sldMk cId="1066013303" sldId="272"/>
            <ac:picMk id="6" creationId="{62679723-2905-A60D-7EB7-144ABB78D0C4}"/>
          </ac:picMkLst>
        </pc:picChg>
        <pc:picChg chg="add mod">
          <ac:chgData name="오 지영" userId="b332da0aefee184d" providerId="LiveId" clId="{88667190-0B06-46FC-940E-682C1C12BABE}" dt="2023-04-30T08:04:19.249" v="5310" actId="1076"/>
          <ac:picMkLst>
            <pc:docMk/>
            <pc:sldMk cId="1066013303" sldId="272"/>
            <ac:picMk id="8" creationId="{74B97A61-6D7F-449B-81E3-D6ED6C56CBB9}"/>
          </ac:picMkLst>
        </pc:picChg>
        <pc:picChg chg="add mod ord">
          <ac:chgData name="오 지영" userId="b332da0aefee184d" providerId="LiveId" clId="{88667190-0B06-46FC-940E-682C1C12BABE}" dt="2023-04-30T08:07:58.573" v="5346" actId="167"/>
          <ac:picMkLst>
            <pc:docMk/>
            <pc:sldMk cId="1066013303" sldId="272"/>
            <ac:picMk id="10" creationId="{8303767C-A514-633E-ED06-C7D4688B7439}"/>
          </ac:picMkLst>
        </pc:picChg>
        <pc:picChg chg="add mod">
          <ac:chgData name="오 지영" userId="b332da0aefee184d" providerId="LiveId" clId="{88667190-0B06-46FC-940E-682C1C12BABE}" dt="2023-04-30T08:10:18.423" v="5355" actId="1076"/>
          <ac:picMkLst>
            <pc:docMk/>
            <pc:sldMk cId="1066013303" sldId="272"/>
            <ac:picMk id="16" creationId="{5847058B-9030-0A8B-FD95-293720C34C8D}"/>
          </ac:picMkLst>
        </pc:picChg>
        <pc:picChg chg="add mod">
          <ac:chgData name="오 지영" userId="b332da0aefee184d" providerId="LiveId" clId="{88667190-0B06-46FC-940E-682C1C12BABE}" dt="2023-04-30T08:17:41.044" v="5641" actId="1076"/>
          <ac:picMkLst>
            <pc:docMk/>
            <pc:sldMk cId="1066013303" sldId="272"/>
            <ac:picMk id="19" creationId="{0FF75621-24FA-CD3C-C38C-23F9F8C5DC6A}"/>
          </ac:picMkLst>
        </pc:picChg>
        <pc:cxnChg chg="add mod">
          <ac:chgData name="오 지영" userId="b332da0aefee184d" providerId="LiveId" clId="{88667190-0B06-46FC-940E-682C1C12BABE}" dt="2023-04-30T08:08:20.859" v="5351" actId="1582"/>
          <ac:cxnSpMkLst>
            <pc:docMk/>
            <pc:sldMk cId="1066013303" sldId="272"/>
            <ac:cxnSpMk id="11" creationId="{96E2CE94-FA1B-0FB1-20A9-D1917227E35F}"/>
          </ac:cxnSpMkLst>
        </pc:cxnChg>
        <pc:cxnChg chg="add mod">
          <ac:chgData name="오 지영" userId="b332da0aefee184d" providerId="LiveId" clId="{88667190-0B06-46FC-940E-682C1C12BABE}" dt="2023-04-30T08:08:14.905" v="5350" actId="1076"/>
          <ac:cxnSpMkLst>
            <pc:docMk/>
            <pc:sldMk cId="1066013303" sldId="272"/>
            <ac:cxnSpMk id="13" creationId="{B8B2C508-1677-B7B7-5032-D8AE71BB64DA}"/>
          </ac:cxnSpMkLst>
        </pc:cxnChg>
      </pc:sldChg>
      <pc:sldChg chg="addSp delSp modSp new mod">
        <pc:chgData name="오 지영" userId="b332da0aefee184d" providerId="LiveId" clId="{88667190-0B06-46FC-940E-682C1C12BABE}" dt="2023-04-30T08:25:56.479" v="5934" actId="1076"/>
        <pc:sldMkLst>
          <pc:docMk/>
          <pc:sldMk cId="2249997320" sldId="273"/>
        </pc:sldMkLst>
        <pc:spChg chg="mod">
          <ac:chgData name="오 지영" userId="b332da0aefee184d" providerId="LiveId" clId="{88667190-0B06-46FC-940E-682C1C12BABE}" dt="2023-04-30T08:19:03.484" v="5664"/>
          <ac:spMkLst>
            <pc:docMk/>
            <pc:sldMk cId="2249997320" sldId="273"/>
            <ac:spMk id="2" creationId="{BE316EFD-21C3-FFCE-A13D-6833B1DC7602}"/>
          </ac:spMkLst>
        </pc:spChg>
        <pc:spChg chg="mod">
          <ac:chgData name="오 지영" userId="b332da0aefee184d" providerId="LiveId" clId="{88667190-0B06-46FC-940E-682C1C12BABE}" dt="2023-04-30T08:25:50.336" v="5932" actId="1076"/>
          <ac:spMkLst>
            <pc:docMk/>
            <pc:sldMk cId="2249997320" sldId="273"/>
            <ac:spMk id="3" creationId="{A8FDCD49-6E07-3860-2844-07F603B174C9}"/>
          </ac:spMkLst>
        </pc:spChg>
        <pc:spChg chg="add mod">
          <ac:chgData name="오 지영" userId="b332da0aefee184d" providerId="LiveId" clId="{88667190-0B06-46FC-940E-682C1C12BABE}" dt="2023-04-30T08:25:23.921" v="5926" actId="20577"/>
          <ac:spMkLst>
            <pc:docMk/>
            <pc:sldMk cId="2249997320" sldId="273"/>
            <ac:spMk id="6" creationId="{44717A81-248C-CE44-CFF8-E72F3D51FC25}"/>
          </ac:spMkLst>
        </pc:spChg>
        <pc:picChg chg="add mod">
          <ac:chgData name="오 지영" userId="b332da0aefee184d" providerId="LiveId" clId="{88667190-0B06-46FC-940E-682C1C12BABE}" dt="2023-04-30T08:23:17.317" v="5842" actId="1076"/>
          <ac:picMkLst>
            <pc:docMk/>
            <pc:sldMk cId="2249997320" sldId="273"/>
            <ac:picMk id="5" creationId="{D5E2055E-BF71-51DB-27C6-5E5535F8E298}"/>
          </ac:picMkLst>
        </pc:picChg>
        <pc:picChg chg="add del mod">
          <ac:chgData name="오 지영" userId="b332da0aefee184d" providerId="LiveId" clId="{88667190-0B06-46FC-940E-682C1C12BABE}" dt="2023-04-30T08:23:27.364" v="5844" actId="478"/>
          <ac:picMkLst>
            <pc:docMk/>
            <pc:sldMk cId="2249997320" sldId="273"/>
            <ac:picMk id="7" creationId="{0B4B6B41-C7AA-8797-8338-477D3F74457D}"/>
          </ac:picMkLst>
        </pc:picChg>
        <pc:picChg chg="add mod">
          <ac:chgData name="오 지영" userId="b332da0aefee184d" providerId="LiveId" clId="{88667190-0B06-46FC-940E-682C1C12BABE}" dt="2023-04-30T08:25:46.247" v="5931" actId="1076"/>
          <ac:picMkLst>
            <pc:docMk/>
            <pc:sldMk cId="2249997320" sldId="273"/>
            <ac:picMk id="9" creationId="{F0AD2BFC-5B15-F65C-2F5A-9F7990D562D4}"/>
          </ac:picMkLst>
        </pc:picChg>
        <pc:cxnChg chg="add mod">
          <ac:chgData name="오 지영" userId="b332da0aefee184d" providerId="LiveId" clId="{88667190-0B06-46FC-940E-682C1C12BABE}" dt="2023-04-30T08:25:56.479" v="5934" actId="1076"/>
          <ac:cxnSpMkLst>
            <pc:docMk/>
            <pc:sldMk cId="2249997320" sldId="273"/>
            <ac:cxnSpMk id="10" creationId="{881F114E-0A90-C918-C9B5-2B9EC9DCC88C}"/>
          </ac:cxnSpMkLst>
        </pc:cxnChg>
      </pc:sldChg>
      <pc:sldChg chg="modSp new mod">
        <pc:chgData name="오 지영" userId="b332da0aefee184d" providerId="LiveId" clId="{88667190-0B06-46FC-940E-682C1C12BABE}" dt="2023-05-01T05:23:39.541" v="7213" actId="20577"/>
        <pc:sldMkLst>
          <pc:docMk/>
          <pc:sldMk cId="1093990488" sldId="274"/>
        </pc:sldMkLst>
        <pc:spChg chg="mod">
          <ac:chgData name="오 지영" userId="b332da0aefee184d" providerId="LiveId" clId="{88667190-0B06-46FC-940E-682C1C12BABE}" dt="2023-05-01T03:39:13.121" v="6007" actId="20577"/>
          <ac:spMkLst>
            <pc:docMk/>
            <pc:sldMk cId="1093990488" sldId="274"/>
            <ac:spMk id="2" creationId="{FF5C0796-059D-983E-FEA1-38F374025229}"/>
          </ac:spMkLst>
        </pc:spChg>
        <pc:spChg chg="mod">
          <ac:chgData name="오 지영" userId="b332da0aefee184d" providerId="LiveId" clId="{88667190-0B06-46FC-940E-682C1C12BABE}" dt="2023-05-01T05:23:39.541" v="7213" actId="20577"/>
          <ac:spMkLst>
            <pc:docMk/>
            <pc:sldMk cId="1093990488" sldId="274"/>
            <ac:spMk id="3" creationId="{F7DBB267-E35A-FE3D-816B-DBF4BD53843E}"/>
          </ac:spMkLst>
        </pc:spChg>
      </pc:sldChg>
      <pc:sldChg chg="addSp delSp modSp new mod">
        <pc:chgData name="오 지영" userId="b332da0aefee184d" providerId="LiveId" clId="{88667190-0B06-46FC-940E-682C1C12BABE}" dt="2023-05-01T05:41:12.513" v="7911" actId="1076"/>
        <pc:sldMkLst>
          <pc:docMk/>
          <pc:sldMk cId="1008892091" sldId="275"/>
        </pc:sldMkLst>
        <pc:spChg chg="mod">
          <ac:chgData name="오 지영" userId="b332da0aefee184d" providerId="LiveId" clId="{88667190-0B06-46FC-940E-682C1C12BABE}" dt="2023-05-01T03:41:46.094" v="6305"/>
          <ac:spMkLst>
            <pc:docMk/>
            <pc:sldMk cId="1008892091" sldId="275"/>
            <ac:spMk id="2" creationId="{9FF04FA2-D172-143C-26BC-2ECD50C4B7BD}"/>
          </ac:spMkLst>
        </pc:spChg>
        <pc:spChg chg="add del mod">
          <ac:chgData name="오 지영" userId="b332da0aefee184d" providerId="LiveId" clId="{88667190-0B06-46FC-940E-682C1C12BABE}" dt="2023-05-01T05:41:12.513" v="7911" actId="1076"/>
          <ac:spMkLst>
            <pc:docMk/>
            <pc:sldMk cId="1008892091" sldId="275"/>
            <ac:spMk id="3" creationId="{56A707BA-5646-078A-8489-0E4868E75913}"/>
          </ac:spMkLst>
        </pc:spChg>
        <pc:picChg chg="add del mod modCrop">
          <ac:chgData name="오 지영" userId="b332da0aefee184d" providerId="LiveId" clId="{88667190-0B06-46FC-940E-682C1C12BABE}" dt="2023-05-01T05:36:21.752" v="7740" actId="1076"/>
          <ac:picMkLst>
            <pc:docMk/>
            <pc:sldMk cId="1008892091" sldId="275"/>
            <ac:picMk id="4" creationId="{B55256F7-DFB6-FA74-D2A1-BC49A209D655}"/>
          </ac:picMkLst>
        </pc:picChg>
        <pc:picChg chg="add del mod">
          <ac:chgData name="오 지영" userId="b332da0aefee184d" providerId="LiveId" clId="{88667190-0B06-46FC-940E-682C1C12BABE}" dt="2023-05-01T05:30:43.987" v="7234" actId="22"/>
          <ac:picMkLst>
            <pc:docMk/>
            <pc:sldMk cId="1008892091" sldId="275"/>
            <ac:picMk id="6" creationId="{9BC6DD30-7947-C36D-A4CC-FD90EDEB85E9}"/>
          </ac:picMkLst>
        </pc:picChg>
        <pc:picChg chg="add mod modCrop">
          <ac:chgData name="오 지영" userId="b332da0aefee184d" providerId="LiveId" clId="{88667190-0B06-46FC-940E-682C1C12BABE}" dt="2023-05-01T05:40:45" v="7838" actId="1076"/>
          <ac:picMkLst>
            <pc:docMk/>
            <pc:sldMk cId="1008892091" sldId="275"/>
            <ac:picMk id="8" creationId="{D3EA6851-6340-2CD9-8D66-9063D9ADC0BC}"/>
          </ac:picMkLst>
        </pc:picChg>
      </pc:sldChg>
      <pc:sldChg chg="addSp delSp modSp new del mod">
        <pc:chgData name="오 지영" userId="b332da0aefee184d" providerId="LiveId" clId="{88667190-0B06-46FC-940E-682C1C12BABE}" dt="2023-05-01T05:32:17.073" v="7267" actId="47"/>
        <pc:sldMkLst>
          <pc:docMk/>
          <pc:sldMk cId="326052223" sldId="276"/>
        </pc:sldMkLst>
        <pc:spChg chg="mod">
          <ac:chgData name="오 지영" userId="b332da0aefee184d" providerId="LiveId" clId="{88667190-0B06-46FC-940E-682C1C12BABE}" dt="2023-05-01T03:41:49.827" v="6308"/>
          <ac:spMkLst>
            <pc:docMk/>
            <pc:sldMk cId="326052223" sldId="276"/>
            <ac:spMk id="2" creationId="{0E77D24E-9F50-B88C-D8CE-5915C5A0B7DF}"/>
          </ac:spMkLst>
        </pc:spChg>
        <pc:picChg chg="add del mod">
          <ac:chgData name="오 지영" userId="b332da0aefee184d" providerId="LiveId" clId="{88667190-0B06-46FC-940E-682C1C12BABE}" dt="2023-05-01T04:18:53.809" v="6974" actId="21"/>
          <ac:picMkLst>
            <pc:docMk/>
            <pc:sldMk cId="326052223" sldId="276"/>
            <ac:picMk id="5" creationId="{D00128C7-74C1-1BB6-9D3C-ECD564FC49A3}"/>
          </ac:picMkLst>
        </pc:picChg>
      </pc:sldChg>
      <pc:sldChg chg="modSp new mod">
        <pc:chgData name="오 지영" userId="b332da0aefee184d" providerId="LiveId" clId="{88667190-0B06-46FC-940E-682C1C12BABE}" dt="2023-04-30T07:26:54.905" v="4666" actId="27636"/>
        <pc:sldMkLst>
          <pc:docMk/>
          <pc:sldMk cId="213075007" sldId="277"/>
        </pc:sldMkLst>
        <pc:spChg chg="mod">
          <ac:chgData name="오 지영" userId="b332da0aefee184d" providerId="LiveId" clId="{88667190-0B06-46FC-940E-682C1C12BABE}" dt="2023-04-30T06:40:04.853" v="3382"/>
          <ac:spMkLst>
            <pc:docMk/>
            <pc:sldMk cId="213075007" sldId="277"/>
            <ac:spMk id="2" creationId="{BF46FEA1-26AE-A276-2FEF-E4BE29E0054C}"/>
          </ac:spMkLst>
        </pc:spChg>
        <pc:spChg chg="mod">
          <ac:chgData name="오 지영" userId="b332da0aefee184d" providerId="LiveId" clId="{88667190-0B06-46FC-940E-682C1C12BABE}" dt="2023-04-30T07:26:54.905" v="4666" actId="27636"/>
          <ac:spMkLst>
            <pc:docMk/>
            <pc:sldMk cId="213075007" sldId="277"/>
            <ac:spMk id="3" creationId="{486453B0-76FF-BA98-5E00-41D35A928CF7}"/>
          </ac:spMkLst>
        </pc:spChg>
      </pc:sldChg>
      <pc:sldChg chg="addSp delSp modSp new del mod">
        <pc:chgData name="오 지영" userId="b332da0aefee184d" providerId="LiveId" clId="{88667190-0B06-46FC-940E-682C1C12BABE}" dt="2023-05-01T05:32:17.857" v="7268" actId="47"/>
        <pc:sldMkLst>
          <pc:docMk/>
          <pc:sldMk cId="3611366986" sldId="278"/>
        </pc:sldMkLst>
        <pc:spChg chg="mod">
          <ac:chgData name="오 지영" userId="b332da0aefee184d" providerId="LiveId" clId="{88667190-0B06-46FC-940E-682C1C12BABE}" dt="2023-05-01T03:41:52.442" v="6311"/>
          <ac:spMkLst>
            <pc:docMk/>
            <pc:sldMk cId="3611366986" sldId="278"/>
            <ac:spMk id="2" creationId="{1E7F9FCE-66DA-BEB7-99C8-0939BF43CA00}"/>
          </ac:spMkLst>
        </pc:spChg>
        <pc:spChg chg="add del">
          <ac:chgData name="오 지영" userId="b332da0aefee184d" providerId="LiveId" clId="{88667190-0B06-46FC-940E-682C1C12BABE}" dt="2023-05-01T03:41:51.621" v="6310" actId="22"/>
          <ac:spMkLst>
            <pc:docMk/>
            <pc:sldMk cId="3611366986" sldId="278"/>
            <ac:spMk id="5" creationId="{A18295D2-6C42-1A07-D6B3-86E8A8C34BB7}"/>
          </ac:spMkLst>
        </pc:spChg>
      </pc:sldChg>
      <pc:sldChg chg="modSp new del mod">
        <pc:chgData name="오 지영" userId="b332da0aefee184d" providerId="LiveId" clId="{88667190-0B06-46FC-940E-682C1C12BABE}" dt="2023-05-01T05:32:19.623" v="7269" actId="47"/>
        <pc:sldMkLst>
          <pc:docMk/>
          <pc:sldMk cId="1201588382" sldId="279"/>
        </pc:sldMkLst>
        <pc:spChg chg="mod">
          <ac:chgData name="오 지영" userId="b332da0aefee184d" providerId="LiveId" clId="{88667190-0B06-46FC-940E-682C1C12BABE}" dt="2023-05-01T03:41:56.790" v="6314"/>
          <ac:spMkLst>
            <pc:docMk/>
            <pc:sldMk cId="1201588382" sldId="279"/>
            <ac:spMk id="2" creationId="{3549D9A9-38CF-BA76-BD83-07941BB3E2E6}"/>
          </ac:spMkLst>
        </pc:spChg>
      </pc:sldChg>
      <pc:sldChg chg="modSp new del mod">
        <pc:chgData name="오 지영" userId="b332da0aefee184d" providerId="LiveId" clId="{88667190-0B06-46FC-940E-682C1C12BABE}" dt="2023-05-01T05:32:21.257" v="7270" actId="47"/>
        <pc:sldMkLst>
          <pc:docMk/>
          <pc:sldMk cId="641441541" sldId="280"/>
        </pc:sldMkLst>
        <pc:spChg chg="mod">
          <ac:chgData name="오 지영" userId="b332da0aefee184d" providerId="LiveId" clId="{88667190-0B06-46FC-940E-682C1C12BABE}" dt="2023-05-01T03:41:58.732" v="6315"/>
          <ac:spMkLst>
            <pc:docMk/>
            <pc:sldMk cId="641441541" sldId="280"/>
            <ac:spMk id="2" creationId="{B0F1C767-9B70-49CE-2151-D4F235E1E1F1}"/>
          </ac:spMkLst>
        </pc:spChg>
      </pc:sldChg>
      <pc:sldChg chg="modSp new mod">
        <pc:chgData name="오 지영" userId="b332da0aefee184d" providerId="LiveId" clId="{88667190-0B06-46FC-940E-682C1C12BABE}" dt="2023-05-01T05:46:14.544" v="8036" actId="20577"/>
        <pc:sldMkLst>
          <pc:docMk/>
          <pc:sldMk cId="4198165888" sldId="281"/>
        </pc:sldMkLst>
        <pc:spChg chg="mod">
          <ac:chgData name="오 지영" userId="b332da0aefee184d" providerId="LiveId" clId="{88667190-0B06-46FC-940E-682C1C12BABE}" dt="2023-05-01T03:42:23.675" v="6376" actId="20577"/>
          <ac:spMkLst>
            <pc:docMk/>
            <pc:sldMk cId="4198165888" sldId="281"/>
            <ac:spMk id="2" creationId="{9106A5AE-97CD-BD13-926E-A63A3F4EFB06}"/>
          </ac:spMkLst>
        </pc:spChg>
        <pc:spChg chg="mod">
          <ac:chgData name="오 지영" userId="b332da0aefee184d" providerId="LiveId" clId="{88667190-0B06-46FC-940E-682C1C12BABE}" dt="2023-05-01T05:46:14.544" v="8036" actId="20577"/>
          <ac:spMkLst>
            <pc:docMk/>
            <pc:sldMk cId="4198165888" sldId="281"/>
            <ac:spMk id="3" creationId="{DFAE0FAB-D7B7-605B-9842-323D3F13D38F}"/>
          </ac:spMkLst>
        </pc:spChg>
      </pc:sldChg>
      <pc:sldChg chg="addSp delSp modSp new mod">
        <pc:chgData name="오 지영" userId="b332da0aefee184d" providerId="LiveId" clId="{88667190-0B06-46FC-940E-682C1C12BABE}" dt="2023-05-01T05:41:57.987" v="7930" actId="478"/>
        <pc:sldMkLst>
          <pc:docMk/>
          <pc:sldMk cId="148362782" sldId="282"/>
        </pc:sldMkLst>
        <pc:spChg chg="mod">
          <ac:chgData name="오 지영" userId="b332da0aefee184d" providerId="LiveId" clId="{88667190-0B06-46FC-940E-682C1C12BABE}" dt="2023-05-01T05:41:17.238" v="7928" actId="20577"/>
          <ac:spMkLst>
            <pc:docMk/>
            <pc:sldMk cId="148362782" sldId="282"/>
            <ac:spMk id="2" creationId="{8C831111-D378-E695-1D7E-32C1AC00CE0D}"/>
          </ac:spMkLst>
        </pc:spChg>
        <pc:spChg chg="del">
          <ac:chgData name="오 지영" userId="b332da0aefee184d" providerId="LiveId" clId="{88667190-0B06-46FC-940E-682C1C12BABE}" dt="2023-05-01T05:41:57.987" v="7930" actId="478"/>
          <ac:spMkLst>
            <pc:docMk/>
            <pc:sldMk cId="148362782" sldId="282"/>
            <ac:spMk id="3" creationId="{FE041D9F-7C88-2A32-6AD3-ED1BF34E074C}"/>
          </ac:spMkLst>
        </pc:spChg>
        <pc:picChg chg="add">
          <ac:chgData name="오 지영" userId="b332da0aefee184d" providerId="LiveId" clId="{88667190-0B06-46FC-940E-682C1C12BABE}" dt="2023-05-01T05:41:55.855" v="7929" actId="22"/>
          <ac:picMkLst>
            <pc:docMk/>
            <pc:sldMk cId="148362782" sldId="282"/>
            <ac:picMk id="5" creationId="{029BF179-3FD8-32D5-CAF8-3566AD23C405}"/>
          </ac:picMkLst>
        </pc:picChg>
      </pc:sldChg>
      <pc:sldChg chg="new del">
        <pc:chgData name="오 지영" userId="b332da0aefee184d" providerId="LiveId" clId="{88667190-0B06-46FC-940E-682C1C12BABE}" dt="2023-05-01T05:32:23.206" v="7271" actId="47"/>
        <pc:sldMkLst>
          <pc:docMk/>
          <pc:sldMk cId="1584593446" sldId="282"/>
        </pc:sldMkLst>
      </pc:sldChg>
      <pc:sldChg chg="new del">
        <pc:chgData name="오 지영" userId="b332da0aefee184d" providerId="LiveId" clId="{88667190-0B06-46FC-940E-682C1C12BABE}" dt="2023-05-01T05:32:25.047" v="7272" actId="47"/>
        <pc:sldMkLst>
          <pc:docMk/>
          <pc:sldMk cId="3306479663" sldId="283"/>
        </pc:sldMkLst>
      </pc:sldChg>
      <pc:sldMasterChg chg="modSldLayout">
        <pc:chgData name="오 지영" userId="b332da0aefee184d" providerId="LiveId" clId="{88667190-0B06-46FC-940E-682C1C12BABE}" dt="2023-04-30T06:24:46.528" v="2764" actId="14100"/>
        <pc:sldMasterMkLst>
          <pc:docMk/>
          <pc:sldMasterMk cId="1617438306" sldId="2147483648"/>
        </pc:sldMasterMkLst>
        <pc:sldLayoutChg chg="modSp mod">
          <pc:chgData name="오 지영" userId="b332da0aefee184d" providerId="LiveId" clId="{88667190-0B06-46FC-940E-682C1C12BABE}" dt="2023-04-30T06:24:46.528" v="2764" actId="14100"/>
          <pc:sldLayoutMkLst>
            <pc:docMk/>
            <pc:sldMasterMk cId="1617438306" sldId="2147483648"/>
            <pc:sldLayoutMk cId="3474890039" sldId="2147483650"/>
          </pc:sldLayoutMkLst>
          <pc:spChg chg="mod">
            <ac:chgData name="오 지영" userId="b332da0aefee184d" providerId="LiveId" clId="{88667190-0B06-46FC-940E-682C1C12BABE}" dt="2023-04-30T06:24:46.528" v="2764" actId="14100"/>
            <ac:spMkLst>
              <pc:docMk/>
              <pc:sldMasterMk cId="1617438306" sldId="2147483648"/>
              <pc:sldLayoutMk cId="3474890039" sldId="2147483650"/>
              <ac:spMk id="2" creationId="{8D0B3F37-EE2D-7EA9-CA9C-17A4C3AAB2BE}"/>
            </ac:spMkLst>
          </pc:spChg>
          <pc:spChg chg="mod">
            <ac:chgData name="오 지영" userId="b332da0aefee184d" providerId="LiveId" clId="{88667190-0B06-46FC-940E-682C1C12BABE}" dt="2023-04-30T06:04:40.581" v="1944" actId="12"/>
            <ac:spMkLst>
              <pc:docMk/>
              <pc:sldMasterMk cId="1617438306" sldId="2147483648"/>
              <pc:sldLayoutMk cId="3474890039" sldId="2147483650"/>
              <ac:spMk id="3" creationId="{53BA3934-F195-5664-BF88-121C25196B3C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41BD1-EB8C-786D-09E0-04E63FC37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841C7C-6446-FD09-8A08-D9F5C2977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9CD53-DB23-DAEE-36DB-B95590B1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44EA-CE8C-4DE3-8293-F86EC7D6A88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82B75-4728-547C-6E7C-44B6F13E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8A301-0E66-07AE-CCF8-AD4A392B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D38F-18FD-4D0F-8E28-111A7F04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6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3EC32-7650-C344-9CE5-859C72E1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E3B76D-2167-B822-CC0B-C5623D3AD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8A807-8B17-BB88-9B63-5E087C1C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44EA-CE8C-4DE3-8293-F86EC7D6A88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E07FF-E781-9E84-4720-4FF85F13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BE59B-B1A8-8456-C896-1AABBF3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D38F-18FD-4D0F-8E28-111A7F04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3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18B489-4125-861F-859C-A06ED30B0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2B098-7D45-3495-F86B-89B102419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78266-E60B-2BB3-0D0C-7B7F53DD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44EA-CE8C-4DE3-8293-F86EC7D6A88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6466E-49EE-C395-F2D6-F3E3594F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84495-89BC-B1E2-0B39-7391D7AE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D38F-18FD-4D0F-8E28-111A7F04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6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B3F37-EE2D-7EA9-CA9C-17A4C3AA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7" y="73872"/>
            <a:ext cx="10515600" cy="60716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A3934-F195-5664-BF88-121C2519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C648-2751-6442-FB89-441B9502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44EA-CE8C-4DE3-8293-F86EC7D6A88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D4C31-AF6F-5825-C1F3-9ED6F7D6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5993B-1CF1-947A-B8C7-75DB3BA9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D38F-18FD-4D0F-8E28-111A7F04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9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03BAA-FB0C-8BA7-2A00-B570A680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0A605-729B-C3BC-F6C3-A17ECBCA6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E6136-D7DD-4171-F72B-E7EC9F2C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44EA-CE8C-4DE3-8293-F86EC7D6A88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BCF65-063D-8571-B8D9-E1A16391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D64C9-E6A0-CC37-2FD7-CA07434B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D38F-18FD-4D0F-8E28-111A7F04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58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D5CFB-6691-BBCD-ED33-901F3F02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01502-CFB7-AB3F-8B76-7F2979BFC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C1912E-C232-6FFC-157D-F471890D0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25921D-0A49-20DA-207D-902FF21D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44EA-CE8C-4DE3-8293-F86EC7D6A88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54E772-A3FA-75DD-B41C-7880334E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5B250D-6FC9-B287-AA61-145D76AA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D38F-18FD-4D0F-8E28-111A7F04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2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74E16-0F6F-B87C-8EFF-63936A87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82A88-4E97-E89D-ABFA-CB010D077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163AE1-888E-7943-FF02-FEE03ACD7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292459-8BFA-1141-0E78-0FABCE3B7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1FA7F2-6488-D17F-E69D-1F15C819C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AFCB5A-F177-CAC8-79D5-B54A6A41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44EA-CE8C-4DE3-8293-F86EC7D6A88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A1A5A0-84C1-B7B3-2D3C-9EFEF466E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38954B-CF9C-C85D-9C66-E0885452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D38F-18FD-4D0F-8E28-111A7F04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00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39B2D-F032-D601-A5F2-0F661070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43BF3A-E07E-A264-49EE-0679884B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44EA-CE8C-4DE3-8293-F86EC7D6A88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346822-FD7F-962F-9040-E9F182A3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AA9AAD-A9A4-EA46-1008-FE3E55C0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D38F-18FD-4D0F-8E28-111A7F04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84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0BCD2D-C884-8E21-AE97-2948DD22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44EA-CE8C-4DE3-8293-F86EC7D6A88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9ED807-00E1-7EF6-3F33-59BBFE07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67404-53FB-0B62-EF66-E132A98C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D38F-18FD-4D0F-8E28-111A7F04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5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37CF3-583B-1132-CC70-8BBBF842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FF6C8-82D6-4289-5135-FF55642C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5D0ED-CDE1-68FD-EF77-2159DD2DA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5819C-0A9C-79F1-DC2F-98F9349C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44EA-CE8C-4DE3-8293-F86EC7D6A88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3F7C2-68EA-2B43-54A0-754A703F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76966-F9DD-008B-9E7B-061D1016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D38F-18FD-4D0F-8E28-111A7F04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6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2FD73-A719-9435-3AA1-35B8CD63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F8251F-DE7A-6015-42DF-F7F238210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7953E0-0484-FCA6-CEDB-18A66075B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1280A-74A6-B3A5-B616-F1422B89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44EA-CE8C-4DE3-8293-F86EC7D6A88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E74230-B556-EB9A-C3C3-7EEC7026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8E8DC-6E94-6F38-508B-D59AE393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D38F-18FD-4D0F-8E28-111A7F04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2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D5476-231D-FCC1-605F-90798675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6BB77D-07B0-58C4-0D09-A713963B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1B424-4F77-D23A-C84F-E3F15FBE4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A44EA-CE8C-4DE3-8293-F86EC7D6A88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A343B-7CBE-4083-9DEC-3FC52A355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FAAB7-BEBB-51BF-3B33-98FBE6DFE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D38F-18FD-4D0F-8E28-111A7F04E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3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FA5FD-9130-D5AE-FA98-285B0A77B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867" y="1528762"/>
            <a:ext cx="10261598" cy="2387600"/>
          </a:xfrm>
        </p:spPr>
        <p:txBody>
          <a:bodyPr>
            <a:normAutofit/>
          </a:bodyPr>
          <a:lstStyle/>
          <a:p>
            <a:pPr algn="r"/>
            <a:r>
              <a:rPr lang="en-US" altLang="ko-KR" sz="4800" b="1" dirty="0"/>
              <a:t>5</a:t>
            </a:r>
            <a:r>
              <a:rPr lang="ko-KR" altLang="en-US" sz="4800" b="1" dirty="0" err="1"/>
              <a:t>회차</a:t>
            </a:r>
            <a:r>
              <a:rPr lang="en-US" altLang="ko-KR" sz="4800" b="1" dirty="0"/>
              <a:t>: </a:t>
            </a:r>
            <a:r>
              <a:rPr lang="ko-KR" altLang="en-US" sz="4800" b="1" dirty="0"/>
              <a:t>향후 판매량 예측</a:t>
            </a:r>
            <a:br>
              <a:rPr lang="en-US" altLang="ko-KR" sz="4800" b="1" dirty="0"/>
            </a:br>
            <a:r>
              <a:rPr lang="en-US" altLang="ko-KR" sz="4800" b="1" dirty="0"/>
              <a:t>LGBM</a:t>
            </a:r>
            <a:endParaRPr lang="ko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E56370-13FB-F43A-EA81-7598BFD28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5465" y="4008437"/>
            <a:ext cx="9144000" cy="1655762"/>
          </a:xfrm>
        </p:spPr>
        <p:txBody>
          <a:bodyPr/>
          <a:lstStyle/>
          <a:p>
            <a:pPr algn="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HAI Kaggle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오지영</a:t>
            </a:r>
          </a:p>
        </p:txBody>
      </p:sp>
    </p:spTree>
    <p:extLst>
      <p:ext uri="{BB962C8B-B14F-4D97-AF65-F5344CB8AC3E}">
        <p14:creationId xmlns:p14="http://schemas.microsoft.com/office/powerpoint/2010/main" val="381974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6FEA1-26AE-A276-2FEF-E4BE29E0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피쳐</a:t>
            </a:r>
            <a:r>
              <a:rPr lang="ko-KR" altLang="en-US" dirty="0"/>
              <a:t> 엔지니어링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453B0-76FF-BA98-5E00-41D35A928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707"/>
            <a:ext cx="10515600" cy="488325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b="1" dirty="0"/>
              <a:t>생략</a:t>
            </a:r>
            <a:r>
              <a:rPr lang="en-US" altLang="ko-KR" b="1" dirty="0"/>
              <a:t> </a:t>
            </a:r>
            <a:r>
              <a:rPr lang="ko-KR" altLang="en-US" b="1" dirty="0"/>
              <a:t>프로세스 목록</a:t>
            </a:r>
            <a:endParaRPr lang="en-US" altLang="ko-KR" b="1" dirty="0"/>
          </a:p>
          <a:p>
            <a:pPr marL="0" indent="0" algn="ctr">
              <a:buNone/>
            </a:pPr>
            <a:endParaRPr lang="en-US" altLang="ko-KR" b="1" dirty="0"/>
          </a:p>
          <a:p>
            <a:pPr marL="0" indent="0" algn="ctr">
              <a:buNone/>
            </a:pPr>
            <a:r>
              <a:rPr lang="ko-KR" altLang="en-US" sz="2400" dirty="0" err="1"/>
              <a:t>피쳐명</a:t>
            </a:r>
            <a:r>
              <a:rPr lang="ko-KR" altLang="en-US" sz="2400" dirty="0"/>
              <a:t> 한글화 </a:t>
            </a:r>
            <a:r>
              <a:rPr lang="en-US" altLang="ko-KR" sz="2400" dirty="0"/>
              <a:t>(</a:t>
            </a:r>
            <a:r>
              <a:rPr lang="ko-KR" altLang="en-US" sz="2400" dirty="0"/>
              <a:t>편의</a:t>
            </a:r>
            <a:r>
              <a:rPr lang="en-US" altLang="ko-KR" sz="2400" dirty="0"/>
              <a:t>..)</a:t>
            </a:r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다운캐스팅 </a:t>
            </a:r>
            <a:r>
              <a:rPr lang="en-US" altLang="ko-KR" sz="2400" dirty="0"/>
              <a:t>(</a:t>
            </a:r>
            <a:r>
              <a:rPr lang="ko-KR" altLang="en-US" sz="2400" dirty="0"/>
              <a:t>컴퓨팅 속도 향상</a:t>
            </a:r>
            <a:r>
              <a:rPr lang="en-US" altLang="ko-KR" sz="2400" dirty="0"/>
              <a:t>)</a:t>
            </a:r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더 이상 사용하지 않는 데이터 </a:t>
            </a:r>
            <a:r>
              <a:rPr lang="en-US" altLang="ko-KR" sz="2400" dirty="0"/>
              <a:t>del</a:t>
            </a:r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데이터 </a:t>
            </a:r>
            <a:r>
              <a:rPr lang="en-US" altLang="ko-KR" sz="2400" dirty="0"/>
              <a:t>Merge(EDA</a:t>
            </a:r>
            <a:r>
              <a:rPr lang="ko-KR" altLang="en-US" sz="2400" dirty="0"/>
              <a:t> 슬라이드와 동일</a:t>
            </a:r>
            <a:r>
              <a:rPr lang="en-US" altLang="ko-KR" sz="2400" dirty="0"/>
              <a:t>)</a:t>
            </a:r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/>
              <a:t>Clipping(0~20)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07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F20BE-BAF2-095A-4C25-182C5AA1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피쳐</a:t>
            </a:r>
            <a:r>
              <a:rPr lang="ko-KR" altLang="en-US" dirty="0"/>
              <a:t> 엔지니어링 </a:t>
            </a:r>
            <a:r>
              <a:rPr lang="en-US" altLang="ko-KR" dirty="0"/>
              <a:t>1) 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상점</a:t>
            </a:r>
            <a:r>
              <a:rPr lang="en-US" altLang="ko-KR" dirty="0"/>
              <a:t>/</a:t>
            </a:r>
            <a:r>
              <a:rPr lang="ko-KR" altLang="en-US" dirty="0"/>
              <a:t>상품 누락조합 데이터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D4769-D203-2987-BC68-174DCE30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07" y="1235590"/>
            <a:ext cx="8102600" cy="2408463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Itertools</a:t>
            </a:r>
            <a:r>
              <a:rPr lang="en-US" altLang="ko-KR" sz="2400" b="1" dirty="0"/>
              <a:t> product </a:t>
            </a:r>
            <a:r>
              <a:rPr lang="ko-KR" altLang="en-US" sz="2400" b="1" dirty="0"/>
              <a:t>활용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누락된 데이터 조합에 대해 판매량 </a:t>
            </a:r>
            <a:r>
              <a:rPr lang="en-US" altLang="ko-KR" sz="2400" b="1" dirty="0"/>
              <a:t>0</a:t>
            </a:r>
            <a:r>
              <a:rPr lang="ko-KR" altLang="en-US" sz="2400" b="1" dirty="0"/>
              <a:t>으로 통일하여 생성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모든 월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모든 상점 </a:t>
            </a:r>
            <a:r>
              <a:rPr lang="en-US" altLang="ko-KR" sz="2400" b="1" dirty="0"/>
              <a:t>/  </a:t>
            </a:r>
            <a:r>
              <a:rPr lang="ko-KR" altLang="en-US" sz="2400" b="1" dirty="0"/>
              <a:t>모든 상품에 대한 데이터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E75C87-1317-D290-0520-5F67B283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553" y="3743189"/>
            <a:ext cx="4127940" cy="29436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C23162-BED4-A002-D88D-F6E264404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653" y="917925"/>
            <a:ext cx="3503507" cy="565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6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E2254-7DC4-BDAB-49EC-206C962A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피쳐</a:t>
            </a:r>
            <a:r>
              <a:rPr lang="ko-KR" altLang="en-US" dirty="0"/>
              <a:t> 엔지니어링 </a:t>
            </a:r>
            <a:r>
              <a:rPr lang="en-US" altLang="ko-KR" dirty="0"/>
              <a:t>2) Target Column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377C2-D127-1426-A8A0-4FA890DA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2879" y="1825625"/>
            <a:ext cx="4091093" cy="4351338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groupby</a:t>
            </a:r>
            <a:r>
              <a:rPr lang="en-US" altLang="ko-KR" sz="2400" b="1" dirty="0"/>
              <a:t> sum</a:t>
            </a:r>
            <a:r>
              <a:rPr lang="ko-KR" altLang="en-US" sz="2400" b="1" dirty="0"/>
              <a:t>으로 월별 판매량 </a:t>
            </a:r>
            <a:r>
              <a:rPr lang="en-US" altLang="ko-KR" sz="2400" b="1" dirty="0"/>
              <a:t>aggregate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(</a:t>
            </a:r>
            <a:r>
              <a:rPr lang="ko-KR" altLang="en-US" sz="2400" b="1" dirty="0"/>
              <a:t>이전과정과 동일</a:t>
            </a:r>
            <a:r>
              <a:rPr lang="en-US" altLang="ko-KR" sz="2400" b="1" dirty="0"/>
              <a:t>)</a:t>
            </a:r>
          </a:p>
          <a:p>
            <a:endParaRPr lang="en-US" altLang="ko-KR" sz="2400" b="1" dirty="0"/>
          </a:p>
          <a:p>
            <a:r>
              <a:rPr lang="en-US" altLang="ko-KR" sz="2400" b="1" dirty="0" err="1"/>
              <a:t>NaN</a:t>
            </a:r>
            <a:r>
              <a:rPr lang="ko-KR" altLang="en-US" sz="2400" b="1" dirty="0"/>
              <a:t>값을 이후 </a:t>
            </a:r>
            <a:r>
              <a:rPr lang="en-US" altLang="ko-KR" sz="2400" b="1" dirty="0"/>
              <a:t>0</a:t>
            </a:r>
            <a:r>
              <a:rPr lang="ko-KR" altLang="en-US" sz="2400" b="1" dirty="0"/>
              <a:t>으로 대체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Train/Test </a:t>
            </a:r>
            <a:r>
              <a:rPr lang="en-US" altLang="ko-KR" sz="2400" b="1" dirty="0" err="1"/>
              <a:t>concat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후 </a:t>
            </a:r>
            <a:r>
              <a:rPr lang="en-US" altLang="ko-KR" sz="2400" b="1" dirty="0"/>
              <a:t>Merge </a:t>
            </a:r>
            <a:r>
              <a:rPr lang="ko-KR" altLang="en-US" sz="2400" b="1" dirty="0"/>
              <a:t>진행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B8C021-332A-4666-C68B-BCC08BADA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55" y="852658"/>
            <a:ext cx="7188569" cy="57216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A09576-3E67-0858-E65C-6AA8560D7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090" y="2569131"/>
            <a:ext cx="3346110" cy="369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2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59CB7-B6D3-4BA4-E412-E309E757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</a:t>
            </a:r>
            <a:r>
              <a:rPr lang="ko-KR" altLang="en-US" dirty="0" err="1"/>
              <a:t>피쳐</a:t>
            </a:r>
            <a:r>
              <a:rPr lang="ko-KR" altLang="en-US" dirty="0"/>
              <a:t> 엔지니어링 데이터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B8FEF8-1AF9-AE20-6415-DD4F67B86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69" y="784524"/>
            <a:ext cx="7775461" cy="2644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D72429-4267-783C-02D5-ED056F05B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328" y="3429000"/>
            <a:ext cx="5341341" cy="236119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0F4C80D-3745-A6B3-B1EC-CF8A508AB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341" y="5795222"/>
            <a:ext cx="5865869" cy="9889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/>
              <a:t>String</a:t>
            </a:r>
            <a:r>
              <a:rPr lang="ko-KR" altLang="en-US" sz="2000" b="1" dirty="0"/>
              <a:t>데이터 </a:t>
            </a:r>
            <a:r>
              <a:rPr lang="en-US" altLang="ko-KR" sz="2000" b="1" dirty="0"/>
              <a:t>column </a:t>
            </a:r>
            <a:r>
              <a:rPr lang="ko-KR" altLang="en-US" sz="2000" b="1" dirty="0"/>
              <a:t>임시 </a:t>
            </a:r>
            <a:r>
              <a:rPr lang="en-US" altLang="ko-KR" sz="2000" b="1" dirty="0"/>
              <a:t>drop</a:t>
            </a:r>
          </a:p>
          <a:p>
            <a:pPr marL="0" indent="0" algn="ctr">
              <a:buNone/>
            </a:pPr>
            <a:r>
              <a:rPr lang="en-US" altLang="ko-KR" sz="2000" b="1" dirty="0"/>
              <a:t>Train/</a:t>
            </a:r>
            <a:r>
              <a:rPr lang="en-US" altLang="ko-KR" sz="2000" b="1" dirty="0" err="1"/>
              <a:t>val</a:t>
            </a:r>
            <a:r>
              <a:rPr lang="en-US" altLang="ko-KR" sz="2000" b="1" dirty="0"/>
              <a:t>/test split </a:t>
            </a:r>
            <a:r>
              <a:rPr lang="ko-KR" altLang="en-US" sz="2000" b="1" dirty="0"/>
              <a:t>진행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51554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DA78A-9E27-41B3-6452-ABD88078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 </a:t>
            </a:r>
            <a:r>
              <a:rPr lang="en-US" altLang="ko-KR" dirty="0"/>
              <a:t>- LGBM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952AE-BFA6-F50B-2DE1-7805BC488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0055"/>
            <a:ext cx="10515600" cy="9618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ko-KR" b="1" dirty="0"/>
          </a:p>
          <a:p>
            <a:pPr marL="0" indent="0" algn="ctr">
              <a:buNone/>
            </a:pPr>
            <a:r>
              <a:rPr lang="en-US" altLang="ko-KR" b="1" dirty="0"/>
              <a:t>Criterion:</a:t>
            </a:r>
            <a:r>
              <a:rPr lang="ko-KR" altLang="en-US" b="1" dirty="0"/>
              <a:t> </a:t>
            </a:r>
            <a:r>
              <a:rPr lang="en-US" altLang="ko-KR" b="1" dirty="0"/>
              <a:t>RMSE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AF6114-288C-3064-09B2-23D830F2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40" y="844443"/>
            <a:ext cx="7194920" cy="41531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00733C-C57F-7487-AEA8-02EDA9428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71" y="5467279"/>
            <a:ext cx="10859058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A1C36-C649-CFEF-C328-DCD02CC7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성능개선 </a:t>
            </a:r>
            <a:r>
              <a:rPr lang="en-US" altLang="ko-KR" dirty="0"/>
              <a:t>1) </a:t>
            </a:r>
            <a:r>
              <a:rPr lang="en-US" altLang="ko-KR" dirty="0" err="1"/>
              <a:t>sales_train</a:t>
            </a:r>
            <a:r>
              <a:rPr lang="ko-KR" altLang="en-US" dirty="0"/>
              <a:t> 이상치 처리 및 중복데이터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F68C6-58FC-E0F1-6A61-2098BE357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07" y="5709920"/>
            <a:ext cx="4815096" cy="480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800" b="1" dirty="0"/>
              <a:t>이상치 제거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48B5B4-884E-88D0-0B21-E2E95239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171" y="2887133"/>
            <a:ext cx="5200917" cy="23940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9EA10E-6FA5-2F19-361B-CB2CFD472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46" y="2473276"/>
            <a:ext cx="5188217" cy="19114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A9E354-0852-56F5-A8FB-FA83D8DEF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417" y="1087886"/>
            <a:ext cx="5992258" cy="168744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FD59F01-DFEB-1A5B-45DF-4A319475B71B}"/>
              </a:ext>
            </a:extLst>
          </p:cNvPr>
          <p:cNvSpPr txBox="1">
            <a:spLocks/>
          </p:cNvSpPr>
          <p:nvPr/>
        </p:nvSpPr>
        <p:spPr>
          <a:xfrm>
            <a:off x="6614998" y="5486399"/>
            <a:ext cx="4815096" cy="80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b="1" dirty="0"/>
              <a:t>실질적으로 같은 상점인</a:t>
            </a:r>
            <a:endParaRPr lang="en-US" altLang="ko-KR" sz="2000" b="1" dirty="0"/>
          </a:p>
          <a:p>
            <a:pPr marL="0" indent="0" algn="ctr">
              <a:buNone/>
            </a:pPr>
            <a:r>
              <a:rPr lang="ko-KR" altLang="en-US" sz="2000" b="1" dirty="0" err="1"/>
              <a:t>상점명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ID </a:t>
            </a:r>
            <a:r>
              <a:rPr lang="ko-KR" altLang="en-US" sz="2000" b="1" dirty="0"/>
              <a:t>통일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9B67778-7420-F8F8-3294-1C15858C03BD}"/>
              </a:ext>
            </a:extLst>
          </p:cNvPr>
          <p:cNvCxnSpPr>
            <a:cxnSpLocks/>
          </p:cNvCxnSpPr>
          <p:nvPr/>
        </p:nvCxnSpPr>
        <p:spPr>
          <a:xfrm>
            <a:off x="5913120" y="1165501"/>
            <a:ext cx="0" cy="5126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45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303767C-A514-633E-ED06-C7D4688B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438" y="409788"/>
            <a:ext cx="5996453" cy="20039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25334B-7C6F-FD20-1658-F7BE6EE8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성능개선 </a:t>
            </a:r>
            <a:r>
              <a:rPr lang="en-US" altLang="ko-KR" dirty="0"/>
              <a:t>2) </a:t>
            </a:r>
            <a:r>
              <a:rPr lang="ko-KR" altLang="en-US" dirty="0" err="1"/>
              <a:t>파생피처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F8A6E-DF67-8206-F84E-5A6C6FE73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5242771"/>
            <a:ext cx="4275667" cy="11207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3400" b="1" dirty="0"/>
              <a:t>Shops</a:t>
            </a:r>
          </a:p>
          <a:p>
            <a:pPr marL="0" indent="0" algn="ctr">
              <a:buNone/>
            </a:pPr>
            <a:r>
              <a:rPr lang="en-US" altLang="ko-KR" sz="2000" b="1" dirty="0"/>
              <a:t>(</a:t>
            </a:r>
            <a:r>
              <a:rPr lang="ko-KR" altLang="en-US" sz="2000" b="1" dirty="0" err="1"/>
              <a:t>상점명</a:t>
            </a:r>
            <a:r>
              <a:rPr lang="ko-KR" altLang="en-US" sz="2000" b="1" dirty="0"/>
              <a:t> 첫 단어</a:t>
            </a:r>
            <a:r>
              <a:rPr lang="en-US" altLang="ko-KR" sz="2000" b="1" dirty="0">
                <a:sym typeface="Wingdings" panose="05000000000000000000" pitchFamily="2" charset="2"/>
              </a:rPr>
              <a:t></a:t>
            </a:r>
            <a:r>
              <a:rPr lang="ko-KR" altLang="en-US" sz="2000" b="1" dirty="0"/>
              <a:t>도시명 인코딩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F741053-311C-6119-3E84-BE12245C28BF}"/>
              </a:ext>
            </a:extLst>
          </p:cNvPr>
          <p:cNvSpPr txBox="1">
            <a:spLocks/>
          </p:cNvSpPr>
          <p:nvPr/>
        </p:nvSpPr>
        <p:spPr>
          <a:xfrm>
            <a:off x="7706224" y="1107538"/>
            <a:ext cx="4275667" cy="12901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3400" b="1" dirty="0"/>
              <a:t>Items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800" b="1" dirty="0"/>
              <a:t>‘</a:t>
            </a:r>
            <a:r>
              <a:rPr lang="ko-KR" altLang="en-US" sz="1800" b="1" dirty="0"/>
              <a:t>최초판매월</a:t>
            </a:r>
            <a:r>
              <a:rPr lang="en-US" altLang="ko-KR" sz="1800" b="1" dirty="0"/>
              <a:t>’</a:t>
            </a:r>
            <a:r>
              <a:rPr lang="ko-KR" altLang="en-US" sz="1800" b="1" dirty="0"/>
              <a:t> 추가 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groupby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min)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800" b="1" dirty="0" err="1"/>
              <a:t>결측값은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34(2015.11)</a:t>
            </a:r>
            <a:r>
              <a:rPr lang="ko-KR" altLang="en-US" sz="1800" b="1" dirty="0"/>
              <a:t>로 통일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679723-2905-A60D-7EB7-144ABB78D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75" y="589823"/>
            <a:ext cx="5454930" cy="3524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B97A61-6D7F-449B-81E3-D6ED6C56C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47" y="1632285"/>
            <a:ext cx="4667490" cy="340377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6E2CE94-FA1B-0FB1-20A9-D1917227E35F}"/>
              </a:ext>
            </a:extLst>
          </p:cNvPr>
          <p:cNvCxnSpPr>
            <a:cxnSpLocks/>
          </p:cNvCxnSpPr>
          <p:nvPr/>
        </p:nvCxnSpPr>
        <p:spPr>
          <a:xfrm flipH="1">
            <a:off x="5913120" y="379307"/>
            <a:ext cx="4585" cy="5913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8B2C508-1677-B7B7-5032-D8AE71BB64DA}"/>
              </a:ext>
            </a:extLst>
          </p:cNvPr>
          <p:cNvCxnSpPr>
            <a:cxnSpLocks/>
          </p:cNvCxnSpPr>
          <p:nvPr/>
        </p:nvCxnSpPr>
        <p:spPr>
          <a:xfrm>
            <a:off x="6150187" y="2574247"/>
            <a:ext cx="56354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5847058B-9030-0A8B-FD95-293720C34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869601"/>
            <a:ext cx="2635385" cy="3422826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D7117FA-BE34-CD41-2A95-182B5EE3528E}"/>
              </a:ext>
            </a:extLst>
          </p:cNvPr>
          <p:cNvSpPr txBox="1">
            <a:spLocks/>
          </p:cNvSpPr>
          <p:nvPr/>
        </p:nvSpPr>
        <p:spPr>
          <a:xfrm>
            <a:off x="7775786" y="4905203"/>
            <a:ext cx="4275667" cy="1290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3400" b="1" dirty="0" err="1"/>
              <a:t>Item_categories</a:t>
            </a:r>
            <a:endParaRPr lang="en-US" altLang="ko-KR" sz="34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800" b="1" dirty="0"/>
              <a:t>‘</a:t>
            </a:r>
            <a:r>
              <a:rPr lang="ko-KR" altLang="en-US" sz="1800" b="1" dirty="0"/>
              <a:t>대분류</a:t>
            </a:r>
            <a:r>
              <a:rPr lang="en-US" altLang="ko-KR" sz="1800" b="1" dirty="0"/>
              <a:t>’</a:t>
            </a:r>
            <a:r>
              <a:rPr lang="ko-KR" altLang="en-US" sz="1800" b="1" dirty="0"/>
              <a:t> 추가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상품 카테고리 </a:t>
            </a:r>
            <a:r>
              <a:rPr lang="ko-KR" altLang="en-US" sz="1800" b="1" dirty="0" err="1"/>
              <a:t>첫단어</a:t>
            </a:r>
            <a:r>
              <a:rPr lang="en-US" altLang="ko-KR" sz="1800" b="1" dirty="0"/>
              <a:t>)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800" b="1" dirty="0"/>
              <a:t>5</a:t>
            </a:r>
            <a:r>
              <a:rPr lang="ko-KR" altLang="en-US" sz="1800" b="1" dirty="0" err="1"/>
              <a:t>개↓종류</a:t>
            </a:r>
            <a:r>
              <a:rPr lang="ko-KR" altLang="en-US" sz="1800" b="1" dirty="0"/>
              <a:t> 상품 포함 대분류</a:t>
            </a:r>
            <a:r>
              <a:rPr lang="en-US" altLang="ko-KR" sz="1800" b="1" dirty="0">
                <a:sym typeface="Wingdings" panose="05000000000000000000" pitchFamily="2" charset="2"/>
              </a:rPr>
              <a:t></a:t>
            </a:r>
            <a:r>
              <a:rPr lang="en-US" altLang="ko-KR" sz="1800" b="1" dirty="0" err="1"/>
              <a:t>etc</a:t>
            </a:r>
            <a:endParaRPr lang="en-US" altLang="ko-KR" sz="18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800" b="1" dirty="0"/>
              <a:t>인코딩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FF75621-24FA-CD3C-C38C-23F9F8C5D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1217" y="2869601"/>
            <a:ext cx="3238008" cy="16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13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16EFD-21C3-FFCE-A13D-6833B1DC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성능개선 </a:t>
            </a:r>
            <a:r>
              <a:rPr lang="en-US" altLang="ko-KR" dirty="0"/>
              <a:t>2) </a:t>
            </a:r>
            <a:r>
              <a:rPr lang="ko-KR" altLang="en-US" dirty="0" err="1"/>
              <a:t>파생피처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DCD49-6E07-3860-2844-07F603B17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67" y="5350934"/>
            <a:ext cx="5481320" cy="900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800" b="1" dirty="0"/>
              <a:t>‘</a:t>
            </a:r>
            <a:r>
              <a:rPr lang="ko-KR" altLang="en-US" sz="1800" b="1" dirty="0"/>
              <a:t>월간 판매량</a:t>
            </a:r>
            <a:r>
              <a:rPr lang="en-US" altLang="ko-KR" sz="1800" b="1" dirty="0"/>
              <a:t>’(target) </a:t>
            </a:r>
            <a:r>
              <a:rPr lang="ko-KR" altLang="en-US" sz="1800" b="1" dirty="0"/>
              <a:t>이외</a:t>
            </a:r>
            <a:r>
              <a:rPr lang="en-US" altLang="ko-KR" sz="1800" b="1" dirty="0"/>
              <a:t> ‘</a:t>
            </a:r>
            <a:r>
              <a:rPr lang="ko-KR" altLang="en-US" sz="1800" b="1" dirty="0"/>
              <a:t>평균 판매가</a:t>
            </a:r>
            <a:r>
              <a:rPr lang="en-US" altLang="ko-KR" sz="1800" b="1" dirty="0"/>
              <a:t>’ </a:t>
            </a:r>
            <a:r>
              <a:rPr lang="ko-KR" altLang="en-US" sz="1800" b="1" dirty="0"/>
              <a:t>추가</a:t>
            </a:r>
            <a:endParaRPr lang="en-US" altLang="ko-KR" sz="1800" b="1" dirty="0"/>
          </a:p>
          <a:p>
            <a:pPr marL="0" indent="0" algn="ctr">
              <a:buNone/>
            </a:pPr>
            <a:r>
              <a:rPr lang="ko-KR" altLang="en-US" sz="1800" b="1" dirty="0" err="1"/>
              <a:t>결측값은</a:t>
            </a:r>
            <a:r>
              <a:rPr lang="ko-KR" altLang="en-US" sz="1800" b="1" dirty="0"/>
              <a:t> 이후 </a:t>
            </a:r>
            <a:r>
              <a:rPr lang="en-US" altLang="ko-KR" sz="1800" b="1" dirty="0"/>
              <a:t>0</a:t>
            </a:r>
            <a:r>
              <a:rPr lang="ko-KR" altLang="en-US" sz="1800" b="1" dirty="0"/>
              <a:t>으로 대체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E2055E-BF71-51DB-27C6-5E5535F8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" y="1112160"/>
            <a:ext cx="5886753" cy="374669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4717A81-248C-CE44-CFF8-E72F3D51FC25}"/>
              </a:ext>
            </a:extLst>
          </p:cNvPr>
          <p:cNvSpPr txBox="1">
            <a:spLocks/>
          </p:cNvSpPr>
          <p:nvPr/>
        </p:nvSpPr>
        <p:spPr>
          <a:xfrm>
            <a:off x="6277913" y="5283201"/>
            <a:ext cx="5481320" cy="900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800" b="1" dirty="0"/>
              <a:t>‘</a:t>
            </a:r>
            <a:r>
              <a:rPr lang="ko-KR" altLang="en-US" sz="1800" b="1" dirty="0"/>
              <a:t>판매건수</a:t>
            </a:r>
            <a:r>
              <a:rPr lang="en-US" altLang="ko-KR" sz="1800" b="1" dirty="0"/>
              <a:t>’ </a:t>
            </a:r>
            <a:r>
              <a:rPr lang="ko-KR" altLang="en-US" sz="1800" b="1" dirty="0"/>
              <a:t>추가</a:t>
            </a:r>
            <a:endParaRPr lang="en-US" altLang="ko-KR" sz="18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800" b="1" dirty="0"/>
              <a:t>해당 상품을 판매한 일 수</a:t>
            </a:r>
            <a:endParaRPr lang="en-US" altLang="ko-KR" sz="18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800" b="1" dirty="0" err="1"/>
              <a:t>결측값은</a:t>
            </a:r>
            <a:r>
              <a:rPr lang="ko-KR" altLang="en-US" sz="1800" b="1" dirty="0"/>
              <a:t> 이후 </a:t>
            </a:r>
            <a:r>
              <a:rPr lang="en-US" altLang="ko-KR" sz="1800" b="1" dirty="0"/>
              <a:t>0</a:t>
            </a:r>
            <a:r>
              <a:rPr lang="ko-KR" altLang="en-US" sz="1800" b="1" dirty="0"/>
              <a:t>으로 대체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AD2BFC-5B15-F65C-2F5A-9F7990D56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9514"/>
            <a:ext cx="5980854" cy="410414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81F114E-0A90-C918-C9B5-2B9EC9DCC88C}"/>
              </a:ext>
            </a:extLst>
          </p:cNvPr>
          <p:cNvCxnSpPr>
            <a:cxnSpLocks/>
          </p:cNvCxnSpPr>
          <p:nvPr/>
        </p:nvCxnSpPr>
        <p:spPr>
          <a:xfrm flipH="1">
            <a:off x="6089122" y="472440"/>
            <a:ext cx="4585" cy="5913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997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C0796-059D-983E-FEA1-38F37402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성능개선 </a:t>
            </a:r>
            <a:r>
              <a:rPr lang="en-US" altLang="ko-KR" dirty="0"/>
              <a:t>3) </a:t>
            </a:r>
            <a:r>
              <a:rPr lang="ko-KR" altLang="en-US" dirty="0"/>
              <a:t>파생 </a:t>
            </a:r>
            <a:r>
              <a:rPr lang="ko-KR" altLang="en-US" dirty="0" err="1"/>
              <a:t>시차피처</a:t>
            </a:r>
            <a:r>
              <a:rPr lang="en-US" altLang="ko-KR" dirty="0"/>
              <a:t>(time</a:t>
            </a:r>
            <a:r>
              <a:rPr lang="ko-KR" altLang="en-US" dirty="0"/>
              <a:t> </a:t>
            </a:r>
            <a:r>
              <a:rPr lang="en-US" altLang="ko-KR" dirty="0"/>
              <a:t>lag</a:t>
            </a:r>
            <a:r>
              <a:rPr lang="ko-KR" altLang="en-US" dirty="0"/>
              <a:t> </a:t>
            </a:r>
            <a:r>
              <a:rPr lang="en-US" altLang="ko-KR" dirty="0"/>
              <a:t>feature)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BB267-E35A-FE3D-816B-DBF4BD538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253"/>
            <a:ext cx="10515600" cy="420624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ko-KR" sz="3600" b="1" dirty="0"/>
              <a:t>“</a:t>
            </a:r>
            <a:r>
              <a:rPr lang="ko-KR" altLang="en-US" sz="3600" b="1" dirty="0"/>
              <a:t>과거 시점에 관한 피처</a:t>
            </a:r>
            <a:r>
              <a:rPr lang="en-US" altLang="ko-KR" sz="3600" b="1" dirty="0"/>
              <a:t>”</a:t>
            </a:r>
          </a:p>
          <a:p>
            <a:pPr marL="0" indent="0" algn="ctr">
              <a:buNone/>
            </a:pPr>
            <a:r>
              <a:rPr lang="en-US" altLang="ko-KR" sz="1600" b="1" dirty="0"/>
              <a:t>LGBM</a:t>
            </a:r>
            <a:r>
              <a:rPr lang="ko-KR" altLang="en-US" sz="1600" b="1" dirty="0"/>
              <a:t>이 시계열 모델이 아니므로 피처 자체에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과거 시점</a:t>
            </a:r>
            <a:r>
              <a:rPr lang="en-US" altLang="ko-KR" sz="1600" b="1" dirty="0"/>
              <a:t>’</a:t>
            </a:r>
            <a:r>
              <a:rPr lang="ko-KR" altLang="en-US" sz="1600" b="1" dirty="0"/>
              <a:t>에 대한 월별 정보를 추가해 주는 것으로 보완</a:t>
            </a:r>
            <a:endParaRPr lang="en-US" altLang="ko-KR" sz="1600" b="1" dirty="0"/>
          </a:p>
          <a:p>
            <a:pPr marL="0" indent="0" algn="ctr">
              <a:buNone/>
            </a:pPr>
            <a:endParaRPr lang="en-US" altLang="ko-KR" sz="1600" b="1" dirty="0"/>
          </a:p>
          <a:p>
            <a:pPr marL="0" indent="0" algn="ctr">
              <a:buNone/>
            </a:pPr>
            <a:r>
              <a:rPr lang="en-US" altLang="ko-KR" sz="1600" b="1" dirty="0"/>
              <a:t>Flow (e.g.</a:t>
            </a:r>
            <a:r>
              <a:rPr lang="ko-KR" altLang="en-US" sz="1600" b="1" dirty="0"/>
              <a:t> 월간 평균 판매량</a:t>
            </a:r>
            <a:r>
              <a:rPr lang="en-US" altLang="ko-KR" sz="1600" b="1" dirty="0"/>
              <a:t>)</a:t>
            </a:r>
          </a:p>
          <a:p>
            <a:pPr marL="0" indent="0" algn="ctr">
              <a:buNone/>
            </a:pPr>
            <a:r>
              <a:rPr lang="en-US" altLang="ko-KR" sz="1600" b="1" dirty="0"/>
              <a:t>1. </a:t>
            </a:r>
            <a:r>
              <a:rPr lang="ko-KR" altLang="en-US" sz="1600" b="1" dirty="0"/>
              <a:t>상품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별 월간 평균 판매량</a:t>
            </a:r>
            <a:endParaRPr lang="en-US" altLang="ko-KR" sz="1600" b="1" dirty="0"/>
          </a:p>
          <a:p>
            <a:pPr marL="0" indent="0" algn="ctr">
              <a:buNone/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상품 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+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도시별</a:t>
            </a:r>
            <a:r>
              <a:rPr lang="ko-KR" altLang="en-US" sz="1600" b="1" dirty="0"/>
              <a:t> 월간 평균 판매량</a:t>
            </a:r>
            <a:endParaRPr lang="en-US" altLang="ko-KR" sz="1600" b="1" dirty="0"/>
          </a:p>
          <a:p>
            <a:pPr marL="0" indent="0" algn="ctr">
              <a:buNone/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상점 </a:t>
            </a:r>
            <a:r>
              <a:rPr lang="en-US" altLang="ko-KR" sz="1600" b="1" dirty="0"/>
              <a:t>ID + </a:t>
            </a:r>
            <a:r>
              <a:rPr lang="ko-KR" altLang="en-US" sz="1600" b="1" dirty="0" err="1"/>
              <a:t>상품카테고리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별 월간 평균 판매량</a:t>
            </a:r>
            <a:endParaRPr lang="en-US" altLang="ko-KR" sz="1600" b="1" dirty="0"/>
          </a:p>
          <a:p>
            <a:pPr marL="0" indent="0" algn="ctr">
              <a:buNone/>
            </a:pPr>
            <a:r>
              <a:rPr lang="en-US" altLang="ko-KR" sz="1600" b="1" dirty="0"/>
              <a:t>4. 1,2,3 </a:t>
            </a:r>
            <a:r>
              <a:rPr lang="ko-KR" altLang="en-US" sz="1600" b="1" dirty="0"/>
              <a:t>활용한 시차 피처 생성</a:t>
            </a:r>
            <a:endParaRPr lang="en-US" altLang="ko-KR" sz="1600" b="1" dirty="0"/>
          </a:p>
          <a:p>
            <a:pPr marL="0" indent="0" algn="ctr">
              <a:buNone/>
            </a:pPr>
            <a:endParaRPr lang="en-US" altLang="ko-KR" sz="1600" b="1" dirty="0"/>
          </a:p>
          <a:p>
            <a:pPr marL="0" indent="0" algn="ctr">
              <a:buNone/>
            </a:pPr>
            <a:r>
              <a:rPr lang="ko-KR" altLang="en-US" sz="1600" b="1" dirty="0"/>
              <a:t>타 기준 </a:t>
            </a:r>
            <a:r>
              <a:rPr lang="en-US" altLang="ko-KR" sz="1600" b="1" dirty="0"/>
              <a:t>features</a:t>
            </a:r>
            <a:r>
              <a:rPr lang="ko-KR" altLang="en-US" sz="1600" b="1" dirty="0"/>
              <a:t>에 대해서도 </a:t>
            </a:r>
            <a:r>
              <a:rPr lang="en-US" altLang="ko-KR" sz="1600" b="1" dirty="0"/>
              <a:t>Flow </a:t>
            </a:r>
            <a:r>
              <a:rPr lang="ko-KR" altLang="en-US" sz="1600" b="1" dirty="0"/>
              <a:t>적용</a:t>
            </a:r>
            <a:r>
              <a:rPr lang="en-US" altLang="ko-KR" sz="1600" b="1" dirty="0"/>
              <a:t>!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93990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04FA2-D172-143C-26BC-2ECD50C4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성능개선 </a:t>
            </a:r>
            <a:r>
              <a:rPr lang="en-US" altLang="ko-KR" dirty="0"/>
              <a:t>3) </a:t>
            </a:r>
            <a:r>
              <a:rPr lang="ko-KR" altLang="en-US" dirty="0"/>
              <a:t>파생 </a:t>
            </a:r>
            <a:r>
              <a:rPr lang="ko-KR" altLang="en-US" dirty="0" err="1"/>
              <a:t>시차피처</a:t>
            </a:r>
            <a:r>
              <a:rPr lang="en-US" altLang="ko-KR" dirty="0"/>
              <a:t>(time</a:t>
            </a:r>
            <a:r>
              <a:rPr lang="ko-KR" altLang="en-US" dirty="0"/>
              <a:t> </a:t>
            </a:r>
            <a:r>
              <a:rPr lang="en-US" altLang="ko-KR" dirty="0"/>
              <a:t>lag</a:t>
            </a:r>
            <a:r>
              <a:rPr lang="ko-KR" altLang="en-US" dirty="0"/>
              <a:t> </a:t>
            </a:r>
            <a:r>
              <a:rPr lang="en-US" altLang="ko-KR" dirty="0"/>
              <a:t>feature)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707BA-5646-078A-8489-0E4868E75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180" y="5684308"/>
            <a:ext cx="9057640" cy="108013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ko-KR" sz="2400" b="1" dirty="0" err="1"/>
              <a:t>groupby</a:t>
            </a:r>
            <a:r>
              <a:rPr lang="en-US" altLang="ko-KR" sz="2400" b="1" dirty="0"/>
              <a:t>(1,2,3) </a:t>
            </a:r>
            <a:r>
              <a:rPr lang="ko-KR" altLang="en-US" sz="2400" b="1" dirty="0"/>
              <a:t>기준 값을 </a:t>
            </a:r>
            <a:r>
              <a:rPr lang="en-US" altLang="ko-KR" sz="2400" b="1" dirty="0"/>
              <a:t>sliding</a:t>
            </a:r>
            <a:r>
              <a:rPr lang="ko-KR" altLang="en-US" sz="2400" b="1" dirty="0"/>
              <a:t>하여 시차 생성</a:t>
            </a:r>
            <a:endParaRPr lang="en-US" altLang="ko-KR" sz="2400" b="1" dirty="0"/>
          </a:p>
          <a:p>
            <a:pPr marL="0" indent="0" algn="ctr">
              <a:buNone/>
            </a:pPr>
            <a:r>
              <a:rPr lang="en-US" altLang="ko-KR" sz="2400" b="1" dirty="0"/>
              <a:t>+) </a:t>
            </a:r>
            <a:r>
              <a:rPr lang="ko-KR" altLang="en-US" sz="2400" b="1" dirty="0"/>
              <a:t>월간 판매량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판매건수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평균 판매가 자체에도 모두 적용</a:t>
            </a:r>
            <a:endParaRPr lang="en-US" altLang="ko-KR" sz="2400" b="1" dirty="0"/>
          </a:p>
          <a:p>
            <a:pPr marL="0" indent="0" algn="ctr">
              <a:buNone/>
            </a:pPr>
            <a:r>
              <a:rPr lang="en-US" altLang="ko-KR" sz="2400" b="1" dirty="0"/>
              <a:t>++) </a:t>
            </a:r>
            <a:r>
              <a:rPr lang="ko-KR" altLang="en-US" sz="2400" b="1" dirty="0"/>
              <a:t>기타 </a:t>
            </a:r>
            <a:r>
              <a:rPr lang="ko-KR" altLang="en-US" sz="2400" b="1" dirty="0" err="1"/>
              <a:t>파생피처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월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신상여부 등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생성</a:t>
            </a: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5256F7-DFB6-FA74-D2A1-BC49A209D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28" t="7286" r="4392" b="1579"/>
          <a:stretch/>
        </p:blipFill>
        <p:spPr>
          <a:xfrm>
            <a:off x="9867054" y="15715"/>
            <a:ext cx="2324946" cy="24885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EA6851-6340-2CD9-8D66-9063D9ADC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24" b="3464"/>
          <a:stretch/>
        </p:blipFill>
        <p:spPr>
          <a:xfrm>
            <a:off x="3959013" y="633624"/>
            <a:ext cx="4273974" cy="47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9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73D36-657F-F711-B986-3CBF22CF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E57D2-8F69-7BE9-0201-8A692854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525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3200" b="1" dirty="0"/>
              <a:t>“</a:t>
            </a:r>
            <a:r>
              <a:rPr lang="ko-KR" altLang="en-US" sz="3200" b="1" dirty="0"/>
              <a:t>과거 판매 데이터를 보고 향후 판매량을 예측</a:t>
            </a:r>
            <a:r>
              <a:rPr lang="en-US" altLang="ko-KR" sz="3200" b="1" dirty="0"/>
              <a:t>”</a:t>
            </a:r>
          </a:p>
          <a:p>
            <a:pPr marL="0" indent="0" algn="ctr">
              <a:buNone/>
            </a:pPr>
            <a:endParaRPr lang="en-US" altLang="ko-KR" sz="3200" b="1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회귀 문제 </a:t>
            </a:r>
            <a:r>
              <a:rPr lang="en-US" altLang="ko-KR" sz="2000" b="1" dirty="0"/>
              <a:t>(Regression)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/>
              <a:t>Train: 2013</a:t>
            </a:r>
            <a:r>
              <a:rPr lang="ko-KR" altLang="en-US" sz="2000" b="1" dirty="0"/>
              <a:t>년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~ 2015</a:t>
            </a:r>
            <a:r>
              <a:rPr lang="ko-KR" altLang="en-US" sz="2000" b="1" dirty="0"/>
              <a:t>년 </a:t>
            </a:r>
            <a:r>
              <a:rPr lang="en-US" altLang="ko-KR" sz="2000" b="1" dirty="0"/>
              <a:t>10</a:t>
            </a:r>
            <a:r>
              <a:rPr lang="ko-KR" altLang="en-US" sz="2000" b="1" dirty="0"/>
              <a:t>월 일별 판매 내역 </a:t>
            </a:r>
            <a:r>
              <a:rPr lang="en-US" altLang="ko-KR" sz="2000" b="1" dirty="0"/>
              <a:t>+ </a:t>
            </a:r>
            <a:r>
              <a:rPr lang="ko-KR" altLang="en-US" sz="2000" b="1" dirty="0"/>
              <a:t>상점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상품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상품분류 추가 데이터</a:t>
            </a:r>
            <a:endParaRPr lang="en-US" altLang="ko-KR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/>
              <a:t>Test: 2015</a:t>
            </a:r>
            <a:r>
              <a:rPr lang="ko-KR" altLang="en-US" sz="2000" b="1" dirty="0"/>
              <a:t>년 </a:t>
            </a:r>
            <a:r>
              <a:rPr lang="en-US" altLang="ko-KR" sz="2000" b="1" dirty="0"/>
              <a:t>11</a:t>
            </a:r>
            <a:r>
              <a:rPr lang="ko-KR" altLang="en-US" sz="2000" b="1" dirty="0"/>
              <a:t>월 각 상점의 상품별 월간 판매량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8031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31111-D378-E695-1D7E-32C1AC00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최종성능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9BF179-3FD8-32D5-CAF8-3566AD23C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81" y="2971776"/>
            <a:ext cx="10478038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2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6A5AE-97CD-BD13-926E-A63A3F4E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+) </a:t>
            </a:r>
            <a:r>
              <a:rPr lang="ko-KR" altLang="en-US" dirty="0"/>
              <a:t>성능 개선을 위한 가능한 시도들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E0FAB-D7B7-605B-9842-323D3F13D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2108"/>
          </a:xfrm>
        </p:spPr>
        <p:txBody>
          <a:bodyPr>
            <a:normAutofit lnSpcReduction="10000"/>
          </a:bodyPr>
          <a:lstStyle/>
          <a:p>
            <a:r>
              <a:rPr lang="ko-KR" altLang="en-US" sz="2400" b="1" dirty="0" err="1"/>
              <a:t>시차피처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sliding</a:t>
            </a:r>
            <a:r>
              <a:rPr lang="ko-KR" altLang="en-US" sz="2400" b="1" dirty="0"/>
              <a:t>간격 다양화 </a:t>
            </a:r>
            <a:r>
              <a:rPr lang="en-US" altLang="ko-KR" sz="2400" b="1" dirty="0"/>
              <a:t>(3</a:t>
            </a:r>
            <a:r>
              <a:rPr lang="ko-KR" altLang="en-US" sz="2400" b="1" dirty="0"/>
              <a:t>개월 등</a:t>
            </a:r>
            <a:r>
              <a:rPr lang="en-US" altLang="ko-KR" sz="2400" b="1" dirty="0"/>
              <a:t>..)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시계열 모델 사용 </a:t>
            </a:r>
            <a:r>
              <a:rPr lang="en-US" altLang="ko-KR" sz="2400" b="1" dirty="0"/>
              <a:t>(LSTM, GRU) </a:t>
            </a:r>
            <a:r>
              <a:rPr lang="ko-KR" altLang="en-US" sz="2400" b="1" dirty="0"/>
              <a:t>후 </a:t>
            </a:r>
            <a:r>
              <a:rPr lang="ko-KR" altLang="en-US" sz="2400" b="1" dirty="0" err="1"/>
              <a:t>시차피처</a:t>
            </a:r>
            <a:r>
              <a:rPr lang="ko-KR" altLang="en-US" sz="2400" b="1" dirty="0"/>
              <a:t> 사용한 것과 성능 비교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1800" b="1" dirty="0"/>
              <a:t>(</a:t>
            </a:r>
            <a:r>
              <a:rPr lang="ko-KR" altLang="en-US" sz="1800" b="1" dirty="0" err="1"/>
              <a:t>파생피처</a:t>
            </a:r>
            <a:r>
              <a:rPr lang="ko-KR" altLang="en-US" sz="1800" b="1" dirty="0"/>
              <a:t> 생성과정의 번거로움 방지</a:t>
            </a:r>
            <a:r>
              <a:rPr lang="en-US" altLang="ko-KR" sz="1800" b="1" dirty="0"/>
              <a:t>)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‘</a:t>
            </a:r>
            <a:r>
              <a:rPr lang="ko-KR" altLang="en-US" sz="2400" b="1" dirty="0"/>
              <a:t>계절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분기</a:t>
            </a:r>
            <a:r>
              <a:rPr lang="en-US" altLang="ko-KR" sz="2400" b="1" dirty="0"/>
              <a:t>)’ </a:t>
            </a:r>
            <a:r>
              <a:rPr lang="ko-KR" altLang="en-US" sz="2400" b="1" dirty="0" err="1"/>
              <a:t>파생피처</a:t>
            </a:r>
            <a:r>
              <a:rPr lang="ko-KR" altLang="en-US" sz="2400" b="1" dirty="0"/>
              <a:t> 생성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1800" b="1" dirty="0"/>
              <a:t>(</a:t>
            </a:r>
            <a:r>
              <a:rPr lang="en-US" altLang="ko-KR" sz="1800" b="1" dirty="0"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ym typeface="Wingdings" panose="05000000000000000000" pitchFamily="2" charset="2"/>
              </a:rPr>
              <a:t>연말 판매량이 많다는 인사이트에 기반</a:t>
            </a:r>
            <a:r>
              <a:rPr lang="en-US" altLang="ko-KR" sz="1800" b="1" dirty="0">
                <a:sym typeface="Wingdings" panose="05000000000000000000" pitchFamily="2" charset="2"/>
              </a:rPr>
              <a:t>. p value </a:t>
            </a:r>
            <a:r>
              <a:rPr lang="ko-KR" altLang="en-US" sz="1800" b="1" dirty="0">
                <a:sym typeface="Wingdings" panose="05000000000000000000" pitchFamily="2" charset="2"/>
              </a:rPr>
              <a:t>확인 필요</a:t>
            </a:r>
            <a:r>
              <a:rPr lang="en-US" altLang="ko-KR" sz="1800" b="1" dirty="0">
                <a:sym typeface="Wingdings" panose="05000000000000000000" pitchFamily="2" charset="2"/>
              </a:rPr>
              <a:t>.</a:t>
            </a:r>
            <a:r>
              <a:rPr lang="en-US" altLang="ko-KR" sz="1800" b="1" dirty="0"/>
              <a:t>)</a:t>
            </a:r>
          </a:p>
          <a:p>
            <a:pPr marL="0" indent="0">
              <a:buNone/>
            </a:pPr>
            <a:r>
              <a:rPr lang="en-US" altLang="ko-KR" sz="1800" b="1" dirty="0"/>
              <a:t>(</a:t>
            </a:r>
            <a:r>
              <a:rPr lang="en-US" altLang="ko-KR" sz="1800" b="1" dirty="0">
                <a:sym typeface="Wingdings" panose="05000000000000000000" pitchFamily="2" charset="2"/>
              </a:rPr>
              <a:t> but </a:t>
            </a:r>
            <a:r>
              <a:rPr lang="ko-KR" altLang="en-US" sz="1800" b="1" dirty="0">
                <a:sym typeface="Wingdings" panose="05000000000000000000" pitchFamily="2" charset="2"/>
              </a:rPr>
              <a:t>이미 </a:t>
            </a:r>
            <a:r>
              <a:rPr lang="en-US" altLang="ko-KR" sz="1800" b="1" dirty="0">
                <a:sym typeface="Wingdings" panose="05000000000000000000" pitchFamily="2" charset="2"/>
              </a:rPr>
              <a:t>‘</a:t>
            </a:r>
            <a:r>
              <a:rPr lang="ko-KR" altLang="en-US" sz="1800" b="1" dirty="0">
                <a:sym typeface="Wingdings" panose="05000000000000000000" pitchFamily="2" charset="2"/>
              </a:rPr>
              <a:t>월</a:t>
            </a:r>
            <a:r>
              <a:rPr lang="en-US" altLang="ko-KR" sz="1800" b="1" dirty="0">
                <a:sym typeface="Wingdings" panose="05000000000000000000" pitchFamily="2" charset="2"/>
              </a:rPr>
              <a:t>’ </a:t>
            </a:r>
            <a:r>
              <a:rPr lang="ko-KR" altLang="en-US" sz="1800" b="1" dirty="0">
                <a:sym typeface="Wingdings" panose="05000000000000000000" pitchFamily="2" charset="2"/>
              </a:rPr>
              <a:t>피처가 있으므로</a:t>
            </a:r>
            <a:r>
              <a:rPr lang="en-US" altLang="ko-KR" sz="1800" b="1" dirty="0">
                <a:sym typeface="Wingdings" panose="05000000000000000000" pitchFamily="2" charset="2"/>
              </a:rPr>
              <a:t>…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9816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73916-2D09-1C9D-4804-FA115345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5B34D-D020-F12E-8B1D-C1A8EADAC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559"/>
            <a:ext cx="10515600" cy="10818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b="1" dirty="0"/>
              <a:t>총 </a:t>
            </a:r>
            <a:r>
              <a:rPr lang="en-US" altLang="ko-KR" b="1" dirty="0"/>
              <a:t>6</a:t>
            </a:r>
            <a:r>
              <a:rPr lang="ko-KR" altLang="en-US" b="1" dirty="0"/>
              <a:t>개 데이터 제공</a:t>
            </a:r>
            <a:endParaRPr lang="en-US" altLang="ko-KR" b="1" dirty="0"/>
          </a:p>
          <a:p>
            <a:pPr marL="0" indent="0" algn="ctr">
              <a:buNone/>
            </a:pPr>
            <a:r>
              <a:rPr lang="en-US" altLang="ko-KR" b="1" dirty="0" err="1"/>
              <a:t>sales_train</a:t>
            </a:r>
            <a:r>
              <a:rPr lang="en-US" altLang="ko-KR" b="1" dirty="0"/>
              <a:t> + </a:t>
            </a:r>
            <a:r>
              <a:rPr lang="ko-KR" altLang="en-US" b="1" dirty="0"/>
              <a:t>추가정보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0BC541-A647-1039-7B58-C3997583B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01" y="2670455"/>
            <a:ext cx="8584798" cy="2822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130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C59E3-A8AC-4359-CEC7-70F28FA9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sales_train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B41C3-81D6-58E0-F257-9C32E0040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506719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 dirty="0"/>
              <a:t>Date: </a:t>
            </a:r>
            <a:r>
              <a:rPr lang="ko-KR" altLang="en-US" b="1" dirty="0"/>
              <a:t>날짜</a:t>
            </a:r>
            <a:endParaRPr lang="en-US" altLang="ko-KR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월별 판매량 예측이 목적이므로 삭제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b="1" dirty="0" err="1"/>
              <a:t>Date_block_num</a:t>
            </a:r>
            <a:r>
              <a:rPr lang="en-US" altLang="ko-KR" b="1" dirty="0"/>
              <a:t>: date</a:t>
            </a:r>
            <a:r>
              <a:rPr lang="ko-KR" altLang="en-US" b="1" dirty="0"/>
              <a:t>의 월 단위 </a:t>
            </a:r>
            <a:r>
              <a:rPr lang="en-US" altLang="ko-KR" b="1" dirty="0"/>
              <a:t>aggregated </a:t>
            </a:r>
            <a:r>
              <a:rPr lang="ko-KR" altLang="en-US" b="1" dirty="0" err="1"/>
              <a:t>피쳐</a:t>
            </a:r>
            <a:endParaRPr lang="en-US" altLang="ko-KR" b="1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b="1" dirty="0" err="1"/>
              <a:t>Shop_id</a:t>
            </a:r>
            <a:r>
              <a:rPr lang="en-US" altLang="ko-KR" b="1" dirty="0"/>
              <a:t>: </a:t>
            </a:r>
            <a:r>
              <a:rPr lang="ko-KR" altLang="en-US" b="1" dirty="0"/>
              <a:t>상점 </a:t>
            </a:r>
            <a:r>
              <a:rPr lang="en-US" altLang="ko-KR" b="1" dirty="0"/>
              <a:t>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Shops data</a:t>
            </a:r>
            <a:r>
              <a:rPr lang="ko-KR" altLang="en-US" dirty="0"/>
              <a:t>와 </a:t>
            </a:r>
            <a:r>
              <a:rPr lang="ko-KR" altLang="en-US" dirty="0" err="1"/>
              <a:t>병합시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b="1" dirty="0" err="1"/>
              <a:t>Item_id</a:t>
            </a:r>
            <a:r>
              <a:rPr lang="en-US" altLang="ko-KR" b="1" dirty="0"/>
              <a:t>: </a:t>
            </a:r>
            <a:r>
              <a:rPr lang="ko-KR" altLang="en-US" b="1" dirty="0"/>
              <a:t>상품 </a:t>
            </a:r>
            <a:r>
              <a:rPr lang="en-US" altLang="ko-KR" b="1" dirty="0"/>
              <a:t>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Items data</a:t>
            </a:r>
            <a:r>
              <a:rPr lang="ko-KR" altLang="en-US" dirty="0"/>
              <a:t>와 </a:t>
            </a:r>
            <a:r>
              <a:rPr lang="ko-KR" altLang="en-US" dirty="0" err="1"/>
              <a:t>병합시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b="1" dirty="0" err="1"/>
              <a:t>Item_price</a:t>
            </a:r>
            <a:r>
              <a:rPr lang="en-US" altLang="ko-KR" b="1" dirty="0"/>
              <a:t>: </a:t>
            </a:r>
            <a:r>
              <a:rPr lang="ko-KR" altLang="en-US" b="1" dirty="0"/>
              <a:t>상품 판매가 </a:t>
            </a:r>
            <a:r>
              <a:rPr lang="en-US" altLang="ko-KR" b="1" dirty="0"/>
              <a:t>(</a:t>
            </a:r>
            <a:r>
              <a:rPr lang="ko-KR" altLang="en-US" b="1" dirty="0"/>
              <a:t>변동 가능</a:t>
            </a:r>
            <a:r>
              <a:rPr lang="en-US" altLang="ko-KR" b="1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b="1" dirty="0" err="1"/>
              <a:t>Item_cnt_day</a:t>
            </a:r>
            <a:r>
              <a:rPr lang="en-US" altLang="ko-KR" b="1" dirty="0"/>
              <a:t>: </a:t>
            </a:r>
            <a:r>
              <a:rPr lang="ko-KR" altLang="en-US" b="1" dirty="0"/>
              <a:t>당일 판매량 </a:t>
            </a:r>
            <a:r>
              <a:rPr lang="en-US" altLang="ko-KR" b="1" dirty="0"/>
              <a:t>(</a:t>
            </a:r>
            <a:r>
              <a:rPr lang="ko-KR" altLang="en-US" b="1" dirty="0"/>
              <a:t>월별</a:t>
            </a:r>
            <a:r>
              <a:rPr lang="en-US" altLang="ko-KR" b="1" dirty="0"/>
              <a:t>/</a:t>
            </a:r>
            <a:r>
              <a:rPr lang="ko-KR" altLang="en-US" b="1" dirty="0" err="1"/>
              <a:t>상점별</a:t>
            </a:r>
            <a:r>
              <a:rPr lang="ko-KR" altLang="en-US" b="1" dirty="0"/>
              <a:t> 그룹화하여 합계 계산 필요</a:t>
            </a:r>
            <a:r>
              <a:rPr lang="en-US" altLang="ko-KR" b="1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+) </a:t>
            </a:r>
            <a:r>
              <a:rPr lang="ko-KR" altLang="en-US" dirty="0"/>
              <a:t>시계열 데이터이므로 </a:t>
            </a:r>
            <a:r>
              <a:rPr lang="en-US" altLang="ko-KR" dirty="0"/>
              <a:t>shuffling, fold cross </a:t>
            </a: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r>
              <a:rPr lang="en-US" altLang="ko-KR" dirty="0"/>
              <a:t>+) 2013.01~2015.09</a:t>
            </a:r>
            <a:r>
              <a:rPr lang="ko-KR" altLang="en-US" dirty="0"/>
              <a:t>를 </a:t>
            </a:r>
            <a:r>
              <a:rPr lang="en-US" altLang="ko-KR" dirty="0"/>
              <a:t>train, 2015.10 </a:t>
            </a:r>
            <a:r>
              <a:rPr lang="ko-KR" altLang="en-US" dirty="0"/>
              <a:t>데이터를 </a:t>
            </a:r>
            <a:r>
              <a:rPr lang="en-US" altLang="ko-KR" dirty="0" err="1"/>
              <a:t>val</a:t>
            </a:r>
            <a:r>
              <a:rPr lang="ko-KR" altLang="en-US" dirty="0"/>
              <a:t>로 두고 훈련 진행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1347B2-DCA5-99C0-A049-44A31FB2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79" y="0"/>
            <a:ext cx="4329853" cy="221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2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C59E3-A8AC-4359-CEC7-70F28FA9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Shops &amp; Items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C3E1A0C-F0B4-5F1F-ABFE-7384AE1B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93" y="2213059"/>
            <a:ext cx="10615507" cy="8743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상점명과 상점 아이디</a:t>
            </a:r>
            <a:endParaRPr lang="en-US" altLang="ko-KR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상품명과 상품 아이디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상품 카테고리 아이디</a:t>
            </a:r>
            <a:endParaRPr lang="en-US" altLang="ko-KR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791592-971C-CC40-D607-40A3E3E4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942" y="146913"/>
            <a:ext cx="4133805" cy="19934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69546E-FC56-C88E-9E4F-03FA0E59C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240" y="74226"/>
            <a:ext cx="2750702" cy="2138833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4F1445-A786-D42A-F451-3AF441572D44}"/>
              </a:ext>
            </a:extLst>
          </p:cNvPr>
          <p:cNvCxnSpPr>
            <a:cxnSpLocks/>
          </p:cNvCxnSpPr>
          <p:nvPr/>
        </p:nvCxnSpPr>
        <p:spPr>
          <a:xfrm>
            <a:off x="298026" y="3190620"/>
            <a:ext cx="117314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25F84641-A493-0FBB-DADB-B8067CA47D52}"/>
              </a:ext>
            </a:extLst>
          </p:cNvPr>
          <p:cNvSpPr txBox="1">
            <a:spLocks/>
          </p:cNvSpPr>
          <p:nvPr/>
        </p:nvSpPr>
        <p:spPr>
          <a:xfrm>
            <a:off x="59267" y="3405166"/>
            <a:ext cx="10515600" cy="874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Item categories</a:t>
            </a:r>
            <a:endParaRPr lang="ko-KR" altLang="en-US" dirty="0"/>
          </a:p>
        </p:txBody>
      </p:sp>
      <p:sp>
        <p:nvSpPr>
          <p:cNvPr id="18" name="내용 개체 틀 6">
            <a:extLst>
              <a:ext uri="{FF2B5EF4-FFF2-40B4-BE49-F238E27FC236}">
                <a16:creationId xmlns:a16="http://schemas.microsoft.com/office/drawing/2014/main" id="{203B45CA-66AF-0C29-9671-4981CD6114FD}"/>
              </a:ext>
            </a:extLst>
          </p:cNvPr>
          <p:cNvSpPr txBox="1">
            <a:spLocks/>
          </p:cNvSpPr>
          <p:nvPr/>
        </p:nvSpPr>
        <p:spPr>
          <a:xfrm>
            <a:off x="738293" y="5544354"/>
            <a:ext cx="10615507" cy="874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b="1" dirty="0"/>
              <a:t>Items</a:t>
            </a:r>
            <a:r>
              <a:rPr lang="ko-KR" altLang="en-US" sz="2000" b="1" dirty="0"/>
              <a:t>와 </a:t>
            </a:r>
            <a:r>
              <a:rPr lang="ko-KR" altLang="en-US" sz="2000" b="1" dirty="0" err="1"/>
              <a:t>병합시</a:t>
            </a:r>
            <a:r>
              <a:rPr lang="ko-KR" altLang="en-US" sz="2000" b="1" dirty="0"/>
              <a:t> 사용</a:t>
            </a:r>
            <a:endParaRPr lang="en-US" altLang="ko-KR" sz="20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E78A560-7B39-F711-88DA-0A63E32AD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386" y="3405167"/>
            <a:ext cx="3136053" cy="225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8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59C353E4-1D7C-377D-136B-09FB4BA1D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493" y="3563456"/>
            <a:ext cx="5086776" cy="30249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B0B7157-3BFB-0355-44FE-B163078E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1E981-71A4-40EE-0049-4BEC1CC31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428" y="4830306"/>
            <a:ext cx="6714065" cy="1577870"/>
          </a:xfrm>
        </p:spPr>
        <p:txBody>
          <a:bodyPr/>
          <a:lstStyle/>
          <a:p>
            <a:r>
              <a:rPr lang="en-US" altLang="ko-KR" b="1" dirty="0"/>
              <a:t>pandas merge() </a:t>
            </a:r>
            <a:r>
              <a:rPr lang="ko-KR" altLang="en-US" b="1" dirty="0"/>
              <a:t>사용하여 데이터 병합</a:t>
            </a:r>
          </a:p>
        </p:txBody>
      </p:sp>
      <p:sp>
        <p:nvSpPr>
          <p:cNvPr id="5" name="순서도: 다중 문서 4">
            <a:extLst>
              <a:ext uri="{FF2B5EF4-FFF2-40B4-BE49-F238E27FC236}">
                <a16:creationId xmlns:a16="http://schemas.microsoft.com/office/drawing/2014/main" id="{2BF0365F-DC13-B01F-F8A5-FF5A45438B78}"/>
              </a:ext>
            </a:extLst>
          </p:cNvPr>
          <p:cNvSpPr/>
          <p:nvPr/>
        </p:nvSpPr>
        <p:spPr>
          <a:xfrm>
            <a:off x="1250527" y="1799973"/>
            <a:ext cx="2790152" cy="2038552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tx1"/>
                </a:solidFill>
              </a:rPr>
              <a:t>sales_train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Item_id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Shop_id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순서도: 다중 문서 5">
            <a:extLst>
              <a:ext uri="{FF2B5EF4-FFF2-40B4-BE49-F238E27FC236}">
                <a16:creationId xmlns:a16="http://schemas.microsoft.com/office/drawing/2014/main" id="{A57A556B-2069-199D-BD23-01AF50B43047}"/>
              </a:ext>
            </a:extLst>
          </p:cNvPr>
          <p:cNvSpPr/>
          <p:nvPr/>
        </p:nvSpPr>
        <p:spPr>
          <a:xfrm>
            <a:off x="5438987" y="1220941"/>
            <a:ext cx="2192867" cy="1200649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Items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Item_id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Item_categories_id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순서도: 다중 문서 6">
            <a:extLst>
              <a:ext uri="{FF2B5EF4-FFF2-40B4-BE49-F238E27FC236}">
                <a16:creationId xmlns:a16="http://schemas.microsoft.com/office/drawing/2014/main" id="{141D29BB-E017-413A-9760-77217BC64EEB}"/>
              </a:ext>
            </a:extLst>
          </p:cNvPr>
          <p:cNvSpPr/>
          <p:nvPr/>
        </p:nvSpPr>
        <p:spPr>
          <a:xfrm>
            <a:off x="5438987" y="2714119"/>
            <a:ext cx="2192867" cy="1200649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Shops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Shop_id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순서도: 다중 문서 7">
            <a:extLst>
              <a:ext uri="{FF2B5EF4-FFF2-40B4-BE49-F238E27FC236}">
                <a16:creationId xmlns:a16="http://schemas.microsoft.com/office/drawing/2014/main" id="{A5013B97-B5A8-B67B-704E-BFAC86B56E9B}"/>
              </a:ext>
            </a:extLst>
          </p:cNvPr>
          <p:cNvSpPr/>
          <p:nvPr/>
        </p:nvSpPr>
        <p:spPr>
          <a:xfrm>
            <a:off x="8976361" y="1582966"/>
            <a:ext cx="2192867" cy="1055631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item_categories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Item_cateogries_id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7C174F6-E9CA-5931-7AD1-547B7D6ED12A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 flipV="1">
            <a:off x="4040679" y="1821265"/>
            <a:ext cx="1398308" cy="997983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6BDA60C4-F42A-85BC-BF00-FFAFFA4B5E22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rot="10800000">
            <a:off x="4040679" y="2819250"/>
            <a:ext cx="1398308" cy="495195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4F39C4E-EE51-C65D-E6F2-21C2034C1EFA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7631855" y="1821266"/>
            <a:ext cx="1344507" cy="289516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96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31758-7EE7-5A16-BF85-19CE5E47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boxplot &amp; </a:t>
            </a:r>
            <a:r>
              <a:rPr lang="en-US" altLang="ko-KR" dirty="0" err="1"/>
              <a:t>groupby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00F3F-D16E-050E-9798-D36A400A9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321" y="6075192"/>
            <a:ext cx="3137747" cy="443009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ko-KR" altLang="en-US" b="1" dirty="0"/>
              <a:t>일부 </a:t>
            </a:r>
            <a:r>
              <a:rPr lang="ko-KR" altLang="en-US" b="1" dirty="0" err="1"/>
              <a:t>피쳐</a:t>
            </a:r>
            <a:r>
              <a:rPr lang="ko-KR" altLang="en-US" b="1" dirty="0"/>
              <a:t> 이상치 제거 필요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919FAA-DA66-9891-6942-2733BC6CB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97"/>
          <a:stretch/>
        </p:blipFill>
        <p:spPr>
          <a:xfrm>
            <a:off x="1228088" y="1113724"/>
            <a:ext cx="3802651" cy="23965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C05F81-B9C8-3C0F-859A-319222666D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39"/>
          <a:stretch/>
        </p:blipFill>
        <p:spPr>
          <a:xfrm>
            <a:off x="1115907" y="3594458"/>
            <a:ext cx="3754770" cy="238125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4BA05CB-ACBE-FBFE-4CCF-D3348171F438}"/>
              </a:ext>
            </a:extLst>
          </p:cNvPr>
          <p:cNvCxnSpPr>
            <a:cxnSpLocks/>
          </p:cNvCxnSpPr>
          <p:nvPr/>
        </p:nvCxnSpPr>
        <p:spPr>
          <a:xfrm>
            <a:off x="5723467" y="1113724"/>
            <a:ext cx="0" cy="5126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708A3A7-C477-8841-3621-4163249A1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67" y="1291823"/>
            <a:ext cx="4594613" cy="4436913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86E22C7-A5B8-6ACB-9AAD-5513ACC76F32}"/>
              </a:ext>
            </a:extLst>
          </p:cNvPr>
          <p:cNvSpPr txBox="1">
            <a:spLocks/>
          </p:cNvSpPr>
          <p:nvPr/>
        </p:nvSpPr>
        <p:spPr>
          <a:xfrm>
            <a:off x="6786879" y="5744276"/>
            <a:ext cx="4594613" cy="76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800" b="1" dirty="0" err="1"/>
              <a:t>groupby</a:t>
            </a:r>
            <a:r>
              <a:rPr lang="en-US" altLang="ko-KR" sz="1800" b="1" dirty="0"/>
              <a:t> sum</a:t>
            </a:r>
            <a:r>
              <a:rPr lang="ko-KR" altLang="en-US" sz="1800" b="1" dirty="0"/>
              <a:t>으로</a:t>
            </a:r>
            <a:endParaRPr lang="en-US" altLang="ko-KR" sz="18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800" b="1" dirty="0"/>
              <a:t>월별 판매량으로 </a:t>
            </a:r>
            <a:r>
              <a:rPr lang="en-US" altLang="ko-KR" sz="1800" b="1" dirty="0"/>
              <a:t>aggregate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9230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0C8E5-BDA7-CB3C-DE36-B37CBC32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EDA - </a:t>
            </a:r>
            <a:r>
              <a:rPr lang="en-US" altLang="ko-KR" dirty="0" err="1"/>
              <a:t>groupby</a:t>
            </a:r>
            <a:r>
              <a:rPr lang="ko-KR" altLang="en-US" dirty="0"/>
              <a:t> 데이터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3527F-25AC-AA46-12AA-8F18AA15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640" y="1002453"/>
            <a:ext cx="5234293" cy="266192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월별 월간 판매량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2000" b="1" dirty="0"/>
              <a:t>11, 23 </a:t>
            </a:r>
            <a:r>
              <a:rPr lang="ko-KR" altLang="en-US" sz="2000" b="1" dirty="0"/>
              <a:t>판매량 가장 많음</a:t>
            </a:r>
            <a:endParaRPr lang="en-US" altLang="ko-KR" sz="2000" b="1" dirty="0"/>
          </a:p>
          <a:p>
            <a:r>
              <a:rPr lang="en-US" altLang="ko-KR" sz="2000" b="1" dirty="0"/>
              <a:t>(2013.12, 2014.12)</a:t>
            </a:r>
          </a:p>
          <a:p>
            <a:r>
              <a:rPr lang="ko-KR" altLang="en-US" sz="2000" b="1" dirty="0"/>
              <a:t>연말 판매량이 많다는 인사이트 도출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733875-5CDA-9419-3204-6DEDC8FF7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2" y="734246"/>
            <a:ext cx="6537809" cy="30249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C1D15D-A35A-3844-9D44-7924E3FF4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3" y="3739860"/>
            <a:ext cx="6571335" cy="311814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3804371-EB40-45DA-E404-5D90A204A40A}"/>
              </a:ext>
            </a:extLst>
          </p:cNvPr>
          <p:cNvSpPr txBox="1">
            <a:spLocks/>
          </p:cNvSpPr>
          <p:nvPr/>
        </p:nvSpPr>
        <p:spPr>
          <a:xfrm>
            <a:off x="6720640" y="3967970"/>
            <a:ext cx="5234293" cy="266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상품 카테고리별 총 판매량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sz="2000" b="1" dirty="0"/>
              <a:t>판매량이 상대적으로 많은 특정 카테고리가 존재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95805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275CF-4D98-DBBE-A7DA-FA2DB1AE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EDA - </a:t>
            </a:r>
            <a:r>
              <a:rPr lang="en-US" altLang="ko-KR" dirty="0" err="1"/>
              <a:t>groupby</a:t>
            </a:r>
            <a:r>
              <a:rPr lang="ko-KR" altLang="en-US" dirty="0"/>
              <a:t> 데이터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D2540-EF23-8402-C192-E8959030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788" y="2942021"/>
            <a:ext cx="4831078" cy="1603375"/>
          </a:xfrm>
        </p:spPr>
        <p:txBody>
          <a:bodyPr/>
          <a:lstStyle/>
          <a:p>
            <a:r>
              <a:rPr lang="ko-KR" altLang="en-US" b="1" dirty="0" err="1"/>
              <a:t>상점별</a:t>
            </a:r>
            <a:r>
              <a:rPr lang="ko-KR" altLang="en-US" b="1" dirty="0"/>
              <a:t> 총 판매량</a:t>
            </a:r>
            <a:endParaRPr lang="en-US" altLang="ko-KR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상점마다 판매량이 다름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664817-662A-031C-2705-4C8C2CA0F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74" y="2270033"/>
            <a:ext cx="6249228" cy="294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8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709</Words>
  <Application>Microsoft Office PowerPoint</Application>
  <PresentationFormat>와이드스크린</PresentationFormat>
  <Paragraphs>143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Wingdings</vt:lpstr>
      <vt:lpstr>Office 테마</vt:lpstr>
      <vt:lpstr>5회차: 향후 판매량 예측 LGBM</vt:lpstr>
      <vt:lpstr>문제 목표</vt:lpstr>
      <vt:lpstr>데이터 탐색</vt:lpstr>
      <vt:lpstr>sales_train</vt:lpstr>
      <vt:lpstr>Shops &amp; Items</vt:lpstr>
      <vt:lpstr>데이터 병합</vt:lpstr>
      <vt:lpstr>EDA – boxplot &amp; groupby</vt:lpstr>
      <vt:lpstr>EDA - groupby 데이터 시각화</vt:lpstr>
      <vt:lpstr>EDA - groupby 데이터 시각화</vt:lpstr>
      <vt:lpstr>피쳐 엔지니어링</vt:lpstr>
      <vt:lpstr>피쳐 엔지니어링 1) 월/상점/상품 누락조합 데이터 생성</vt:lpstr>
      <vt:lpstr>피쳐 엔지니어링 2) Target Column 생성</vt:lpstr>
      <vt:lpstr>최종 피쳐 엔지니어링 데이터</vt:lpstr>
      <vt:lpstr>모델링 - LGBM</vt:lpstr>
      <vt:lpstr>성능개선 1) sales_train 이상치 처리 및 중복데이터 처리</vt:lpstr>
      <vt:lpstr>성능개선 2) 파생피처 생성</vt:lpstr>
      <vt:lpstr>성능개선 2) 파생피처 생성</vt:lpstr>
      <vt:lpstr>성능개선 3) 파생 시차피처(time lag feature) 생성</vt:lpstr>
      <vt:lpstr>성능개선 3) 파생 시차피처(time lag feature) 생성</vt:lpstr>
      <vt:lpstr>최종성능</vt:lpstr>
      <vt:lpstr>+) 성능 개선을 위한 가능한 시도들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5회차: 향후 판매량 예측 LGBM</dc:title>
  <dc:creator>오 지영</dc:creator>
  <cp:lastModifiedBy>오 지영</cp:lastModifiedBy>
  <cp:revision>1</cp:revision>
  <dcterms:created xsi:type="dcterms:W3CDTF">2023-04-30T05:28:54Z</dcterms:created>
  <dcterms:modified xsi:type="dcterms:W3CDTF">2023-05-01T05:46:33Z</dcterms:modified>
</cp:coreProperties>
</file>