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5" r:id="rId12"/>
    <p:sldId id="269" r:id="rId13"/>
    <p:sldId id="270" r:id="rId14"/>
    <p:sldId id="272" r:id="rId15"/>
    <p:sldId id="274" r:id="rId16"/>
    <p:sldId id="273" r:id="rId17"/>
    <p:sldId id="271" r:id="rId18"/>
    <p:sldId id="275" r:id="rId19"/>
    <p:sldId id="262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2A4"/>
    <a:srgbClr val="FFFFFF"/>
    <a:srgbClr val="0E4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한결" userId="4031395a8162be04" providerId="LiveId" clId="{CB6C1BDE-6AD9-4F7B-80E2-B8B4C88ED968}"/>
    <pc:docChg chg="undo custSel addSld delSld modSld sldOrd">
      <pc:chgData name="김 한결" userId="4031395a8162be04" providerId="LiveId" clId="{CB6C1BDE-6AD9-4F7B-80E2-B8B4C88ED968}" dt="2023-05-11T08:54:23.989" v="1375"/>
      <pc:docMkLst>
        <pc:docMk/>
      </pc:docMkLst>
      <pc:sldChg chg="addSp modSp mod">
        <pc:chgData name="김 한결" userId="4031395a8162be04" providerId="LiveId" clId="{CB6C1BDE-6AD9-4F7B-80E2-B8B4C88ED968}" dt="2023-05-11T03:38:30.950" v="4" actId="1076"/>
        <pc:sldMkLst>
          <pc:docMk/>
          <pc:sldMk cId="2616165262" sldId="261"/>
        </pc:sldMkLst>
        <pc:picChg chg="add mod">
          <ac:chgData name="김 한결" userId="4031395a8162be04" providerId="LiveId" clId="{CB6C1BDE-6AD9-4F7B-80E2-B8B4C88ED968}" dt="2023-05-11T03:38:30.950" v="4" actId="1076"/>
          <ac:picMkLst>
            <pc:docMk/>
            <pc:sldMk cId="2616165262" sldId="261"/>
            <ac:picMk id="3" creationId="{DEC121DA-2144-8678-C227-52CCF4940FBD}"/>
          </ac:picMkLst>
        </pc:picChg>
      </pc:sldChg>
      <pc:sldChg chg="addSp delSp modSp mod">
        <pc:chgData name="김 한결" userId="4031395a8162be04" providerId="LiveId" clId="{CB6C1BDE-6AD9-4F7B-80E2-B8B4C88ED968}" dt="2023-05-11T07:21:21.936" v="897" actId="1076"/>
        <pc:sldMkLst>
          <pc:docMk/>
          <pc:sldMk cId="2491148289" sldId="262"/>
        </pc:sldMkLst>
        <pc:picChg chg="add del mod">
          <ac:chgData name="김 한결" userId="4031395a8162be04" providerId="LiveId" clId="{CB6C1BDE-6AD9-4F7B-80E2-B8B4C88ED968}" dt="2023-05-11T07:20:07.657" v="883" actId="478"/>
          <ac:picMkLst>
            <pc:docMk/>
            <pc:sldMk cId="2491148289" sldId="262"/>
            <ac:picMk id="3" creationId="{69914ACE-76E3-2D2E-9D2B-12FB6C06518E}"/>
          </ac:picMkLst>
        </pc:picChg>
        <pc:picChg chg="add mod ord">
          <ac:chgData name="김 한결" userId="4031395a8162be04" providerId="LiveId" clId="{CB6C1BDE-6AD9-4F7B-80E2-B8B4C88ED968}" dt="2023-05-11T07:21:21.936" v="897" actId="1076"/>
          <ac:picMkLst>
            <pc:docMk/>
            <pc:sldMk cId="2491148289" sldId="262"/>
            <ac:picMk id="7" creationId="{B12AAB59-6A38-ADE6-3268-082A38FFE1A9}"/>
          </ac:picMkLst>
        </pc:picChg>
        <pc:picChg chg="add del mod">
          <ac:chgData name="김 한결" userId="4031395a8162be04" providerId="LiveId" clId="{CB6C1BDE-6AD9-4F7B-80E2-B8B4C88ED968}" dt="2023-05-11T07:21:16.955" v="896" actId="478"/>
          <ac:picMkLst>
            <pc:docMk/>
            <pc:sldMk cId="2491148289" sldId="262"/>
            <ac:picMk id="8" creationId="{837084EA-7DED-8688-8C76-66916924D8B7}"/>
          </ac:picMkLst>
        </pc:picChg>
      </pc:sldChg>
      <pc:sldChg chg="addSp delSp modSp add mod">
        <pc:chgData name="김 한결" userId="4031395a8162be04" providerId="LiveId" clId="{CB6C1BDE-6AD9-4F7B-80E2-B8B4C88ED968}" dt="2023-05-11T03:44:26.920" v="52" actId="1076"/>
        <pc:sldMkLst>
          <pc:docMk/>
          <pc:sldMk cId="241403325" sldId="263"/>
        </pc:sldMkLst>
        <pc:spChg chg="mod">
          <ac:chgData name="김 한결" userId="4031395a8162be04" providerId="LiveId" clId="{CB6C1BDE-6AD9-4F7B-80E2-B8B4C88ED968}" dt="2023-05-11T03:41:14.587" v="44" actId="20577"/>
          <ac:spMkLst>
            <pc:docMk/>
            <pc:sldMk cId="241403325" sldId="263"/>
            <ac:spMk id="5" creationId="{2C5889A2-B46F-5797-8A5D-6895E2CBC62F}"/>
          </ac:spMkLst>
        </pc:spChg>
        <pc:picChg chg="del">
          <ac:chgData name="김 한결" userId="4031395a8162be04" providerId="LiveId" clId="{CB6C1BDE-6AD9-4F7B-80E2-B8B4C88ED968}" dt="2023-05-11T03:41:01.244" v="10" actId="478"/>
          <ac:picMkLst>
            <pc:docMk/>
            <pc:sldMk cId="241403325" sldId="263"/>
            <ac:picMk id="3" creationId="{DEC121DA-2144-8678-C227-52CCF4940FBD}"/>
          </ac:picMkLst>
        </pc:picChg>
        <pc:picChg chg="add mod">
          <ac:chgData name="김 한결" userId="4031395a8162be04" providerId="LiveId" clId="{CB6C1BDE-6AD9-4F7B-80E2-B8B4C88ED968}" dt="2023-05-11T03:44:26.920" v="52" actId="1076"/>
          <ac:picMkLst>
            <pc:docMk/>
            <pc:sldMk cId="241403325" sldId="263"/>
            <ac:picMk id="6" creationId="{2AFA08F0-D310-D381-9394-16502EF6DF17}"/>
          </ac:picMkLst>
        </pc:picChg>
      </pc:sldChg>
      <pc:sldChg chg="add del">
        <pc:chgData name="김 한결" userId="4031395a8162be04" providerId="LiveId" clId="{CB6C1BDE-6AD9-4F7B-80E2-B8B4C88ED968}" dt="2023-05-11T03:40:58.703" v="9" actId="47"/>
        <pc:sldMkLst>
          <pc:docMk/>
          <pc:sldMk cId="3870664153" sldId="264"/>
        </pc:sldMkLst>
      </pc:sldChg>
      <pc:sldChg chg="addSp delSp modSp add mod modAnim">
        <pc:chgData name="김 한결" userId="4031395a8162be04" providerId="LiveId" clId="{CB6C1BDE-6AD9-4F7B-80E2-B8B4C88ED968}" dt="2023-05-11T04:24:35.833" v="579" actId="1076"/>
        <pc:sldMkLst>
          <pc:docMk/>
          <pc:sldMk cId="604243060" sldId="265"/>
        </pc:sldMkLst>
        <pc:spChg chg="mod">
          <ac:chgData name="김 한결" userId="4031395a8162be04" providerId="LiveId" clId="{CB6C1BDE-6AD9-4F7B-80E2-B8B4C88ED968}" dt="2023-05-11T04:05:47.406" v="286" actId="20577"/>
          <ac:spMkLst>
            <pc:docMk/>
            <pc:sldMk cId="604243060" sldId="265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4:24:29.965" v="578" actId="1076"/>
          <ac:spMkLst>
            <pc:docMk/>
            <pc:sldMk cId="604243060" sldId="265"/>
            <ac:spMk id="9" creationId="{83DAE40F-191F-D239-A3A9-3C0BFC3B63E8}"/>
          </ac:spMkLst>
        </pc:spChg>
        <pc:spChg chg="add mod">
          <ac:chgData name="김 한결" userId="4031395a8162be04" providerId="LiveId" clId="{CB6C1BDE-6AD9-4F7B-80E2-B8B4C88ED968}" dt="2023-05-11T04:24:29.965" v="578" actId="1076"/>
          <ac:spMkLst>
            <pc:docMk/>
            <pc:sldMk cId="604243060" sldId="265"/>
            <ac:spMk id="10" creationId="{50CB2CC5-31CA-99FF-BA22-A82334252BDA}"/>
          </ac:spMkLst>
        </pc:spChg>
        <pc:picChg chg="del">
          <ac:chgData name="김 한결" userId="4031395a8162be04" providerId="LiveId" clId="{CB6C1BDE-6AD9-4F7B-80E2-B8B4C88ED968}" dt="2023-05-11T03:40:58.047" v="8" actId="478"/>
          <ac:picMkLst>
            <pc:docMk/>
            <pc:sldMk cId="604243060" sldId="265"/>
            <ac:picMk id="3" creationId="{DEC121DA-2144-8678-C227-52CCF4940FBD}"/>
          </ac:picMkLst>
        </pc:picChg>
        <pc:picChg chg="add mod">
          <ac:chgData name="김 한결" userId="4031395a8162be04" providerId="LiveId" clId="{CB6C1BDE-6AD9-4F7B-80E2-B8B4C88ED968}" dt="2023-05-11T04:24:35.833" v="579" actId="1076"/>
          <ac:picMkLst>
            <pc:docMk/>
            <pc:sldMk cId="604243060" sldId="265"/>
            <ac:picMk id="6" creationId="{B7760EFD-D729-0AA2-4E27-DFC6FF60A304}"/>
          </ac:picMkLst>
        </pc:picChg>
        <pc:picChg chg="add mod">
          <ac:chgData name="김 한결" userId="4031395a8162be04" providerId="LiveId" clId="{CB6C1BDE-6AD9-4F7B-80E2-B8B4C88ED968}" dt="2023-05-11T04:24:35.833" v="579" actId="1076"/>
          <ac:picMkLst>
            <pc:docMk/>
            <pc:sldMk cId="604243060" sldId="265"/>
            <ac:picMk id="8" creationId="{1D97B11B-C004-31A8-EC7C-754BC622DEC3}"/>
          </ac:picMkLst>
        </pc:picChg>
        <pc:cxnChg chg="add mod">
          <ac:chgData name="김 한결" userId="4031395a8162be04" providerId="LiveId" clId="{CB6C1BDE-6AD9-4F7B-80E2-B8B4C88ED968}" dt="2023-05-11T04:24:29.965" v="578" actId="1076"/>
          <ac:cxnSpMkLst>
            <pc:docMk/>
            <pc:sldMk cId="604243060" sldId="265"/>
            <ac:cxnSpMk id="11" creationId="{EC9FCF03-E8F8-B22E-42DA-E136D7C2F065}"/>
          </ac:cxnSpMkLst>
        </pc:cxnChg>
      </pc:sldChg>
      <pc:sldChg chg="addSp modSp add mod modAnim">
        <pc:chgData name="김 한결" userId="4031395a8162be04" providerId="LiveId" clId="{CB6C1BDE-6AD9-4F7B-80E2-B8B4C88ED968}" dt="2023-05-11T07:17:08.696" v="841" actId="1076"/>
        <pc:sldMkLst>
          <pc:docMk/>
          <pc:sldMk cId="2514885566" sldId="266"/>
        </pc:sldMkLst>
        <pc:spChg chg="add mod">
          <ac:chgData name="김 한결" userId="4031395a8162be04" providerId="LiveId" clId="{CB6C1BDE-6AD9-4F7B-80E2-B8B4C88ED968}" dt="2023-05-11T03:53:30.114" v="139" actId="1076"/>
          <ac:spMkLst>
            <pc:docMk/>
            <pc:sldMk cId="2514885566" sldId="266"/>
            <ac:spMk id="2" creationId="{0CE488E7-04B4-85A9-A924-F6BB264CCA70}"/>
          </ac:spMkLst>
        </pc:spChg>
        <pc:spChg chg="mod">
          <ac:chgData name="김 한결" userId="4031395a8162be04" providerId="LiveId" clId="{CB6C1BDE-6AD9-4F7B-80E2-B8B4C88ED968}" dt="2023-05-11T03:44:41.873" v="83" actId="20577"/>
          <ac:spMkLst>
            <pc:docMk/>
            <pc:sldMk cId="2514885566" sldId="266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7:17:08.696" v="841" actId="1076"/>
          <ac:spMkLst>
            <pc:docMk/>
            <pc:sldMk cId="2514885566" sldId="266"/>
            <ac:spMk id="6" creationId="{D06F27CF-1B4E-8E98-7FAC-8D4ED979E8F4}"/>
          </ac:spMkLst>
        </pc:spChg>
        <pc:picChg chg="add mod">
          <ac:chgData name="김 한결" userId="4031395a8162be04" providerId="LiveId" clId="{CB6C1BDE-6AD9-4F7B-80E2-B8B4C88ED968}" dt="2023-05-11T03:53:30.114" v="139" actId="1076"/>
          <ac:picMkLst>
            <pc:docMk/>
            <pc:sldMk cId="2514885566" sldId="266"/>
            <ac:picMk id="1026" creationId="{E55ED921-46FB-6AE3-7E14-C7ECDC4BF2C3}"/>
          </ac:picMkLst>
        </pc:picChg>
        <pc:cxnChg chg="add mod">
          <ac:chgData name="김 한결" userId="4031395a8162be04" providerId="LiveId" clId="{CB6C1BDE-6AD9-4F7B-80E2-B8B4C88ED968}" dt="2023-05-11T03:53:30.114" v="139" actId="1076"/>
          <ac:cxnSpMkLst>
            <pc:docMk/>
            <pc:sldMk cId="2514885566" sldId="266"/>
            <ac:cxnSpMk id="3" creationId="{813A0EB2-05CE-2223-7A10-1FEA5C7D7D0E}"/>
          </ac:cxnSpMkLst>
        </pc:cxnChg>
      </pc:sldChg>
      <pc:sldChg chg="addSp modSp add mod">
        <pc:chgData name="김 한결" userId="4031395a8162be04" providerId="LiveId" clId="{CB6C1BDE-6AD9-4F7B-80E2-B8B4C88ED968}" dt="2023-05-11T04:04:45.582" v="214" actId="1076"/>
        <pc:sldMkLst>
          <pc:docMk/>
          <pc:sldMk cId="4288976688" sldId="267"/>
        </pc:sldMkLst>
        <pc:spChg chg="mod">
          <ac:chgData name="김 한결" userId="4031395a8162be04" providerId="LiveId" clId="{CB6C1BDE-6AD9-4F7B-80E2-B8B4C88ED968}" dt="2023-05-11T04:04:15.758" v="208" actId="20577"/>
          <ac:spMkLst>
            <pc:docMk/>
            <pc:sldMk cId="4288976688" sldId="267"/>
            <ac:spMk id="5" creationId="{2C5889A2-B46F-5797-8A5D-6895E2CBC62F}"/>
          </ac:spMkLst>
        </pc:spChg>
        <pc:picChg chg="add mod">
          <ac:chgData name="김 한결" userId="4031395a8162be04" providerId="LiveId" clId="{CB6C1BDE-6AD9-4F7B-80E2-B8B4C88ED968}" dt="2023-05-11T04:04:45.582" v="214" actId="1076"/>
          <ac:picMkLst>
            <pc:docMk/>
            <pc:sldMk cId="4288976688" sldId="267"/>
            <ac:picMk id="3" creationId="{44D81393-25E3-275D-1BE5-9438FBE317E7}"/>
          </ac:picMkLst>
        </pc:picChg>
      </pc:sldChg>
      <pc:sldChg chg="addSp modSp add mod modAnim">
        <pc:chgData name="김 한결" userId="4031395a8162be04" providerId="LiveId" clId="{CB6C1BDE-6AD9-4F7B-80E2-B8B4C88ED968}" dt="2023-05-11T04:21:20.164" v="538" actId="20577"/>
        <pc:sldMkLst>
          <pc:docMk/>
          <pc:sldMk cId="674809767" sldId="268"/>
        </pc:sldMkLst>
        <pc:spChg chg="mod">
          <ac:chgData name="김 한결" userId="4031395a8162be04" providerId="LiveId" clId="{CB6C1BDE-6AD9-4F7B-80E2-B8B4C88ED968}" dt="2023-05-11T04:05:42.604" v="256" actId="20577"/>
          <ac:spMkLst>
            <pc:docMk/>
            <pc:sldMk cId="674809767" sldId="268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4:17:46.278" v="349" actId="14100"/>
          <ac:spMkLst>
            <pc:docMk/>
            <pc:sldMk cId="674809767" sldId="268"/>
            <ac:spMk id="6" creationId="{4DBF4C6D-C9BC-DF24-2438-C558F748B94C}"/>
          </ac:spMkLst>
        </pc:spChg>
        <pc:spChg chg="add mod">
          <ac:chgData name="김 한결" userId="4031395a8162be04" providerId="LiveId" clId="{CB6C1BDE-6AD9-4F7B-80E2-B8B4C88ED968}" dt="2023-05-11T04:19:04.433" v="479" actId="1076"/>
          <ac:spMkLst>
            <pc:docMk/>
            <pc:sldMk cId="674809767" sldId="268"/>
            <ac:spMk id="8" creationId="{6ECECD24-9935-975E-52E2-30F6159FB5D9}"/>
          </ac:spMkLst>
        </pc:spChg>
        <pc:spChg chg="add mod">
          <ac:chgData name="김 한결" userId="4031395a8162be04" providerId="LiveId" clId="{CB6C1BDE-6AD9-4F7B-80E2-B8B4C88ED968}" dt="2023-05-11T04:19:33.887" v="482" actId="14100"/>
          <ac:spMkLst>
            <pc:docMk/>
            <pc:sldMk cId="674809767" sldId="268"/>
            <ac:spMk id="10" creationId="{A164840E-75AE-26A0-F2E5-2A5AE6AB0857}"/>
          </ac:spMkLst>
        </pc:spChg>
        <pc:spChg chg="add mod">
          <ac:chgData name="김 한결" userId="4031395a8162be04" providerId="LiveId" clId="{CB6C1BDE-6AD9-4F7B-80E2-B8B4C88ED968}" dt="2023-05-11T04:20:30.891" v="484" actId="14100"/>
          <ac:spMkLst>
            <pc:docMk/>
            <pc:sldMk cId="674809767" sldId="268"/>
            <ac:spMk id="11" creationId="{604E6073-B7AF-C4A4-695A-15AFCD9BB831}"/>
          </ac:spMkLst>
        </pc:spChg>
        <pc:spChg chg="add mod">
          <ac:chgData name="김 한결" userId="4031395a8162be04" providerId="LiveId" clId="{CB6C1BDE-6AD9-4F7B-80E2-B8B4C88ED968}" dt="2023-05-11T04:21:03.243" v="516" actId="20577"/>
          <ac:spMkLst>
            <pc:docMk/>
            <pc:sldMk cId="674809767" sldId="268"/>
            <ac:spMk id="14" creationId="{F2C35185-0113-A0CC-6E53-31F69F7FAECC}"/>
          </ac:spMkLst>
        </pc:spChg>
        <pc:spChg chg="add mod">
          <ac:chgData name="김 한결" userId="4031395a8162be04" providerId="LiveId" clId="{CB6C1BDE-6AD9-4F7B-80E2-B8B4C88ED968}" dt="2023-05-11T04:21:20.164" v="538" actId="20577"/>
          <ac:spMkLst>
            <pc:docMk/>
            <pc:sldMk cId="674809767" sldId="268"/>
            <ac:spMk id="16" creationId="{B3305B41-C6B8-25CE-4C72-DF43D6EE9FBC}"/>
          </ac:spMkLst>
        </pc:spChg>
        <pc:picChg chg="add mod">
          <ac:chgData name="김 한결" userId="4031395a8162be04" providerId="LiveId" clId="{CB6C1BDE-6AD9-4F7B-80E2-B8B4C88ED968}" dt="2023-05-11T04:09:11.892" v="342" actId="1076"/>
          <ac:picMkLst>
            <pc:docMk/>
            <pc:sldMk cId="674809767" sldId="268"/>
            <ac:picMk id="3" creationId="{306982D7-3F22-5521-060A-B143C58D2CA8}"/>
          </ac:picMkLst>
        </pc:picChg>
        <pc:cxnChg chg="add mod">
          <ac:chgData name="김 한결" userId="4031395a8162be04" providerId="LiveId" clId="{CB6C1BDE-6AD9-4F7B-80E2-B8B4C88ED968}" dt="2023-05-11T04:17:49.964" v="351" actId="14100"/>
          <ac:cxnSpMkLst>
            <pc:docMk/>
            <pc:sldMk cId="674809767" sldId="268"/>
            <ac:cxnSpMk id="7" creationId="{D78B7DB8-EE8C-DE2E-C8B5-3D1400F549ED}"/>
          </ac:cxnSpMkLst>
        </pc:cxnChg>
        <pc:cxnChg chg="add mod">
          <ac:chgData name="김 한결" userId="4031395a8162be04" providerId="LiveId" clId="{CB6C1BDE-6AD9-4F7B-80E2-B8B4C88ED968}" dt="2023-05-11T04:20:42.118" v="486" actId="14100"/>
          <ac:cxnSpMkLst>
            <pc:docMk/>
            <pc:sldMk cId="674809767" sldId="268"/>
            <ac:cxnSpMk id="12" creationId="{E8C06A42-5313-2EE2-A3E1-570406E51651}"/>
          </ac:cxnSpMkLst>
        </pc:cxnChg>
        <pc:cxnChg chg="add mod">
          <ac:chgData name="김 한결" userId="4031395a8162be04" providerId="LiveId" clId="{CB6C1BDE-6AD9-4F7B-80E2-B8B4C88ED968}" dt="2023-05-11T04:21:08.068" v="517" actId="571"/>
          <ac:cxnSpMkLst>
            <pc:docMk/>
            <pc:sldMk cId="674809767" sldId="268"/>
            <ac:cxnSpMk id="15" creationId="{38827B31-CD33-86A0-987B-F856B9699D32}"/>
          </ac:cxnSpMkLst>
        </pc:cxnChg>
      </pc:sldChg>
      <pc:sldChg chg="addSp modSp add mod">
        <pc:chgData name="김 한결" userId="4031395a8162be04" providerId="LiveId" clId="{CB6C1BDE-6AD9-4F7B-80E2-B8B4C88ED968}" dt="2023-05-11T04:32:13.825" v="734" actId="1076"/>
        <pc:sldMkLst>
          <pc:docMk/>
          <pc:sldMk cId="2849917574" sldId="269"/>
        </pc:sldMkLst>
        <pc:spChg chg="mod">
          <ac:chgData name="김 한결" userId="4031395a8162be04" providerId="LiveId" clId="{CB6C1BDE-6AD9-4F7B-80E2-B8B4C88ED968}" dt="2023-05-11T04:05:57.998" v="313" actId="20577"/>
          <ac:spMkLst>
            <pc:docMk/>
            <pc:sldMk cId="2849917574" sldId="269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4:32:13.825" v="734" actId="1076"/>
          <ac:spMkLst>
            <pc:docMk/>
            <pc:sldMk cId="2849917574" sldId="269"/>
            <ac:spMk id="6" creationId="{F57E2643-2A57-21B0-C31E-E71D1B0E1FB2}"/>
          </ac:spMkLst>
        </pc:spChg>
        <pc:picChg chg="add mod">
          <ac:chgData name="김 한결" userId="4031395a8162be04" providerId="LiveId" clId="{CB6C1BDE-6AD9-4F7B-80E2-B8B4C88ED968}" dt="2023-05-11T04:25:15.063" v="583" actId="1076"/>
          <ac:picMkLst>
            <pc:docMk/>
            <pc:sldMk cId="2849917574" sldId="269"/>
            <ac:picMk id="3" creationId="{E33E5E89-DE2A-9C41-E912-330CE0E98237}"/>
          </ac:picMkLst>
        </pc:picChg>
      </pc:sldChg>
      <pc:sldChg chg="addSp delSp modSp add mod">
        <pc:chgData name="김 한결" userId="4031395a8162be04" providerId="LiveId" clId="{CB6C1BDE-6AD9-4F7B-80E2-B8B4C88ED968}" dt="2023-05-11T04:34:37.640" v="742" actId="1076"/>
        <pc:sldMkLst>
          <pc:docMk/>
          <pc:sldMk cId="2213652731" sldId="270"/>
        </pc:sldMkLst>
        <pc:spChg chg="mod">
          <ac:chgData name="김 한결" userId="4031395a8162be04" providerId="LiveId" clId="{CB6C1BDE-6AD9-4F7B-80E2-B8B4C88ED968}" dt="2023-05-11T04:06:33.891" v="329" actId="20577"/>
          <ac:spMkLst>
            <pc:docMk/>
            <pc:sldMk cId="2213652731" sldId="270"/>
            <ac:spMk id="5" creationId="{2C5889A2-B46F-5797-8A5D-6895E2CBC62F}"/>
          </ac:spMkLst>
        </pc:spChg>
        <pc:picChg chg="add del mod">
          <ac:chgData name="김 한결" userId="4031395a8162be04" providerId="LiveId" clId="{CB6C1BDE-6AD9-4F7B-80E2-B8B4C88ED968}" dt="2023-05-11T04:34:12.439" v="739" actId="478"/>
          <ac:picMkLst>
            <pc:docMk/>
            <pc:sldMk cId="2213652731" sldId="270"/>
            <ac:picMk id="3" creationId="{F58EC594-4DAD-BB49-EEC6-52C877108C43}"/>
          </ac:picMkLst>
        </pc:picChg>
        <pc:picChg chg="add mod">
          <ac:chgData name="김 한결" userId="4031395a8162be04" providerId="LiveId" clId="{CB6C1BDE-6AD9-4F7B-80E2-B8B4C88ED968}" dt="2023-05-11T04:34:37.640" v="742" actId="1076"/>
          <ac:picMkLst>
            <pc:docMk/>
            <pc:sldMk cId="2213652731" sldId="270"/>
            <ac:picMk id="7" creationId="{562EAFFD-3134-0C03-9370-39C90E88DAD9}"/>
          </ac:picMkLst>
        </pc:picChg>
      </pc:sldChg>
      <pc:sldChg chg="addSp delSp modSp add mod">
        <pc:chgData name="김 한결" userId="4031395a8162be04" providerId="LiveId" clId="{CB6C1BDE-6AD9-4F7B-80E2-B8B4C88ED968}" dt="2023-05-11T07:16:19.014" v="831" actId="27309"/>
        <pc:sldMkLst>
          <pc:docMk/>
          <pc:sldMk cId="3255326449" sldId="271"/>
        </pc:sldMkLst>
        <pc:spChg chg="mod">
          <ac:chgData name="김 한결" userId="4031395a8162be04" providerId="LiveId" clId="{CB6C1BDE-6AD9-4F7B-80E2-B8B4C88ED968}" dt="2023-05-11T04:06:38.375" v="338" actId="20577"/>
          <ac:spMkLst>
            <pc:docMk/>
            <pc:sldMk cId="3255326449" sldId="271"/>
            <ac:spMk id="5" creationId="{2C5889A2-B46F-5797-8A5D-6895E2CBC62F}"/>
          </ac:spMkLst>
        </pc:spChg>
        <pc:graphicFrameChg chg="add del modGraphic">
          <ac:chgData name="김 한결" userId="4031395a8162be04" providerId="LiveId" clId="{CB6C1BDE-6AD9-4F7B-80E2-B8B4C88ED968}" dt="2023-05-11T07:16:19.014" v="831" actId="27309"/>
          <ac:graphicFrameMkLst>
            <pc:docMk/>
            <pc:sldMk cId="3255326449" sldId="271"/>
            <ac:graphicFrameMk id="9" creationId="{56C4776E-6025-B4C3-80F3-25B43B56CD86}"/>
          </ac:graphicFrameMkLst>
        </pc:graphicFrameChg>
        <pc:picChg chg="add del mod">
          <ac:chgData name="김 한결" userId="4031395a8162be04" providerId="LiveId" clId="{CB6C1BDE-6AD9-4F7B-80E2-B8B4C88ED968}" dt="2023-05-11T07:12:59.466" v="826" actId="478"/>
          <ac:picMkLst>
            <pc:docMk/>
            <pc:sldMk cId="3255326449" sldId="271"/>
            <ac:picMk id="3" creationId="{7FCB34A2-47D8-8C04-4F0B-DD35353F9D64}"/>
          </ac:picMkLst>
        </pc:picChg>
        <pc:picChg chg="add mod">
          <ac:chgData name="김 한결" userId="4031395a8162be04" providerId="LiveId" clId="{CB6C1BDE-6AD9-4F7B-80E2-B8B4C88ED968}" dt="2023-05-11T07:14:26.058" v="829" actId="1076"/>
          <ac:picMkLst>
            <pc:docMk/>
            <pc:sldMk cId="3255326449" sldId="271"/>
            <ac:picMk id="7" creationId="{7F652EC3-6BDB-364D-85B4-C95F989858D6}"/>
          </ac:picMkLst>
        </pc:picChg>
      </pc:sldChg>
      <pc:sldChg chg="addSp modSp add mod modAnim">
        <pc:chgData name="김 한결" userId="4031395a8162be04" providerId="LiveId" clId="{CB6C1BDE-6AD9-4F7B-80E2-B8B4C88ED968}" dt="2023-05-11T07:08:11.279" v="807"/>
        <pc:sldMkLst>
          <pc:docMk/>
          <pc:sldMk cId="2643964605" sldId="272"/>
        </pc:sldMkLst>
        <pc:spChg chg="mod">
          <ac:chgData name="김 한결" userId="4031395a8162be04" providerId="LiveId" clId="{CB6C1BDE-6AD9-4F7B-80E2-B8B4C88ED968}" dt="2023-05-11T06:56:53.285" v="748" actId="1076"/>
          <ac:spMkLst>
            <pc:docMk/>
            <pc:sldMk cId="2643964605" sldId="272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6:57:08.466" v="754" actId="14100"/>
          <ac:spMkLst>
            <pc:docMk/>
            <pc:sldMk cId="2643964605" sldId="272"/>
            <ac:spMk id="7" creationId="{EDA0B2EC-712E-1A93-47D1-12EAD9EB839C}"/>
          </ac:spMkLst>
        </pc:spChg>
        <pc:picChg chg="mod">
          <ac:chgData name="김 한결" userId="4031395a8162be04" providerId="LiveId" clId="{CB6C1BDE-6AD9-4F7B-80E2-B8B4C88ED968}" dt="2023-05-11T06:56:33.220" v="745" actId="1076"/>
          <ac:picMkLst>
            <pc:docMk/>
            <pc:sldMk cId="2643964605" sldId="272"/>
            <ac:picMk id="3" creationId="{F58EC594-4DAD-BB49-EEC6-52C877108C43}"/>
          </ac:picMkLst>
        </pc:picChg>
        <pc:picChg chg="add mod">
          <ac:chgData name="김 한결" userId="4031395a8162be04" providerId="LiveId" clId="{CB6C1BDE-6AD9-4F7B-80E2-B8B4C88ED968}" dt="2023-05-11T06:58:00.655" v="774" actId="1076"/>
          <ac:picMkLst>
            <pc:docMk/>
            <pc:sldMk cId="2643964605" sldId="272"/>
            <ac:picMk id="6" creationId="{4561C3FF-21BA-430B-AB43-F14ED92F13BD}"/>
          </ac:picMkLst>
        </pc:picChg>
        <pc:cxnChg chg="add mod">
          <ac:chgData name="김 한결" userId="4031395a8162be04" providerId="LiveId" clId="{CB6C1BDE-6AD9-4F7B-80E2-B8B4C88ED968}" dt="2023-05-11T07:08:10.281" v="806" actId="1076"/>
          <ac:cxnSpMkLst>
            <pc:docMk/>
            <pc:sldMk cId="2643964605" sldId="272"/>
            <ac:cxnSpMk id="8" creationId="{A6CD4E75-23B9-764A-79EE-4798C9721BFD}"/>
          </ac:cxnSpMkLst>
        </pc:cxnChg>
        <pc:cxnChg chg="add mod">
          <ac:chgData name="김 한결" userId="4031395a8162be04" providerId="LiveId" clId="{CB6C1BDE-6AD9-4F7B-80E2-B8B4C88ED968}" dt="2023-05-11T06:57:40.709" v="760" actId="208"/>
          <ac:cxnSpMkLst>
            <pc:docMk/>
            <pc:sldMk cId="2643964605" sldId="272"/>
            <ac:cxnSpMk id="10" creationId="{BEA0FD7B-4BC5-1F31-E183-0B6D07878915}"/>
          </ac:cxnSpMkLst>
        </pc:cxnChg>
      </pc:sldChg>
      <pc:sldChg chg="addSp modSp add mod">
        <pc:chgData name="김 한결" userId="4031395a8162be04" providerId="LiveId" clId="{CB6C1BDE-6AD9-4F7B-80E2-B8B4C88ED968}" dt="2023-05-11T07:10:19.957" v="818" actId="1076"/>
        <pc:sldMkLst>
          <pc:docMk/>
          <pc:sldMk cId="2573759749" sldId="273"/>
        </pc:sldMkLst>
        <pc:spChg chg="add mod">
          <ac:chgData name="김 한결" userId="4031395a8162be04" providerId="LiveId" clId="{CB6C1BDE-6AD9-4F7B-80E2-B8B4C88ED968}" dt="2023-05-11T07:10:19.957" v="818" actId="1076"/>
          <ac:spMkLst>
            <pc:docMk/>
            <pc:sldMk cId="2573759749" sldId="273"/>
            <ac:spMk id="2" creationId="{BC511A30-4970-A34E-7FB6-DF2ECDF8702E}"/>
          </ac:spMkLst>
        </pc:spChg>
        <pc:picChg chg="mod">
          <ac:chgData name="김 한결" userId="4031395a8162be04" providerId="LiveId" clId="{CB6C1BDE-6AD9-4F7B-80E2-B8B4C88ED968}" dt="2023-05-11T07:10:17.107" v="817" actId="1076"/>
          <ac:picMkLst>
            <pc:docMk/>
            <pc:sldMk cId="2573759749" sldId="273"/>
            <ac:picMk id="3" creationId="{F58EC594-4DAD-BB49-EEC6-52C877108C43}"/>
          </ac:picMkLst>
        </pc:picChg>
      </pc:sldChg>
      <pc:sldChg chg="addSp delSp modSp add mod delAnim modAnim">
        <pc:chgData name="김 한결" userId="4031395a8162be04" providerId="LiveId" clId="{CB6C1BDE-6AD9-4F7B-80E2-B8B4C88ED968}" dt="2023-05-11T07:08:18.209" v="809"/>
        <pc:sldMkLst>
          <pc:docMk/>
          <pc:sldMk cId="2146770072" sldId="274"/>
        </pc:sldMkLst>
        <pc:spChg chg="add mod">
          <ac:chgData name="김 한결" userId="4031395a8162be04" providerId="LiveId" clId="{CB6C1BDE-6AD9-4F7B-80E2-B8B4C88ED968}" dt="2023-05-11T07:04:11.571" v="780" actId="14100"/>
          <ac:spMkLst>
            <pc:docMk/>
            <pc:sldMk cId="2146770072" sldId="274"/>
            <ac:spMk id="2" creationId="{F632BFFF-A4B0-D5FA-3A97-E31CAC873CC8}"/>
          </ac:spMkLst>
        </pc:spChg>
        <pc:spChg chg="del">
          <ac:chgData name="김 한결" userId="4031395a8162be04" providerId="LiveId" clId="{CB6C1BDE-6AD9-4F7B-80E2-B8B4C88ED968}" dt="2023-05-11T07:04:17.143" v="781" actId="478"/>
          <ac:spMkLst>
            <pc:docMk/>
            <pc:sldMk cId="2146770072" sldId="274"/>
            <ac:spMk id="7" creationId="{EDA0B2EC-712E-1A93-47D1-12EAD9EB839C}"/>
          </ac:spMkLst>
        </pc:spChg>
        <pc:picChg chg="del">
          <ac:chgData name="김 한결" userId="4031395a8162be04" providerId="LiveId" clId="{CB6C1BDE-6AD9-4F7B-80E2-B8B4C88ED968}" dt="2023-05-11T07:05:04.837" v="784" actId="478"/>
          <ac:picMkLst>
            <pc:docMk/>
            <pc:sldMk cId="2146770072" sldId="274"/>
            <ac:picMk id="6" creationId="{4561C3FF-21BA-430B-AB43-F14ED92F13BD}"/>
          </ac:picMkLst>
        </pc:picChg>
        <pc:picChg chg="add mod">
          <ac:chgData name="김 한결" userId="4031395a8162be04" providerId="LiveId" clId="{CB6C1BDE-6AD9-4F7B-80E2-B8B4C88ED968}" dt="2023-05-11T07:05:49.038" v="793" actId="1076"/>
          <ac:picMkLst>
            <pc:docMk/>
            <pc:sldMk cId="2146770072" sldId="274"/>
            <ac:picMk id="14" creationId="{1D953533-5550-FDC5-8FA1-7DBD31562E2F}"/>
          </ac:picMkLst>
        </pc:picChg>
        <pc:picChg chg="add mod">
          <ac:chgData name="김 한결" userId="4031395a8162be04" providerId="LiveId" clId="{CB6C1BDE-6AD9-4F7B-80E2-B8B4C88ED968}" dt="2023-05-11T07:06:28.451" v="799" actId="1076"/>
          <ac:picMkLst>
            <pc:docMk/>
            <pc:sldMk cId="2146770072" sldId="274"/>
            <ac:picMk id="16" creationId="{8D4EAFAC-B647-A67E-115A-5B08C18C99E7}"/>
          </ac:picMkLst>
        </pc:picChg>
        <pc:cxnChg chg="mod">
          <ac:chgData name="김 한결" userId="4031395a8162be04" providerId="LiveId" clId="{CB6C1BDE-6AD9-4F7B-80E2-B8B4C88ED968}" dt="2023-05-11T07:05:31.404" v="789" actId="14100"/>
          <ac:cxnSpMkLst>
            <pc:docMk/>
            <pc:sldMk cId="2146770072" sldId="274"/>
            <ac:cxnSpMk id="8" creationId="{A6CD4E75-23B9-764A-79EE-4798C9721BFD}"/>
          </ac:cxnSpMkLst>
        </pc:cxnChg>
        <pc:cxnChg chg="del mod">
          <ac:chgData name="김 한결" userId="4031395a8162be04" providerId="LiveId" clId="{CB6C1BDE-6AD9-4F7B-80E2-B8B4C88ED968}" dt="2023-05-11T07:05:08.173" v="786" actId="478"/>
          <ac:cxnSpMkLst>
            <pc:docMk/>
            <pc:sldMk cId="2146770072" sldId="274"/>
            <ac:cxnSpMk id="10" creationId="{BEA0FD7B-4BC5-1F31-E183-0B6D07878915}"/>
          </ac:cxnSpMkLst>
        </pc:cxnChg>
      </pc:sldChg>
      <pc:sldChg chg="delSp add del mod">
        <pc:chgData name="김 한결" userId="4031395a8162be04" providerId="LiveId" clId="{CB6C1BDE-6AD9-4F7B-80E2-B8B4C88ED968}" dt="2023-05-11T07:11:46.232" v="822" actId="47"/>
        <pc:sldMkLst>
          <pc:docMk/>
          <pc:sldMk cId="1884994563" sldId="275"/>
        </pc:sldMkLst>
        <pc:spChg chg="del">
          <ac:chgData name="김 한결" userId="4031395a8162be04" providerId="LiveId" clId="{CB6C1BDE-6AD9-4F7B-80E2-B8B4C88ED968}" dt="2023-05-11T07:10:38.914" v="821" actId="478"/>
          <ac:spMkLst>
            <pc:docMk/>
            <pc:sldMk cId="1884994563" sldId="275"/>
            <ac:spMk id="2" creationId="{BC511A30-4970-A34E-7FB6-DF2ECDF8702E}"/>
          </ac:spMkLst>
        </pc:spChg>
        <pc:picChg chg="del">
          <ac:chgData name="김 한결" userId="4031395a8162be04" providerId="LiveId" clId="{CB6C1BDE-6AD9-4F7B-80E2-B8B4C88ED968}" dt="2023-05-11T07:10:38.914" v="821" actId="478"/>
          <ac:picMkLst>
            <pc:docMk/>
            <pc:sldMk cId="1884994563" sldId="275"/>
            <ac:picMk id="3" creationId="{F58EC594-4DAD-BB49-EEC6-52C877108C43}"/>
          </ac:picMkLst>
        </pc:picChg>
      </pc:sldChg>
      <pc:sldChg chg="addSp delSp modSp add mod ord modAnim">
        <pc:chgData name="김 한결" userId="4031395a8162be04" providerId="LiveId" clId="{CB6C1BDE-6AD9-4F7B-80E2-B8B4C88ED968}" dt="2023-05-11T07:19:50.304" v="882"/>
        <pc:sldMkLst>
          <pc:docMk/>
          <pc:sldMk cId="3128377808" sldId="275"/>
        </pc:sldMkLst>
        <pc:spChg chg="add mod">
          <ac:chgData name="김 한결" userId="4031395a8162be04" providerId="LiveId" clId="{CB6C1BDE-6AD9-4F7B-80E2-B8B4C88ED968}" dt="2023-05-11T07:19:30.774" v="877" actId="20577"/>
          <ac:spMkLst>
            <pc:docMk/>
            <pc:sldMk cId="3128377808" sldId="275"/>
            <ac:spMk id="3" creationId="{5A7C29A9-702D-7D8D-B65B-8A9EBD37C23A}"/>
          </ac:spMkLst>
        </pc:spChg>
        <pc:picChg chg="add mod">
          <ac:chgData name="김 한결" userId="4031395a8162be04" providerId="LiveId" clId="{CB6C1BDE-6AD9-4F7B-80E2-B8B4C88ED968}" dt="2023-05-11T07:17:25.403" v="868" actId="1076"/>
          <ac:picMkLst>
            <pc:docMk/>
            <pc:sldMk cId="3128377808" sldId="275"/>
            <ac:picMk id="2" creationId="{6C7550BD-0657-975B-046C-B0FB8CDC8B6A}"/>
          </ac:picMkLst>
        </pc:picChg>
        <pc:picChg chg="del">
          <ac:chgData name="김 한결" userId="4031395a8162be04" providerId="LiveId" clId="{CB6C1BDE-6AD9-4F7B-80E2-B8B4C88ED968}" dt="2023-05-11T07:16:40.281" v="837" actId="478"/>
          <ac:picMkLst>
            <pc:docMk/>
            <pc:sldMk cId="3128377808" sldId="275"/>
            <ac:picMk id="7" creationId="{7F652EC3-6BDB-364D-85B4-C95F989858D6}"/>
          </ac:picMkLst>
        </pc:picChg>
        <pc:picChg chg="add mod">
          <ac:chgData name="김 한결" userId="4031395a8162be04" providerId="LiveId" clId="{CB6C1BDE-6AD9-4F7B-80E2-B8B4C88ED968}" dt="2023-05-11T07:19:37.820" v="880" actId="1076"/>
          <ac:picMkLst>
            <pc:docMk/>
            <pc:sldMk cId="3128377808" sldId="275"/>
            <ac:picMk id="11" creationId="{F1B7FC05-D3FA-BC28-851B-BAA9AAA12419}"/>
          </ac:picMkLst>
        </pc:picChg>
        <pc:cxnChg chg="add mod">
          <ac:chgData name="김 한결" userId="4031395a8162be04" providerId="LiveId" clId="{CB6C1BDE-6AD9-4F7B-80E2-B8B4C88ED968}" dt="2023-05-11T07:17:45.107" v="872" actId="14100"/>
          <ac:cxnSpMkLst>
            <pc:docMk/>
            <pc:sldMk cId="3128377808" sldId="275"/>
            <ac:cxnSpMk id="6" creationId="{30D3E8BB-460B-EF83-A05A-42BF2193C39A}"/>
          </ac:cxnSpMkLst>
        </pc:cxnChg>
      </pc:sldChg>
      <pc:sldChg chg="delSp modSp add del mod modAnim">
        <pc:chgData name="김 한결" userId="4031395a8162be04" providerId="LiveId" clId="{CB6C1BDE-6AD9-4F7B-80E2-B8B4C88ED968}" dt="2023-05-11T07:10:21.676" v="819" actId="47"/>
        <pc:sldMkLst>
          <pc:docMk/>
          <pc:sldMk cId="3744479960" sldId="275"/>
        </pc:sldMkLst>
        <pc:spChg chg="mod">
          <ac:chgData name="김 한결" userId="4031395a8162be04" providerId="LiveId" clId="{CB6C1BDE-6AD9-4F7B-80E2-B8B4C88ED968}" dt="2023-05-11T07:10:07.017" v="813" actId="1076"/>
          <ac:spMkLst>
            <pc:docMk/>
            <pc:sldMk cId="3744479960" sldId="275"/>
            <ac:spMk id="2" creationId="{F632BFFF-A4B0-D5FA-3A97-E31CAC873CC8}"/>
          </ac:spMkLst>
        </pc:spChg>
        <pc:picChg chg="mod">
          <ac:chgData name="김 한결" userId="4031395a8162be04" providerId="LiveId" clId="{CB6C1BDE-6AD9-4F7B-80E2-B8B4C88ED968}" dt="2023-05-11T07:10:09.438" v="814" actId="1076"/>
          <ac:picMkLst>
            <pc:docMk/>
            <pc:sldMk cId="3744479960" sldId="275"/>
            <ac:picMk id="3" creationId="{F58EC594-4DAD-BB49-EEC6-52C877108C43}"/>
          </ac:picMkLst>
        </pc:picChg>
        <pc:picChg chg="del">
          <ac:chgData name="김 한결" userId="4031395a8162be04" providerId="LiveId" clId="{CB6C1BDE-6AD9-4F7B-80E2-B8B4C88ED968}" dt="2023-05-11T07:07:05.496" v="803" actId="478"/>
          <ac:picMkLst>
            <pc:docMk/>
            <pc:sldMk cId="3744479960" sldId="275"/>
            <ac:picMk id="14" creationId="{1D953533-5550-FDC5-8FA1-7DBD31562E2F}"/>
          </ac:picMkLst>
        </pc:picChg>
        <pc:picChg chg="del">
          <ac:chgData name="김 한결" userId="4031395a8162be04" providerId="LiveId" clId="{CB6C1BDE-6AD9-4F7B-80E2-B8B4C88ED968}" dt="2023-05-11T07:07:06.505" v="804" actId="478"/>
          <ac:picMkLst>
            <pc:docMk/>
            <pc:sldMk cId="3744479960" sldId="275"/>
            <ac:picMk id="16" creationId="{8D4EAFAC-B647-A67E-115A-5B08C18C99E7}"/>
          </ac:picMkLst>
        </pc:picChg>
        <pc:cxnChg chg="del mod">
          <ac:chgData name="김 한결" userId="4031395a8162be04" providerId="LiveId" clId="{CB6C1BDE-6AD9-4F7B-80E2-B8B4C88ED968}" dt="2023-05-11T07:09:58.704" v="812" actId="478"/>
          <ac:cxnSpMkLst>
            <pc:docMk/>
            <pc:sldMk cId="3744479960" sldId="275"/>
            <ac:cxnSpMk id="8" creationId="{A6CD4E75-23B9-764A-79EE-4798C9721BFD}"/>
          </ac:cxnSpMkLst>
        </pc:cxnChg>
      </pc:sldChg>
      <pc:sldChg chg="addSp delSp modSp add mod">
        <pc:chgData name="김 한결" userId="4031395a8162be04" providerId="LiveId" clId="{CB6C1BDE-6AD9-4F7B-80E2-B8B4C88ED968}" dt="2023-05-11T08:43:28.348" v="1156" actId="20577"/>
        <pc:sldMkLst>
          <pc:docMk/>
          <pc:sldMk cId="950679275" sldId="276"/>
        </pc:sldMkLst>
        <pc:spChg chg="mod">
          <ac:chgData name="김 한결" userId="4031395a8162be04" providerId="LiveId" clId="{CB6C1BDE-6AD9-4F7B-80E2-B8B4C88ED968}" dt="2023-05-11T08:43:28.348" v="1156" actId="20577"/>
          <ac:spMkLst>
            <pc:docMk/>
            <pc:sldMk cId="950679275" sldId="276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7:25:44.163" v="1018" actId="1076"/>
          <ac:spMkLst>
            <pc:docMk/>
            <pc:sldMk cId="950679275" sldId="276"/>
            <ac:spMk id="6" creationId="{AFDB2907-B9DD-8D61-268F-3A20FFD4C1D6}"/>
          </ac:spMkLst>
        </pc:spChg>
        <pc:spChg chg="add mod">
          <ac:chgData name="김 한결" userId="4031395a8162be04" providerId="LiveId" clId="{CB6C1BDE-6AD9-4F7B-80E2-B8B4C88ED968}" dt="2023-05-11T07:25:44.163" v="1018" actId="1076"/>
          <ac:spMkLst>
            <pc:docMk/>
            <pc:sldMk cId="950679275" sldId="276"/>
            <ac:spMk id="8" creationId="{062497AE-DE50-4237-CA79-BE58988529A5}"/>
          </ac:spMkLst>
        </pc:spChg>
        <pc:picChg chg="add mod">
          <ac:chgData name="김 한결" userId="4031395a8162be04" providerId="LiveId" clId="{CB6C1BDE-6AD9-4F7B-80E2-B8B4C88ED968}" dt="2023-05-11T07:24:03.523" v="904" actId="1076"/>
          <ac:picMkLst>
            <pc:docMk/>
            <pc:sldMk cId="950679275" sldId="276"/>
            <ac:picMk id="3" creationId="{76B25F74-C502-7BDC-8850-12A5A1BFA820}"/>
          </ac:picMkLst>
        </pc:picChg>
        <pc:picChg chg="del">
          <ac:chgData name="김 한결" userId="4031395a8162be04" providerId="LiveId" clId="{CB6C1BDE-6AD9-4F7B-80E2-B8B4C88ED968}" dt="2023-05-11T07:23:02.237" v="899" actId="478"/>
          <ac:picMkLst>
            <pc:docMk/>
            <pc:sldMk cId="950679275" sldId="276"/>
            <ac:picMk id="7" creationId="{B12AAB59-6A38-ADE6-3268-082A38FFE1A9}"/>
          </ac:picMkLst>
        </pc:picChg>
      </pc:sldChg>
      <pc:sldChg chg="addSp delSp new del mod">
        <pc:chgData name="김 한결" userId="4031395a8162be04" providerId="LiveId" clId="{CB6C1BDE-6AD9-4F7B-80E2-B8B4C88ED968}" dt="2023-05-11T07:27:53.825" v="1028" actId="47"/>
        <pc:sldMkLst>
          <pc:docMk/>
          <pc:sldMk cId="784365999" sldId="277"/>
        </pc:sldMkLst>
        <pc:spChg chg="del">
          <ac:chgData name="김 한결" userId="4031395a8162be04" providerId="LiveId" clId="{CB6C1BDE-6AD9-4F7B-80E2-B8B4C88ED968}" dt="2023-05-11T07:27:05.166" v="1020" actId="478"/>
          <ac:spMkLst>
            <pc:docMk/>
            <pc:sldMk cId="784365999" sldId="277"/>
            <ac:spMk id="2" creationId="{BDB9AE78-CC38-D85D-E59A-DE3609AEC885}"/>
          </ac:spMkLst>
        </pc:spChg>
        <pc:spChg chg="del">
          <ac:chgData name="김 한결" userId="4031395a8162be04" providerId="LiveId" clId="{CB6C1BDE-6AD9-4F7B-80E2-B8B4C88ED968}" dt="2023-05-11T07:27:05.166" v="1020" actId="478"/>
          <ac:spMkLst>
            <pc:docMk/>
            <pc:sldMk cId="784365999" sldId="277"/>
            <ac:spMk id="3" creationId="{F8CBB1CE-E4B9-52B9-D19A-F2EB0B43AF44}"/>
          </ac:spMkLst>
        </pc:spChg>
        <pc:picChg chg="add">
          <ac:chgData name="김 한결" userId="4031395a8162be04" providerId="LiveId" clId="{CB6C1BDE-6AD9-4F7B-80E2-B8B4C88ED968}" dt="2023-05-11T07:27:05.508" v="1021" actId="22"/>
          <ac:picMkLst>
            <pc:docMk/>
            <pc:sldMk cId="784365999" sldId="277"/>
            <ac:picMk id="5" creationId="{77719BFA-4391-9DA9-73D2-51136FB5D002}"/>
          </ac:picMkLst>
        </pc:picChg>
      </pc:sldChg>
      <pc:sldChg chg="addSp delSp modSp add mod">
        <pc:chgData name="김 한결" userId="4031395a8162be04" providerId="LiveId" clId="{CB6C1BDE-6AD9-4F7B-80E2-B8B4C88ED968}" dt="2023-05-11T08:43:59.331" v="1199"/>
        <pc:sldMkLst>
          <pc:docMk/>
          <pc:sldMk cId="4040904839" sldId="278"/>
        </pc:sldMkLst>
        <pc:spChg chg="mod">
          <ac:chgData name="김 한결" userId="4031395a8162be04" providerId="LiveId" clId="{CB6C1BDE-6AD9-4F7B-80E2-B8B4C88ED968}" dt="2023-05-11T08:43:35.657" v="1173" actId="20577"/>
          <ac:spMkLst>
            <pc:docMk/>
            <pc:sldMk cId="4040904839" sldId="278"/>
            <ac:spMk id="5" creationId="{2C5889A2-B46F-5797-8A5D-6895E2CBC62F}"/>
          </ac:spMkLst>
        </pc:spChg>
        <pc:spChg chg="del">
          <ac:chgData name="김 한결" userId="4031395a8162be04" providerId="LiveId" clId="{CB6C1BDE-6AD9-4F7B-80E2-B8B4C88ED968}" dt="2023-05-11T07:27:11.483" v="1023" actId="478"/>
          <ac:spMkLst>
            <pc:docMk/>
            <pc:sldMk cId="4040904839" sldId="278"/>
            <ac:spMk id="6" creationId="{AFDB2907-B9DD-8D61-268F-3A20FFD4C1D6}"/>
          </ac:spMkLst>
        </pc:spChg>
        <pc:spChg chg="add del mod">
          <ac:chgData name="김 한결" userId="4031395a8162be04" providerId="LiveId" clId="{CB6C1BDE-6AD9-4F7B-80E2-B8B4C88ED968}" dt="2023-05-11T07:27:15.144" v="1024" actId="478"/>
          <ac:spMkLst>
            <pc:docMk/>
            <pc:sldMk cId="4040904839" sldId="278"/>
            <ac:spMk id="7" creationId="{66441A6E-99C2-DA4E-3D27-6672EAADF853}"/>
          </ac:spMkLst>
        </pc:spChg>
        <pc:spChg chg="del">
          <ac:chgData name="김 한결" userId="4031395a8162be04" providerId="LiveId" clId="{CB6C1BDE-6AD9-4F7B-80E2-B8B4C88ED968}" dt="2023-05-11T07:27:11.483" v="1023" actId="478"/>
          <ac:spMkLst>
            <pc:docMk/>
            <pc:sldMk cId="4040904839" sldId="278"/>
            <ac:spMk id="8" creationId="{062497AE-DE50-4237-CA79-BE58988529A5}"/>
          </ac:spMkLst>
        </pc:spChg>
        <pc:spChg chg="add del mod">
          <ac:chgData name="김 한결" userId="4031395a8162be04" providerId="LiveId" clId="{CB6C1BDE-6AD9-4F7B-80E2-B8B4C88ED968}" dt="2023-05-11T08:43:59.331" v="1199"/>
          <ac:spMkLst>
            <pc:docMk/>
            <pc:sldMk cId="4040904839" sldId="278"/>
            <ac:spMk id="10" creationId="{D82F2D6F-45F4-C0E3-8A7E-A4DDA962EE73}"/>
          </ac:spMkLst>
        </pc:spChg>
        <pc:picChg chg="del">
          <ac:chgData name="김 한결" userId="4031395a8162be04" providerId="LiveId" clId="{CB6C1BDE-6AD9-4F7B-80E2-B8B4C88ED968}" dt="2023-05-11T07:27:11.483" v="1023" actId="478"/>
          <ac:picMkLst>
            <pc:docMk/>
            <pc:sldMk cId="4040904839" sldId="278"/>
            <ac:picMk id="3" creationId="{76B25F74-C502-7BDC-8850-12A5A1BFA820}"/>
          </ac:picMkLst>
        </pc:picChg>
        <pc:picChg chg="add mod">
          <ac:chgData name="김 한결" userId="4031395a8162be04" providerId="LiveId" clId="{CB6C1BDE-6AD9-4F7B-80E2-B8B4C88ED968}" dt="2023-05-11T07:27:28.169" v="1027" actId="1076"/>
          <ac:picMkLst>
            <pc:docMk/>
            <pc:sldMk cId="4040904839" sldId="278"/>
            <ac:picMk id="9" creationId="{F8BCAA18-B6B8-E608-0A0F-BED0852AB807}"/>
          </ac:picMkLst>
        </pc:picChg>
      </pc:sldChg>
      <pc:sldChg chg="new del">
        <pc:chgData name="김 한결" userId="4031395a8162be04" providerId="LiveId" clId="{CB6C1BDE-6AD9-4F7B-80E2-B8B4C88ED968}" dt="2023-05-11T08:42:39.598" v="1032" actId="47"/>
        <pc:sldMkLst>
          <pc:docMk/>
          <pc:sldMk cId="2335140955" sldId="279"/>
        </pc:sldMkLst>
      </pc:sldChg>
      <pc:sldChg chg="addSp delSp modSp add mod">
        <pc:chgData name="김 한결" userId="4031395a8162be04" providerId="LiveId" clId="{CB6C1BDE-6AD9-4F7B-80E2-B8B4C88ED968}" dt="2023-05-11T08:46:09.519" v="1266" actId="478"/>
        <pc:sldMkLst>
          <pc:docMk/>
          <pc:sldMk cId="3681303717" sldId="279"/>
        </pc:sldMkLst>
        <pc:spChg chg="mod">
          <ac:chgData name="김 한결" userId="4031395a8162be04" providerId="LiveId" clId="{CB6C1BDE-6AD9-4F7B-80E2-B8B4C88ED968}" dt="2023-05-11T08:43:43.395" v="1191" actId="20577"/>
          <ac:spMkLst>
            <pc:docMk/>
            <pc:sldMk cId="3681303717" sldId="279"/>
            <ac:spMk id="5" creationId="{2C5889A2-B46F-5797-8A5D-6895E2CBC62F}"/>
          </ac:spMkLst>
        </pc:spChg>
        <pc:spChg chg="add mod">
          <ac:chgData name="김 한결" userId="4031395a8162be04" providerId="LiveId" clId="{CB6C1BDE-6AD9-4F7B-80E2-B8B4C88ED968}" dt="2023-05-11T08:44:31.798" v="1262" actId="1076"/>
          <ac:spMkLst>
            <pc:docMk/>
            <pc:sldMk cId="3681303717" sldId="279"/>
            <ac:spMk id="6" creationId="{FD656DE4-7669-C6BF-3973-ED488E1BCA30}"/>
          </ac:spMkLst>
        </pc:spChg>
        <pc:picChg chg="add mod">
          <ac:chgData name="김 한결" userId="4031395a8162be04" providerId="LiveId" clId="{CB6C1BDE-6AD9-4F7B-80E2-B8B4C88ED968}" dt="2023-05-11T08:44:24.273" v="1259" actId="1076"/>
          <ac:picMkLst>
            <pc:docMk/>
            <pc:sldMk cId="3681303717" sldId="279"/>
            <ac:picMk id="3" creationId="{8120DEEC-5086-DD4B-8C6F-42E6CE8E979B}"/>
          </ac:picMkLst>
        </pc:picChg>
        <pc:picChg chg="add del mod">
          <ac:chgData name="김 한결" userId="4031395a8162be04" providerId="LiveId" clId="{CB6C1BDE-6AD9-4F7B-80E2-B8B4C88ED968}" dt="2023-05-11T08:46:09.519" v="1266" actId="478"/>
          <ac:picMkLst>
            <pc:docMk/>
            <pc:sldMk cId="3681303717" sldId="279"/>
            <ac:picMk id="7" creationId="{DEB4ACA7-8301-B4AA-90AF-4E6DD99A074A}"/>
          </ac:picMkLst>
        </pc:picChg>
        <pc:picChg chg="del">
          <ac:chgData name="김 한결" userId="4031395a8162be04" providerId="LiveId" clId="{CB6C1BDE-6AD9-4F7B-80E2-B8B4C88ED968}" dt="2023-05-11T08:42:43.187" v="1034" actId="478"/>
          <ac:picMkLst>
            <pc:docMk/>
            <pc:sldMk cId="3681303717" sldId="279"/>
            <ac:picMk id="9" creationId="{F8BCAA18-B6B8-E608-0A0F-BED0852AB807}"/>
          </ac:picMkLst>
        </pc:picChg>
      </pc:sldChg>
      <pc:sldChg chg="add del">
        <pc:chgData name="김 한결" userId="4031395a8162be04" providerId="LiveId" clId="{CB6C1BDE-6AD9-4F7B-80E2-B8B4C88ED968}" dt="2023-05-11T08:42:36.954" v="1031" actId="47"/>
        <pc:sldMkLst>
          <pc:docMk/>
          <pc:sldMk cId="1736176519" sldId="280"/>
        </pc:sldMkLst>
      </pc:sldChg>
      <pc:sldChg chg="addSp delSp modSp add mod delAnim modAnim">
        <pc:chgData name="김 한결" userId="4031395a8162be04" providerId="LiveId" clId="{CB6C1BDE-6AD9-4F7B-80E2-B8B4C88ED968}" dt="2023-05-11T08:54:23.989" v="1375"/>
        <pc:sldMkLst>
          <pc:docMk/>
          <pc:sldMk cId="1996168883" sldId="280"/>
        </pc:sldMkLst>
        <pc:spChg chg="mod">
          <ac:chgData name="김 한결" userId="4031395a8162be04" providerId="LiveId" clId="{CB6C1BDE-6AD9-4F7B-80E2-B8B4C88ED968}" dt="2023-05-11T08:50:21.719" v="1280" actId="20577"/>
          <ac:spMkLst>
            <pc:docMk/>
            <pc:sldMk cId="1996168883" sldId="280"/>
            <ac:spMk id="5" creationId="{2C5889A2-B46F-5797-8A5D-6895E2CBC62F}"/>
          </ac:spMkLst>
        </pc:spChg>
        <pc:spChg chg="del">
          <ac:chgData name="김 한결" userId="4031395a8162be04" providerId="LiveId" clId="{CB6C1BDE-6AD9-4F7B-80E2-B8B4C88ED968}" dt="2023-05-11T08:50:23.205" v="1281" actId="478"/>
          <ac:spMkLst>
            <pc:docMk/>
            <pc:sldMk cId="1996168883" sldId="280"/>
            <ac:spMk id="6" creationId="{FD656DE4-7669-C6BF-3973-ED488E1BCA30}"/>
          </ac:spMkLst>
        </pc:spChg>
        <pc:spChg chg="add mod">
          <ac:chgData name="김 한결" userId="4031395a8162be04" providerId="LiveId" clId="{CB6C1BDE-6AD9-4F7B-80E2-B8B4C88ED968}" dt="2023-05-11T08:53:25.033" v="1365" actId="1076"/>
          <ac:spMkLst>
            <pc:docMk/>
            <pc:sldMk cId="1996168883" sldId="280"/>
            <ac:spMk id="12" creationId="{08FD69F2-04E8-8997-D34F-F8C0D71CCC49}"/>
          </ac:spMkLst>
        </pc:spChg>
        <pc:spChg chg="add mod">
          <ac:chgData name="김 한결" userId="4031395a8162be04" providerId="LiveId" clId="{CB6C1BDE-6AD9-4F7B-80E2-B8B4C88ED968}" dt="2023-05-11T08:53:25.033" v="1365" actId="1076"/>
          <ac:spMkLst>
            <pc:docMk/>
            <pc:sldMk cId="1996168883" sldId="280"/>
            <ac:spMk id="13" creationId="{9CAE2238-833A-8963-BA50-A72FA8D0718F}"/>
          </ac:spMkLst>
        </pc:spChg>
        <pc:picChg chg="del">
          <ac:chgData name="김 한결" userId="4031395a8162be04" providerId="LiveId" clId="{CB6C1BDE-6AD9-4F7B-80E2-B8B4C88ED968}" dt="2023-05-11T08:50:23.205" v="1281" actId="478"/>
          <ac:picMkLst>
            <pc:docMk/>
            <pc:sldMk cId="1996168883" sldId="280"/>
            <ac:picMk id="3" creationId="{8120DEEC-5086-DD4B-8C6F-42E6CE8E979B}"/>
          </ac:picMkLst>
        </pc:picChg>
        <pc:picChg chg="add mod">
          <ac:chgData name="김 한결" userId="4031395a8162be04" providerId="LiveId" clId="{CB6C1BDE-6AD9-4F7B-80E2-B8B4C88ED968}" dt="2023-05-11T08:53:25.033" v="1365" actId="1076"/>
          <ac:picMkLst>
            <pc:docMk/>
            <pc:sldMk cId="1996168883" sldId="280"/>
            <ac:picMk id="7" creationId="{68218F3D-C38F-7A41-4FDB-27CE2CFDE8D8}"/>
          </ac:picMkLst>
        </pc:picChg>
        <pc:picChg chg="add del mod">
          <ac:chgData name="김 한결" userId="4031395a8162be04" providerId="LiveId" clId="{CB6C1BDE-6AD9-4F7B-80E2-B8B4C88ED968}" dt="2023-05-11T08:52:18.238" v="1293" actId="478"/>
          <ac:picMkLst>
            <pc:docMk/>
            <pc:sldMk cId="1996168883" sldId="280"/>
            <ac:picMk id="9" creationId="{1B89C52F-5B3E-C61F-D610-9F3D5468A579}"/>
          </ac:picMkLst>
        </pc:picChg>
        <pc:picChg chg="add mod">
          <ac:chgData name="김 한결" userId="4031395a8162be04" providerId="LiveId" clId="{CB6C1BDE-6AD9-4F7B-80E2-B8B4C88ED968}" dt="2023-05-11T08:53:25.033" v="1365" actId="1076"/>
          <ac:picMkLst>
            <pc:docMk/>
            <pc:sldMk cId="1996168883" sldId="280"/>
            <ac:picMk id="11" creationId="{8A97DBA3-712B-D0E1-3669-FB602D8FBAC2}"/>
          </ac:picMkLst>
        </pc:picChg>
        <pc:picChg chg="add mod">
          <ac:chgData name="김 한결" userId="4031395a8162be04" providerId="LiveId" clId="{CB6C1BDE-6AD9-4F7B-80E2-B8B4C88ED968}" dt="2023-05-11T08:54:22.595" v="1374" actId="14100"/>
          <ac:picMkLst>
            <pc:docMk/>
            <pc:sldMk cId="1996168883" sldId="280"/>
            <ac:picMk id="15" creationId="{59A82D49-DF8F-81AE-F3EA-BB2044B13874}"/>
          </ac:picMkLst>
        </pc:picChg>
        <pc:picChg chg="add del mod">
          <ac:chgData name="김 한결" userId="4031395a8162be04" providerId="LiveId" clId="{CB6C1BDE-6AD9-4F7B-80E2-B8B4C88ED968}" dt="2023-05-11T08:54:11.967" v="1373" actId="478"/>
          <ac:picMkLst>
            <pc:docMk/>
            <pc:sldMk cId="1996168883" sldId="280"/>
            <ac:picMk id="16" creationId="{EDEAB6AE-7D6A-4068-A3EE-380A9B2553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C51F4-2F77-8592-3B31-90BFFD145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B2D8C-8213-F4D0-6D04-E7AC8A5B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D4B1B-2146-B936-E012-8F05C269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4EEB6-F0EA-FA00-F1FA-C113A383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DEE7A-E868-A359-3B2C-E997FADF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58FD6-1294-D960-AD4D-5A3CB3EE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58-BC60-FDBA-4235-96D188DA1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28F3F-1C63-F08D-3814-EA10A81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9CA46-8AED-FA0A-BBA1-B1DCCD90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B2850-3C79-CD5F-5CA8-10FEDCEC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D2401-ED5E-12DA-F444-25A447241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EECA4-120F-123F-1D6E-F0B09D05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3864B-486D-B369-E4FC-0911C984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68AB7-2AA4-B4E1-57DD-CDC039DC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E9AE5-8A8F-4D80-0C64-17CA0DEE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5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E2AE-3E95-3897-14FA-15C67EDF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FD293-8163-8675-80FD-8B9CE41D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05C65-C25D-A288-8539-B6C2DC46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DD91-5C1D-7741-2337-855FD7A0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25393-E7CB-609B-6FB2-53BFFF03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3A4D-26C5-296C-59AF-1959912C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93093-5233-34D2-E1D5-F75CFEE9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74CED-8A01-14C6-686C-6BF56401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CF37F-56C0-CA69-A8D3-2DE909BF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9494F-2228-3CD4-9933-BC38572B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C02EC-1799-F5F4-113F-9008C49D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98866-2D5F-FEF0-1A29-261AD7161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5264-FE11-3692-5847-5C7A820C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8CD43-9719-B941-2733-89BD8841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38CCA-BCC8-08E2-CFEE-A2B6ACF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FF35E-0576-CDE1-AC26-1DECD4ED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19A8A-6130-992E-0AEB-64332878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4082D-EF15-AE20-61C2-5BAFBF07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37882-AAE7-5931-1BBA-8C98607D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A08485-CE46-D65F-B586-A68431CF3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273C1-0087-A826-B8C7-30EF3D39A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D805D-CB01-E768-A151-E33CCBCB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C0EE2B-2AF9-15DF-B98F-E8AF9FD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1F27B-CCAD-E991-ECFA-35A81DDA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5126-32F1-2458-115A-DCC1AB1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26AC9-4BCB-F97C-C7ED-C4FACC25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9D937-ADB6-2684-CE87-10584343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66DD3-0ABC-B16D-6DC3-294EE9B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D8726-F5EC-8A9E-B0BD-423E4DB0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2275F-D57C-70CA-9D2D-EE7CCEB2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064FA-DBAB-EE3F-8880-0816AA5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382B-3A40-91E9-1649-6955F648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BD088-F3E6-CCB6-05B4-3EE15519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19E3A-D833-2122-8072-EDE50B4A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2DA41-4874-393B-A687-EBD9C7E9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B7174-C5E2-5398-FB74-FF178F7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8EA9B-E59E-8E73-19B1-E4BE5621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E8F7-F0EC-04B4-FC96-8020E3C2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B5BE8-B713-80A3-7345-EFDBB89A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0A694-B24B-AEB1-298F-87BC1F1D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0CEF2-211D-3DC8-EE7E-540F0416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EF9AD-783D-3A61-C286-8C668DD7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D95C6-EAF6-CCCC-242F-527CD2E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C395AC-EF40-B58D-9A07-8A0A8D8A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997E-A264-05E0-A69F-D2DEAD8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0773-F933-F887-248E-E005D8D1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E7A8-76CA-401E-8A5B-FC1C2AA573C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C9707-20BD-B086-7D6F-02D5712B3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ED290-AACC-7636-5B19-1E9AC9D0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29B4-E59C-4377-9E2C-54760E4F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A60DA-3BCA-4AAB-3B2B-60D31191F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4B8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항공 사진 내 선인장 식별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C8BF7-3F4B-A4EC-A59B-2290A4F94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1962A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HAI Kaggle 1</a:t>
            </a:r>
            <a:r>
              <a:rPr lang="ko-KR" altLang="en-US" sz="2800" dirty="0">
                <a:solidFill>
                  <a:srgbClr val="1962A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 </a:t>
            </a:r>
            <a:r>
              <a:rPr lang="ko-KR" altLang="en-US" sz="2800" dirty="0" err="1">
                <a:solidFill>
                  <a:srgbClr val="1962A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김한결</a:t>
            </a:r>
            <a:endParaRPr lang="ko-KR" altLang="en-US" sz="2800" dirty="0">
              <a:solidFill>
                <a:srgbClr val="1962A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12E0D1-8EF6-1153-3574-12F9F67C11C5}"/>
              </a:ext>
            </a:extLst>
          </p:cNvPr>
          <p:cNvSpPr/>
          <p:nvPr/>
        </p:nvSpPr>
        <p:spPr>
          <a:xfrm>
            <a:off x="0" y="0"/>
            <a:ext cx="12192000" cy="484094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62364-C645-6C68-FFD4-58B58F0188CB}"/>
              </a:ext>
            </a:extLst>
          </p:cNvPr>
          <p:cNvSpPr/>
          <p:nvPr/>
        </p:nvSpPr>
        <p:spPr>
          <a:xfrm>
            <a:off x="0" y="6373906"/>
            <a:ext cx="12192000" cy="484094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7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 클래스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982D7-3F22-5521-060A-B143C58D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5" y="1280161"/>
            <a:ext cx="6484068" cy="5091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BF4C6D-C9BC-DF24-2438-C558F748B94C}"/>
              </a:ext>
            </a:extLst>
          </p:cNvPr>
          <p:cNvSpPr/>
          <p:nvPr/>
        </p:nvSpPr>
        <p:spPr>
          <a:xfrm>
            <a:off x="906248" y="1503680"/>
            <a:ext cx="4976391" cy="1524000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8B7DB8-EE8C-DE2E-C8B5-3D1400F549ED}"/>
              </a:ext>
            </a:extLst>
          </p:cNvPr>
          <p:cNvCxnSpPr>
            <a:cxnSpLocks/>
          </p:cNvCxnSpPr>
          <p:nvPr/>
        </p:nvCxnSpPr>
        <p:spPr>
          <a:xfrm>
            <a:off x="5882639" y="2303145"/>
            <a:ext cx="1371601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ECECD24-9935-975E-52E2-30F6159FB5D9}"/>
              </a:ext>
            </a:extLst>
          </p:cNvPr>
          <p:cNvSpPr txBox="1">
            <a:spLocks/>
          </p:cNvSpPr>
          <p:nvPr/>
        </p:nvSpPr>
        <p:spPr>
          <a:xfrm>
            <a:off x="7390316" y="1574998"/>
            <a:ext cx="4568004" cy="1706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DataFrame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데이터를 포함하는 경로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변환기 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4840E-75AE-26A0-F2E5-2A5AE6AB0857}"/>
              </a:ext>
            </a:extLst>
          </p:cNvPr>
          <p:cNvSpPr/>
          <p:nvPr/>
        </p:nvSpPr>
        <p:spPr>
          <a:xfrm>
            <a:off x="906248" y="4050663"/>
            <a:ext cx="6178275" cy="2321119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E6073-B7AF-C4A4-695A-15AFCD9BB831}"/>
              </a:ext>
            </a:extLst>
          </p:cNvPr>
          <p:cNvSpPr/>
          <p:nvPr/>
        </p:nvSpPr>
        <p:spPr>
          <a:xfrm>
            <a:off x="906247" y="3176910"/>
            <a:ext cx="6178275" cy="734690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C06A42-5313-2EE2-A3E1-570406E51651}"/>
              </a:ext>
            </a:extLst>
          </p:cNvPr>
          <p:cNvCxnSpPr>
            <a:cxnSpLocks/>
          </p:cNvCxnSpPr>
          <p:nvPr/>
        </p:nvCxnSpPr>
        <p:spPr>
          <a:xfrm>
            <a:off x="7084522" y="3562985"/>
            <a:ext cx="718358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2C35185-0113-A0CC-6E53-31F69F7FAECC}"/>
              </a:ext>
            </a:extLst>
          </p:cNvPr>
          <p:cNvSpPr txBox="1">
            <a:spLocks/>
          </p:cNvSpPr>
          <p:nvPr/>
        </p:nvSpPr>
        <p:spPr>
          <a:xfrm>
            <a:off x="7871908" y="3325595"/>
            <a:ext cx="4568004" cy="53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len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ImageDataset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 dirty="0">
              <a:solidFill>
                <a:srgbClr val="1962A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827B31-CD33-86A0-987B-F856B9699D32}"/>
              </a:ext>
            </a:extLst>
          </p:cNvPr>
          <p:cNvCxnSpPr>
            <a:cxnSpLocks/>
          </p:cNvCxnSpPr>
          <p:nvPr/>
        </p:nvCxnSpPr>
        <p:spPr>
          <a:xfrm>
            <a:off x="7084522" y="5211222"/>
            <a:ext cx="718358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3305B41-C6B8-25CE-4C72-DF43D6EE9FBC}"/>
              </a:ext>
            </a:extLst>
          </p:cNvPr>
          <p:cNvSpPr txBox="1">
            <a:spLocks/>
          </p:cNvSpPr>
          <p:nvPr/>
        </p:nvSpPr>
        <p:spPr>
          <a:xfrm>
            <a:off x="7802880" y="4943222"/>
            <a:ext cx="4568004" cy="53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ImageDataset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2400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idx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2400" dirty="0">
              <a:solidFill>
                <a:srgbClr val="1962A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8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760EFD-D729-0AA2-4E27-DFC6FF60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5" y="1625465"/>
            <a:ext cx="6858415" cy="1223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97B11B-C004-31A8-EC7C-754BC622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5" y="3197735"/>
            <a:ext cx="10279065" cy="78685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3DAE40F-191F-D239-A3A9-3C0BFC3B63E8}"/>
              </a:ext>
            </a:extLst>
          </p:cNvPr>
          <p:cNvSpPr txBox="1">
            <a:spLocks/>
          </p:cNvSpPr>
          <p:nvPr/>
        </p:nvSpPr>
        <p:spPr>
          <a:xfrm>
            <a:off x="1656449" y="4897120"/>
            <a:ext cx="3133037" cy="67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600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 x 32 x 3</a:t>
            </a:r>
            <a:endParaRPr lang="ko-KR" altLang="en-US" sz="3600" dirty="0">
              <a:solidFill>
                <a:srgbClr val="1962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0CB2CC5-31CA-99FF-BA22-A82334252BDA}"/>
              </a:ext>
            </a:extLst>
          </p:cNvPr>
          <p:cNvSpPr txBox="1">
            <a:spLocks/>
          </p:cNvSpPr>
          <p:nvPr/>
        </p:nvSpPr>
        <p:spPr>
          <a:xfrm>
            <a:off x="7334396" y="4952158"/>
            <a:ext cx="3133037" cy="67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3600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x 32 x 32</a:t>
            </a:r>
            <a:endParaRPr lang="ko-KR" altLang="en-US" sz="3600" dirty="0">
              <a:solidFill>
                <a:srgbClr val="1962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FCF03-E8F8-B22E-42DA-E136D7C2F065}"/>
              </a:ext>
            </a:extLst>
          </p:cNvPr>
          <p:cNvCxnSpPr>
            <a:cxnSpLocks/>
          </p:cNvCxnSpPr>
          <p:nvPr/>
        </p:nvCxnSpPr>
        <p:spPr>
          <a:xfrm>
            <a:off x="5702762" y="5232534"/>
            <a:ext cx="718358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로더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E5E89-DE2A-9C41-E912-330CE0E9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80" y="1553165"/>
            <a:ext cx="9947039" cy="157611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57E2643-2A57-21B0-C31E-E71D1B0E1FB2}"/>
              </a:ext>
            </a:extLst>
          </p:cNvPr>
          <p:cNvSpPr txBox="1">
            <a:spLocks/>
          </p:cNvSpPr>
          <p:nvPr/>
        </p:nvSpPr>
        <p:spPr>
          <a:xfrm>
            <a:off x="670112" y="3910405"/>
            <a:ext cx="10851776" cy="16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dataset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만든 이미지 데이터셋 전달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batch_size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shuffle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섞을지 여부</a:t>
            </a:r>
          </a:p>
        </p:txBody>
      </p:sp>
    </p:spTree>
    <p:extLst>
      <p:ext uri="{BB962C8B-B14F-4D97-AF65-F5344CB8AC3E}">
        <p14:creationId xmlns:p14="http://schemas.microsoft.com/office/powerpoint/2010/main" val="284991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2EAFFD-3134-0C03-9370-39C90E88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53" y="2387002"/>
            <a:ext cx="9457494" cy="28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EC594-4DAD-BB49-EEC6-52C87710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8" y="1415830"/>
            <a:ext cx="5723116" cy="508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61C3FF-21BA-430B-AB43-F14ED92F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84" y="3206682"/>
            <a:ext cx="5121084" cy="15622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0B2EC-712E-1A93-47D1-12EAD9EB839C}"/>
              </a:ext>
            </a:extLst>
          </p:cNvPr>
          <p:cNvSpPr/>
          <p:nvPr/>
        </p:nvSpPr>
        <p:spPr>
          <a:xfrm>
            <a:off x="875768" y="1656080"/>
            <a:ext cx="5365286" cy="1940560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CD4E75-23B9-764A-79EE-4798C9721BFD}"/>
              </a:ext>
            </a:extLst>
          </p:cNvPr>
          <p:cNvCxnSpPr>
            <a:cxnSpLocks/>
          </p:cNvCxnSpPr>
          <p:nvPr/>
        </p:nvCxnSpPr>
        <p:spPr>
          <a:xfrm>
            <a:off x="7670800" y="2626360"/>
            <a:ext cx="0" cy="39116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0FD7B-4BC5-1F31-E183-0B6D07878915}"/>
              </a:ext>
            </a:extLst>
          </p:cNvPr>
          <p:cNvCxnSpPr>
            <a:stCxn id="7" idx="3"/>
          </p:cNvCxnSpPr>
          <p:nvPr/>
        </p:nvCxnSpPr>
        <p:spPr>
          <a:xfrm>
            <a:off x="6241054" y="2626360"/>
            <a:ext cx="1429746" cy="0"/>
          </a:xfrm>
          <a:prstGeom prst="line">
            <a:avLst/>
          </a:prstGeom>
          <a:ln w="38100">
            <a:solidFill>
              <a:srgbClr val="196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6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EC594-4DAD-BB49-EEC6-52C87710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8" y="1415830"/>
            <a:ext cx="5723116" cy="50829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CD4E75-23B9-764A-79EE-4798C9721BF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241054" y="4572745"/>
            <a:ext cx="515346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32BFFF-A4B0-D5FA-3A97-E31CAC873CC8}"/>
              </a:ext>
            </a:extLst>
          </p:cNvPr>
          <p:cNvSpPr/>
          <p:nvPr/>
        </p:nvSpPr>
        <p:spPr>
          <a:xfrm>
            <a:off x="875768" y="4338320"/>
            <a:ext cx="5365286" cy="468850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953533-5550-FDC5-8FA1-7DBD315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22" y="3644241"/>
            <a:ext cx="4894627" cy="18570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D4EAFAC-B647-A67E-115A-5B08C18C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422" y="1415830"/>
            <a:ext cx="4368658" cy="20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7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EC594-4DAD-BB49-EEC6-52C87710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30" y="1385350"/>
            <a:ext cx="5723116" cy="50829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C511A30-4970-A34E-7FB6-DF2ECDF8702E}"/>
              </a:ext>
            </a:extLst>
          </p:cNvPr>
          <p:cNvSpPr/>
          <p:nvPr/>
        </p:nvSpPr>
        <p:spPr>
          <a:xfrm>
            <a:off x="2948408" y="4826000"/>
            <a:ext cx="5365286" cy="1642330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5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52EC3-6BDB-364D-85B4-C95F9898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38" y="1869440"/>
            <a:ext cx="7628323" cy="41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7550BD-0657-975B-046C-B0FB8CDC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39" y="2296126"/>
            <a:ext cx="4210329" cy="287534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C29A9-702D-7D8D-B65B-8A9EBD37C23A}"/>
              </a:ext>
            </a:extLst>
          </p:cNvPr>
          <p:cNvSpPr txBox="1">
            <a:spLocks/>
          </p:cNvSpPr>
          <p:nvPr/>
        </p:nvSpPr>
        <p:spPr>
          <a:xfrm>
            <a:off x="6715760" y="3533988"/>
            <a:ext cx="2397760" cy="5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 err="1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손실값</a:t>
            </a:r>
            <a:r>
              <a:rPr lang="ko-KR" altLang="en-US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감소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D3E8BB-460B-EF83-A05A-42BF2193C39A}"/>
              </a:ext>
            </a:extLst>
          </p:cNvPr>
          <p:cNvCxnSpPr>
            <a:cxnSpLocks/>
          </p:cNvCxnSpPr>
          <p:nvPr/>
        </p:nvCxnSpPr>
        <p:spPr>
          <a:xfrm>
            <a:off x="6586668" y="2397760"/>
            <a:ext cx="0" cy="2773711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1B7FC05-D3FA-BC28-851B-BAA9AAA1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62" y="4926857"/>
            <a:ext cx="3899998" cy="16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2AAB59-6A38-ADE6-3268-082A38FF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2078847"/>
            <a:ext cx="10088058" cy="36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37B65-EED1-107C-3EE5-02531293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2" y="1942165"/>
            <a:ext cx="10851776" cy="747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항공 사진에서 선인장을 찾아내자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F07EC-6B02-146A-E7CD-D23558DCF813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F398AE-A637-E425-87DD-1C814B95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경진대회 이해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2480D2-15CF-880B-7592-676143E536C3}"/>
              </a:ext>
            </a:extLst>
          </p:cNvPr>
          <p:cNvSpPr txBox="1">
            <a:spLocks/>
          </p:cNvSpPr>
          <p:nvPr/>
        </p:nvSpPr>
        <p:spPr>
          <a:xfrm>
            <a:off x="670112" y="3514164"/>
            <a:ext cx="10851776" cy="232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train.zip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이미지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(jpg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압축 파일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test.zip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이미지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(jpg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압축 파일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train.csv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훈련 이미지 데이터 파일명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타깃값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타깃값은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sample_submission.csv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샘플 제출 파일 </a:t>
            </a:r>
          </a:p>
        </p:txBody>
      </p:sp>
    </p:spTree>
    <p:extLst>
      <p:ext uri="{BB962C8B-B14F-4D97-AF65-F5344CB8AC3E}">
        <p14:creationId xmlns:p14="http://schemas.microsoft.com/office/powerpoint/2010/main" val="256532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25F74-C502-7BDC-8850-12A5A1BF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561" y="1325710"/>
            <a:ext cx="4704239" cy="525306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FDB2907-B9DD-8D61-268F-3A20FFD4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72" y="2568239"/>
            <a:ext cx="3424368" cy="747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4000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증강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62497AE-DE50-4237-CA79-BE58988529A5}"/>
              </a:ext>
            </a:extLst>
          </p:cNvPr>
          <p:cNvSpPr txBox="1">
            <a:spLocks/>
          </p:cNvSpPr>
          <p:nvPr/>
        </p:nvSpPr>
        <p:spPr>
          <a:xfrm>
            <a:off x="791872" y="3357880"/>
            <a:ext cx="5161888" cy="209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변환하여 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수를 늘리는 방식</a:t>
            </a:r>
          </a:p>
        </p:txBody>
      </p:sp>
    </p:spTree>
    <p:extLst>
      <p:ext uri="{BB962C8B-B14F-4D97-AF65-F5344CB8AC3E}">
        <p14:creationId xmlns:p14="http://schemas.microsoft.com/office/powerpoint/2010/main" val="9506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준비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BCAA18-B6B8-E608-0A0F-BED0852A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52" y="1799477"/>
            <a:ext cx="8795695" cy="40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생성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0DEEC-5086-DD4B-8C6F-42E6CE8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17" y="1743665"/>
            <a:ext cx="8588965" cy="337066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656DE4-7669-C6BF-3973-ED488E1BCA30}"/>
              </a:ext>
            </a:extLst>
          </p:cNvPr>
          <p:cNvSpPr txBox="1">
            <a:spLocks/>
          </p:cNvSpPr>
          <p:nvPr/>
        </p:nvSpPr>
        <p:spPr>
          <a:xfrm>
            <a:off x="2959244" y="5319357"/>
            <a:ext cx="5161888" cy="67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개선용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6813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18F3D-C38F-7A41-4FDB-27CE2CFD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9" y="2318321"/>
            <a:ext cx="7019519" cy="820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97DBA3-712B-D0E1-3669-FB602D8F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9" y="4639462"/>
            <a:ext cx="3634633" cy="721377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8FD69F2-04E8-8997-D34F-F8C0D71CCC49}"/>
              </a:ext>
            </a:extLst>
          </p:cNvPr>
          <p:cNvSpPr txBox="1">
            <a:spLocks/>
          </p:cNvSpPr>
          <p:nvPr/>
        </p:nvSpPr>
        <p:spPr>
          <a:xfrm>
            <a:off x="365312" y="1727845"/>
            <a:ext cx="10851776" cy="59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옵티마이저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AE2238-833A-8963-BA50-A72FA8D0718F}"/>
              </a:ext>
            </a:extLst>
          </p:cNvPr>
          <p:cNvSpPr txBox="1">
            <a:spLocks/>
          </p:cNvSpPr>
          <p:nvPr/>
        </p:nvSpPr>
        <p:spPr>
          <a:xfrm>
            <a:off x="365312" y="4043141"/>
            <a:ext cx="10851776" cy="59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epoch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증가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A82D49-DF8F-81AE-F3EA-BB2044B1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40" y="4980918"/>
            <a:ext cx="3851020" cy="17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6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815C8A-E381-C258-CD96-22F4F5FB3F5A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96FA151-9F48-3733-8CF7-73C7A61C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07C3D9-F7BB-D1C8-6E22-E03BD97F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2850007"/>
            <a:ext cx="5168153" cy="263984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C00CE02-85D4-CA12-9474-BB7C0219D111}"/>
              </a:ext>
            </a:extLst>
          </p:cNvPr>
          <p:cNvSpPr txBox="1">
            <a:spLocks/>
          </p:cNvSpPr>
          <p:nvPr/>
        </p:nvSpPr>
        <p:spPr>
          <a:xfrm>
            <a:off x="282388" y="1213804"/>
            <a:ext cx="10851776" cy="55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train.csv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06F8C-024E-FF33-B8A7-3A08269BE10A}"/>
              </a:ext>
            </a:extLst>
          </p:cNvPr>
          <p:cNvSpPr/>
          <p:nvPr/>
        </p:nvSpPr>
        <p:spPr>
          <a:xfrm>
            <a:off x="4616824" y="2885866"/>
            <a:ext cx="340658" cy="367553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5CDF2C-6A1B-61E4-9DE6-8DCF6CE0102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87153" y="1981200"/>
            <a:ext cx="0" cy="904666"/>
          </a:xfrm>
          <a:prstGeom prst="line">
            <a:avLst/>
          </a:prstGeom>
          <a:ln w="38100">
            <a:solidFill>
              <a:srgbClr val="196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24B907-1861-83ED-3B5C-5E5BFB4487A4}"/>
              </a:ext>
            </a:extLst>
          </p:cNvPr>
          <p:cNvCxnSpPr>
            <a:cxnSpLocks/>
          </p:cNvCxnSpPr>
          <p:nvPr/>
        </p:nvCxnSpPr>
        <p:spPr>
          <a:xfrm>
            <a:off x="4768103" y="1998345"/>
            <a:ext cx="2196353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8B13D60-8B81-CCA9-FD6B-D33E0E8BFAA2}"/>
              </a:ext>
            </a:extLst>
          </p:cNvPr>
          <p:cNvSpPr txBox="1">
            <a:spLocks/>
          </p:cNvSpPr>
          <p:nvPr/>
        </p:nvSpPr>
        <p:spPr>
          <a:xfrm>
            <a:off x="6983506" y="1822261"/>
            <a:ext cx="3669703" cy="50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파일명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확장자 포함</a:t>
            </a:r>
            <a:r>
              <a:rPr lang="en-US" altLang="ko-KR" sz="2400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 dirty="0">
              <a:solidFill>
                <a:srgbClr val="1962A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99C4FEB-B6E5-2ABD-DE2B-38A2972AF9BF}"/>
              </a:ext>
            </a:extLst>
          </p:cNvPr>
          <p:cNvSpPr txBox="1">
            <a:spLocks/>
          </p:cNvSpPr>
          <p:nvPr/>
        </p:nvSpPr>
        <p:spPr>
          <a:xfrm>
            <a:off x="6864425" y="2390529"/>
            <a:ext cx="4176208" cy="501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위치 </a:t>
            </a:r>
            <a:r>
              <a:rPr lang="en-US" altLang="ko-KR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경로 </a:t>
            </a:r>
            <a:r>
              <a:rPr lang="en-US" altLang="ko-KR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id</a:t>
            </a:r>
            <a:endParaRPr lang="ko-KR" altLang="en-US" dirty="0">
              <a:solidFill>
                <a:srgbClr val="1962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01DA0CD-EF01-AD0D-CAE2-0969484B5856}"/>
              </a:ext>
            </a:extLst>
          </p:cNvPr>
          <p:cNvSpPr txBox="1">
            <a:spLocks/>
          </p:cNvSpPr>
          <p:nvPr/>
        </p:nvSpPr>
        <p:spPr>
          <a:xfrm>
            <a:off x="6481781" y="2251686"/>
            <a:ext cx="765287" cy="501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1962A4"/>
                </a:solidFill>
                <a:latin typeface="Arial Rounded MT Bold" panose="020F0704030504030204" pitchFamily="34" charset="0"/>
                <a:ea typeface="나눔스퀘어 Bold" panose="020B0600000101010101" pitchFamily="50" charset="-127"/>
              </a:rPr>
              <a:t>“</a:t>
            </a:r>
            <a:endParaRPr lang="ko-KR" altLang="en-US" dirty="0">
              <a:solidFill>
                <a:srgbClr val="1962A4"/>
              </a:solidFill>
              <a:latin typeface="Arial Rounded MT Bold" panose="020F070403050403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6638ABA-C7F5-0A99-E478-5FF1F293CB8E}"/>
              </a:ext>
            </a:extLst>
          </p:cNvPr>
          <p:cNvSpPr txBox="1">
            <a:spLocks/>
          </p:cNvSpPr>
          <p:nvPr/>
        </p:nvSpPr>
        <p:spPr>
          <a:xfrm>
            <a:off x="10647679" y="2251686"/>
            <a:ext cx="765287" cy="501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1962A4"/>
                </a:solidFill>
                <a:latin typeface="Arial Rounded MT Bold" panose="020F0704030504030204" pitchFamily="34" charset="0"/>
                <a:ea typeface="나눔스퀘어 Bold" panose="020B0600000101010101" pitchFamily="50" charset="-127"/>
              </a:rPr>
              <a:t>”</a:t>
            </a:r>
            <a:endParaRPr lang="ko-KR" altLang="en-US" dirty="0">
              <a:solidFill>
                <a:srgbClr val="1962A4"/>
              </a:solidFill>
              <a:latin typeface="Arial Rounded MT Bold" panose="020F070403050403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5B5D6F-C38E-94E8-4BDC-49A6AED67A01}"/>
              </a:ext>
            </a:extLst>
          </p:cNvPr>
          <p:cNvSpPr/>
          <p:nvPr/>
        </p:nvSpPr>
        <p:spPr>
          <a:xfrm>
            <a:off x="5755342" y="3322320"/>
            <a:ext cx="340658" cy="2167536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7E4943-41F4-D033-42B2-E274C31B787F}"/>
              </a:ext>
            </a:extLst>
          </p:cNvPr>
          <p:cNvCxnSpPr>
            <a:cxnSpLocks/>
          </p:cNvCxnSpPr>
          <p:nvPr/>
        </p:nvCxnSpPr>
        <p:spPr>
          <a:xfrm>
            <a:off x="6096000" y="4436745"/>
            <a:ext cx="868456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4A720591-490B-C2D3-EB77-A532D65C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32" y="3168109"/>
            <a:ext cx="3314176" cy="25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/>
      <p:bldP spid="27" grpId="0"/>
      <p:bldP spid="28" grpId="0"/>
      <p:bldP spid="29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EDE4C0-64B5-B1CF-7F3E-C95145A9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" y="2749037"/>
            <a:ext cx="6592873" cy="21353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9CDA6B-A320-E8BE-05B0-EC9D9262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41" y="3148627"/>
            <a:ext cx="3462656" cy="13361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9D7965-53BC-0241-0473-42CE010C144C}"/>
              </a:ext>
            </a:extLst>
          </p:cNvPr>
          <p:cNvCxnSpPr>
            <a:cxnSpLocks/>
          </p:cNvCxnSpPr>
          <p:nvPr/>
        </p:nvCxnSpPr>
        <p:spPr>
          <a:xfrm>
            <a:off x="7104085" y="3816694"/>
            <a:ext cx="868456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7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5E0BFF-3B0D-CF83-26B4-219188F502E6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CF7A602-C653-36D3-8A96-AEFE9CC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A516F-4D79-55B0-A76F-BBF44857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213804"/>
            <a:ext cx="6248400" cy="2364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DB68E2-7C12-6EAB-8185-BC4D850F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" y="3989707"/>
            <a:ext cx="6248399" cy="238281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FA91E6E-BC97-DF92-5055-9A4A203681FA}"/>
              </a:ext>
            </a:extLst>
          </p:cNvPr>
          <p:cNvSpPr txBox="1">
            <a:spLocks/>
          </p:cNvSpPr>
          <p:nvPr/>
        </p:nvSpPr>
        <p:spPr>
          <a:xfrm>
            <a:off x="282388" y="2121203"/>
            <a:ext cx="5102412" cy="55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Has_cactus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== 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792088A-9770-49E2-3304-612B06C46923}"/>
              </a:ext>
            </a:extLst>
          </p:cNvPr>
          <p:cNvSpPr txBox="1">
            <a:spLocks/>
          </p:cNvSpPr>
          <p:nvPr/>
        </p:nvSpPr>
        <p:spPr>
          <a:xfrm>
            <a:off x="6746238" y="4906071"/>
            <a:ext cx="5102412" cy="55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Has_cactus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== 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1ADD0-C260-6E56-66E9-BE4E4434CAD9}"/>
              </a:ext>
            </a:extLst>
          </p:cNvPr>
          <p:cNvSpPr/>
          <p:nvPr/>
        </p:nvSpPr>
        <p:spPr>
          <a:xfrm>
            <a:off x="-274320" y="-213360"/>
            <a:ext cx="12659360" cy="73253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BD411E7-60B2-7F7C-BBF1-EBC57DA3A4C6}"/>
              </a:ext>
            </a:extLst>
          </p:cNvPr>
          <p:cNvSpPr txBox="1">
            <a:spLocks/>
          </p:cNvSpPr>
          <p:nvPr/>
        </p:nvSpPr>
        <p:spPr>
          <a:xfrm>
            <a:off x="3974091" y="3124988"/>
            <a:ext cx="4162537" cy="90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4800" dirty="0">
                <a:solidFill>
                  <a:srgbClr val="1962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 x 32 x 3</a:t>
            </a:r>
            <a:endParaRPr lang="ko-KR" altLang="en-US" sz="4800" dirty="0">
              <a:solidFill>
                <a:srgbClr val="1962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4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121DA-2144-8678-C227-52CCF494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2042160"/>
            <a:ext cx="10088058" cy="33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시드값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고정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A08F0-D310-D381-9394-16502EF6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51" y="2090397"/>
            <a:ext cx="7605097" cy="37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0515600" cy="91029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GPU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장비 설정</a:t>
            </a:r>
          </a:p>
        </p:txBody>
      </p:sp>
      <p:pic>
        <p:nvPicPr>
          <p:cNvPr id="1026" name="Picture 2" descr="2.1.1. CPU와 GPU의 차이 - OneBook(Python &amp; Deep Learning)">
            <a:extLst>
              <a:ext uri="{FF2B5EF4-FFF2-40B4-BE49-F238E27FC236}">
                <a16:creationId xmlns:a16="http://schemas.microsoft.com/office/drawing/2014/main" id="{E55ED921-46FB-6AE3-7E14-C7ECDC4B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82353"/>
            <a:ext cx="5029200" cy="34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E488E7-04B4-85A9-A924-F6BB264CCA70}"/>
              </a:ext>
            </a:extLst>
          </p:cNvPr>
          <p:cNvSpPr/>
          <p:nvPr/>
        </p:nvSpPr>
        <p:spPr>
          <a:xfrm>
            <a:off x="3982720" y="2051971"/>
            <a:ext cx="3013336" cy="3572066"/>
          </a:xfrm>
          <a:prstGeom prst="rect">
            <a:avLst/>
          </a:prstGeom>
          <a:noFill/>
          <a:ln w="38100">
            <a:solidFill>
              <a:srgbClr val="196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13A0EB2-05CE-2223-7A10-1FEA5C7D7D0E}"/>
              </a:ext>
            </a:extLst>
          </p:cNvPr>
          <p:cNvCxnSpPr>
            <a:cxnSpLocks/>
          </p:cNvCxnSpPr>
          <p:nvPr/>
        </p:nvCxnSpPr>
        <p:spPr>
          <a:xfrm>
            <a:off x="7013463" y="3877945"/>
            <a:ext cx="1084057" cy="0"/>
          </a:xfrm>
          <a:prstGeom prst="straightConnector1">
            <a:avLst/>
          </a:prstGeom>
          <a:ln w="38100">
            <a:solidFill>
              <a:srgbClr val="196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6F27CF-1B4E-8E98-7FAC-8D4ED979E8F4}"/>
              </a:ext>
            </a:extLst>
          </p:cNvPr>
          <p:cNvSpPr txBox="1">
            <a:spLocks/>
          </p:cNvSpPr>
          <p:nvPr/>
        </p:nvSpPr>
        <p:spPr>
          <a:xfrm>
            <a:off x="8097520" y="3627318"/>
            <a:ext cx="2397760" cy="5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 err="1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딥러닝에</a:t>
            </a:r>
            <a:r>
              <a:rPr lang="ko-KR" altLang="en-US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적합</a:t>
            </a:r>
            <a:r>
              <a:rPr lang="en-US" altLang="ko-KR" dirty="0">
                <a:solidFill>
                  <a:srgbClr val="1962A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solidFill>
                <a:srgbClr val="1962A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8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2842C7-FD97-5CFF-0325-D8B2385567EE}"/>
              </a:ext>
            </a:extLst>
          </p:cNvPr>
          <p:cNvSpPr/>
          <p:nvPr/>
        </p:nvSpPr>
        <p:spPr>
          <a:xfrm>
            <a:off x="0" y="0"/>
            <a:ext cx="12192000" cy="995082"/>
          </a:xfrm>
          <a:prstGeom prst="rect">
            <a:avLst/>
          </a:prstGeom>
          <a:solidFill>
            <a:srgbClr val="0E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5889A2-B46F-5797-8A5D-6895E2C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42395"/>
            <a:ext cx="12092492" cy="91029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D81393-25E3-275D-1BE5-9438FBE3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6" y="3041692"/>
            <a:ext cx="9070228" cy="14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276</Words>
  <Application>Microsoft Office PowerPoint</Application>
  <PresentationFormat>와이드스크린</PresentationFormat>
  <Paragraphs>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</vt:lpstr>
      <vt:lpstr>나눔스퀘어 Bold</vt:lpstr>
      <vt:lpstr>나눔스퀘어라운드 Bold</vt:lpstr>
      <vt:lpstr>맑은 고딕</vt:lpstr>
      <vt:lpstr>Arial</vt:lpstr>
      <vt:lpstr>Arial Rounded MT Bold</vt:lpstr>
      <vt:lpstr>Wingdings</vt:lpstr>
      <vt:lpstr>Office 테마</vt:lpstr>
      <vt:lpstr>항공 사진 내 선인장 식별</vt:lpstr>
      <vt:lpstr>경진대회 이해</vt:lpstr>
      <vt:lpstr>탐색적 데이터 분석</vt:lpstr>
      <vt:lpstr>탐색적 데이터 분석</vt:lpstr>
      <vt:lpstr>탐색적 데이터 분석</vt:lpstr>
      <vt:lpstr>베이스라인 모델</vt:lpstr>
      <vt:lpstr>베이스라인 모델 : 시드값 고정 </vt:lpstr>
      <vt:lpstr>베이스라인 모델 : GPU 장비 설정</vt:lpstr>
      <vt:lpstr>베이스라인 모델 : 데이터 준비</vt:lpstr>
      <vt:lpstr>베이스라인 모델 : 데이터셋 클래스 정의</vt:lpstr>
      <vt:lpstr>베이스라인 모델 : 데이터셋 생성</vt:lpstr>
      <vt:lpstr>베이스라인 모델 : 데이터 로더 생성</vt:lpstr>
      <vt:lpstr>베이스라인 모델 : 모델 생성</vt:lpstr>
      <vt:lpstr>베이스라인 모델 : 모델 생성</vt:lpstr>
      <vt:lpstr>베이스라인 모델 : 모델 생성</vt:lpstr>
      <vt:lpstr>베이스라인 모델 : 모델 생성</vt:lpstr>
      <vt:lpstr>베이스라인 모델 : 모델 훈련</vt:lpstr>
      <vt:lpstr>베이스라인 모델 : 모델 훈련</vt:lpstr>
      <vt:lpstr>성능 개선</vt:lpstr>
      <vt:lpstr>성능 개선 : 데이터 준비</vt:lpstr>
      <vt:lpstr>성능 개선 : 데이터 준비</vt:lpstr>
      <vt:lpstr>성능 개선 : 모델 생성  </vt:lpstr>
      <vt:lpstr>성능 개선 : 모델 훈련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 사진 내 선인장 식별</dc:title>
  <dc:creator>김 한결</dc:creator>
  <cp:lastModifiedBy>김 한결</cp:lastModifiedBy>
  <cp:revision>1</cp:revision>
  <dcterms:created xsi:type="dcterms:W3CDTF">2023-05-11T03:36:40Z</dcterms:created>
  <dcterms:modified xsi:type="dcterms:W3CDTF">2023-05-11T09:05:46Z</dcterms:modified>
</cp:coreProperties>
</file>