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5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9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8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5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3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9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5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3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2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0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7C78-1F6D-41CA-94E4-501FF4ECC54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1A1670-AAFC-4899-A570-404809C5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5.0950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7568-330C-FABF-F3D8-A6C73315F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HAI 7</a:t>
            </a:r>
            <a:r>
              <a:rPr lang="ko-KR" altLang="en-US" dirty="0"/>
              <a:t>차시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4ACCB-8150-0D48-B54D-8880E8B6B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/>
              <a:t>월 </a:t>
            </a:r>
            <a:r>
              <a:rPr lang="en-US" altLang="ko-KR"/>
              <a:t>18</a:t>
            </a:r>
            <a:r>
              <a:rPr lang="ko-KR" altLang="en-US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12472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ED9D-8E21-BBA2-2351-4E07D9E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79EBBA-D677-4377-5B12-A600586E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00" y="1655805"/>
            <a:ext cx="5447293" cy="41692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8FD8C9-18D1-A7C9-E6AF-5C4704802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2" y="1655805"/>
            <a:ext cx="4752895" cy="41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8423-6AD6-A6FD-1ABA-9260E550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CD3D12-73D4-690E-2ACA-F2E06697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22" y="645140"/>
            <a:ext cx="6198402" cy="5755660"/>
          </a:xfrm>
        </p:spPr>
      </p:pic>
    </p:spTree>
    <p:extLst>
      <p:ext uri="{BB962C8B-B14F-4D97-AF65-F5344CB8AC3E}">
        <p14:creationId xmlns:p14="http://schemas.microsoft.com/office/powerpoint/2010/main" val="31835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F3492-6AD2-6768-78BD-659A8F71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TTA (</a:t>
            </a:r>
            <a:r>
              <a:rPr lang="ko-KR" altLang="en-US" dirty="0"/>
              <a:t>테스트 단계 데이터 증강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5899-9E7E-FD2E-28C4-F0DD705B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데이터를 증가시키는 방법이 성능 향상에 도움이 되듯</a:t>
            </a:r>
            <a:r>
              <a:rPr lang="en-US" altLang="ko-KR" dirty="0"/>
              <a:t>, </a:t>
            </a:r>
            <a:r>
              <a:rPr lang="ko-KR" altLang="en-US" dirty="0"/>
              <a:t>테스트 데이터를 늘리는 것도 성능 향상에 도움이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데이터를 여러 차례 변형한 뒤에 예측한다</a:t>
            </a:r>
            <a:r>
              <a:rPr lang="en-US" altLang="ko-KR" dirty="0"/>
              <a:t>.-&gt;</a:t>
            </a:r>
            <a:r>
              <a:rPr lang="ko-KR" altLang="en-US" dirty="0"/>
              <a:t>테스트 데이터가 늘어난 효과를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8FE3C-F4D1-32AD-13B0-65C7E507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1" y="3429000"/>
            <a:ext cx="4938767" cy="30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4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1DC1-A898-82EE-0E32-FD65392B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TTA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8239C-87E5-D11B-5423-0AB62367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불확실성이 높은 이미지 데이터에 대해서 오차율을 최소화하여 예측 성능을 개선하는데 효과적입니다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쓰면 좋지만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이미 정답을 확실하게 분류할 수 있는 문제이거나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Augmentation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진행했을 때 성능이 떨어지는 문제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해결려는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문제의 도메인적으로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Augmentation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하지 못하는 등의 여러 케이스가 존재하기 때문에 무조건적으로 정답은 아닙니다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일관성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신뢰성 향상을 목적으로 한다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8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2479D-7A48-50B6-CA30-3B731A63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 </a:t>
            </a:r>
            <a:r>
              <a:rPr lang="ko-KR" altLang="en-US" dirty="0" err="1"/>
              <a:t>스무딩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287E2-C8AF-414C-1FCE-B39AF8FA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레이블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스무딩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(Label Smoothing)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모델의 분류 작업에서 일반화 능력을 향상시키기 위해 사용되는 정규화 기법입니다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기법은 모델이 너무 확신하기보다는 더 일반적이고 견고한 예측을 할 수 있도록 도와줍니다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8E38C-D505-4FBE-9C57-FA200598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13" y="3566659"/>
            <a:ext cx="7597798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06629-DA4B-FD39-02F0-AAACAD7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4DB78-D849-4668-5ECF-498F69A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레이블 </a:t>
            </a:r>
            <a:r>
              <a:rPr lang="ko-KR" altLang="en-US" dirty="0" err="1"/>
              <a:t>스무딩은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label</a:t>
            </a:r>
            <a:r>
              <a:rPr lang="ko-KR" altLang="en-US" dirty="0"/>
              <a:t>을 그대로 </a:t>
            </a:r>
            <a:r>
              <a:rPr lang="ko-KR" altLang="en-US" dirty="0" err="1"/>
              <a:t>사용하는게</a:t>
            </a:r>
            <a:r>
              <a:rPr lang="ko-KR" altLang="en-US" dirty="0"/>
              <a:t> 아니라 조금 </a:t>
            </a:r>
            <a:r>
              <a:rPr lang="ko-KR" altLang="en-US" dirty="0" err="1"/>
              <a:t>스무스</a:t>
            </a:r>
            <a:r>
              <a:rPr lang="ko-KR" altLang="en-US" dirty="0"/>
              <a:t> 하게 만들어 정규화를 시키는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D3897-DB58-B3A8-DF5B-421237E2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35" y="3396340"/>
            <a:ext cx="4046571" cy="990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1077B-0E65-FE15-B54F-214DB717D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4450466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86B1-0097-FCC4-9154-662789BC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DBC9F9-AB24-0A49-1520-B3F46EE0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441974"/>
            <a:ext cx="8989057" cy="3155637"/>
          </a:xfrm>
        </p:spPr>
      </p:pic>
    </p:spTree>
    <p:extLst>
      <p:ext uri="{BB962C8B-B14F-4D97-AF65-F5344CB8AC3E}">
        <p14:creationId xmlns:p14="http://schemas.microsoft.com/office/powerpoint/2010/main" val="34820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D554-D18B-4BC0-9208-B77F9BD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975197-E7C8-91CF-8BAA-6D8939AF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90175"/>
            <a:ext cx="8817501" cy="4014063"/>
          </a:xfrm>
        </p:spPr>
      </p:pic>
    </p:spTree>
    <p:extLst>
      <p:ext uri="{BB962C8B-B14F-4D97-AF65-F5344CB8AC3E}">
        <p14:creationId xmlns:p14="http://schemas.microsoft.com/office/powerpoint/2010/main" val="97366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1EA-DE26-0097-A29E-D444E44A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92981-DBB7-E592-9BB5-9DF7CAB8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efficient net </a:t>
            </a:r>
            <a:r>
              <a:rPr lang="ko-KR" altLang="en-US" sz="2000" dirty="0"/>
              <a:t>모델 설명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모델의 깊이와 </a:t>
            </a:r>
            <a:r>
              <a:rPr lang="ko-KR" altLang="en-US" sz="2000" dirty="0" err="1"/>
              <a:t>에포크증가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스케줄러</a:t>
            </a:r>
            <a:endParaRPr lang="en-US" altLang="ko-KR" sz="2000" dirty="0"/>
          </a:p>
          <a:p>
            <a:r>
              <a:rPr lang="en-US" altLang="ko-KR" sz="2000" dirty="0"/>
              <a:t>4. TTA (</a:t>
            </a:r>
            <a:r>
              <a:rPr lang="ko-KR" altLang="en-US" sz="2000" dirty="0"/>
              <a:t>테스트 단계 데이터 증강</a:t>
            </a:r>
            <a:r>
              <a:rPr lang="en-US" altLang="ko-KR" sz="2000" dirty="0"/>
              <a:t>) </a:t>
            </a:r>
            <a:r>
              <a:rPr lang="ko-KR" altLang="en-US" sz="2000" dirty="0"/>
              <a:t>기법</a:t>
            </a: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레이블 </a:t>
            </a:r>
            <a:r>
              <a:rPr lang="ko-KR" altLang="en-US" sz="2000" dirty="0" err="1"/>
              <a:t>스무딩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22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610D-603D-4064-AE15-A5126ABF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변환기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F17B-8316-6FE1-2DCB-3823171F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Torchvision</a:t>
            </a:r>
            <a:r>
              <a:rPr lang="ko-KR" altLang="en-US" dirty="0"/>
              <a:t>에 비해 빠르고 다양성이 높은 </a:t>
            </a:r>
            <a:r>
              <a:rPr lang="en-US" altLang="ko-KR" dirty="0" err="1"/>
              <a:t>albumentations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변환기 사용 이유 </a:t>
            </a:r>
            <a:r>
              <a:rPr lang="en-US" altLang="ko-KR" dirty="0"/>
              <a:t>: </a:t>
            </a:r>
            <a:r>
              <a:rPr lang="ko-KR" altLang="en-US" dirty="0"/>
              <a:t>잎사귀의 반점을 더 잘 식별하게끔 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Resize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RandomBrightnessContrast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ShiftScaleRotate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PiecewiseAffine</a:t>
            </a:r>
            <a:endParaRPr lang="en-US" altLang="ko-KR" dirty="0"/>
          </a:p>
          <a:p>
            <a:r>
              <a:rPr lang="en-US" altLang="ko-KR" dirty="0"/>
              <a:t>5. Normalize</a:t>
            </a:r>
          </a:p>
          <a:p>
            <a:r>
              <a:rPr lang="en-US" altLang="ko-KR" dirty="0"/>
              <a:t>6. ToTensorV2()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3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F28FC-7A4D-36F0-EC66-7C9D7CD1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03" y="1579354"/>
            <a:ext cx="2314741" cy="241391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실행 속도에 대한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cpu</a:t>
            </a:r>
            <a:r>
              <a:rPr lang="ko-KR" altLang="en-US" sz="1400" dirty="0"/>
              <a:t>기준</a:t>
            </a:r>
            <a:r>
              <a:rPr lang="en-US" altLang="ko-KR" sz="1400" dirty="0"/>
              <a:t>) </a:t>
            </a:r>
            <a:r>
              <a:rPr lang="ko-KR" altLang="en-US" sz="1400" dirty="0"/>
              <a:t>라이브러리별 구분표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수치가 속도를 나타낸다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327A1-27D0-6982-350E-A4A94761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624109"/>
            <a:ext cx="6801526" cy="5832011"/>
          </a:xfrm>
        </p:spPr>
      </p:pic>
    </p:spTree>
    <p:extLst>
      <p:ext uri="{BB962C8B-B14F-4D97-AF65-F5344CB8AC3E}">
        <p14:creationId xmlns:p14="http://schemas.microsoft.com/office/powerpoint/2010/main" val="13580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F9628-9A78-85CC-4135-AA85E353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Torchvision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6CFF7-E3B1-D4E4-9451-FA1A9412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데이터 증강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(Data Augmentation)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은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적은 양의 데이터를 바탕으로 다양한 알고리즘을 통해 데이터의 양을 늘리는 기술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현실문제를 해결하기 위해 기계학습 및 딥러닝 기법을 사용하는 경우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데이터 셋이 부족한 경우가 많다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Resize</a:t>
            </a:r>
          </a:p>
          <a:p>
            <a:r>
              <a:rPr lang="en-US" altLang="ko-KR" dirty="0" err="1"/>
              <a:t>ToTensor</a:t>
            </a:r>
            <a:endParaRPr lang="en-US" altLang="ko-KR" dirty="0"/>
          </a:p>
          <a:p>
            <a:r>
              <a:rPr lang="en-US" altLang="ko-KR" dirty="0"/>
              <a:t>Crop ( </a:t>
            </a:r>
            <a:r>
              <a:rPr lang="en-US" altLang="ko-KR" dirty="0" err="1"/>
              <a:t>centorcrop</a:t>
            </a:r>
            <a:r>
              <a:rPr lang="en-US" altLang="ko-KR" dirty="0"/>
              <a:t>, </a:t>
            </a:r>
            <a:r>
              <a:rPr lang="en-US" altLang="ko-KR" dirty="0" err="1"/>
              <a:t>FiveCrop</a:t>
            </a:r>
            <a:r>
              <a:rPr lang="en-US" altLang="ko-KR" dirty="0"/>
              <a:t>, </a:t>
            </a:r>
            <a:r>
              <a:rPr lang="en-US" altLang="ko-KR" dirty="0" err="1"/>
              <a:t>TenCrop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Color ( </a:t>
            </a:r>
            <a:r>
              <a:rPr lang="en-US" altLang="ko-KR" dirty="0" err="1"/>
              <a:t>ColorJitter</a:t>
            </a:r>
            <a:r>
              <a:rPr lang="en-US" altLang="ko-KR" dirty="0"/>
              <a:t>, </a:t>
            </a:r>
            <a:r>
              <a:rPr lang="en-US" altLang="ko-KR" dirty="0" err="1"/>
              <a:t>CrayScale</a:t>
            </a:r>
            <a:r>
              <a:rPr lang="en-US" altLang="ko-KR" dirty="0"/>
              <a:t> )</a:t>
            </a:r>
          </a:p>
          <a:p>
            <a:r>
              <a:rPr lang="en-US" altLang="ko-KR" dirty="0" err="1"/>
              <a:t>AutoAgument</a:t>
            </a:r>
            <a:r>
              <a:rPr lang="en-US" altLang="ko-KR" dirty="0"/>
              <a:t> - </a:t>
            </a:r>
            <a:r>
              <a:rPr lang="en-US" altLang="ko-KR" b="0" i="0" u="none" strike="noStrike" dirty="0" err="1">
                <a:effectLst/>
                <a:latin typeface="-apple-system"/>
                <a:hlinkClick r:id="rId2"/>
              </a:rPr>
              <a:t>AutoAugment:Learning</a:t>
            </a:r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 Augmentation </a:t>
            </a:r>
            <a:r>
              <a:rPr lang="en-US" altLang="ko-KR" b="0" i="0" u="none" strike="noStrike" dirty="0" err="1">
                <a:effectLst/>
                <a:latin typeface="-apple-system"/>
                <a:hlinkClick r:id="rId2"/>
              </a:rPr>
              <a:t>Strategeis</a:t>
            </a:r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 from Data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기반하여 자동으로 데이터를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augemntation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Tensor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에만 적용 가능한 함수도 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0C13-4CF1-FEE0-4D39-7C33ED39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EfficientNet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F6B98-F259-C1B7-3FCF-066DED71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컴파운드</a:t>
            </a:r>
            <a:r>
              <a:rPr lang="ko-KR" altLang="en-US" dirty="0"/>
              <a:t> 스케일링</a:t>
            </a:r>
            <a:endParaRPr lang="en-US" altLang="ko-KR" dirty="0"/>
          </a:p>
          <a:p>
            <a:r>
              <a:rPr lang="en-US" altLang="ko-KR" dirty="0"/>
              <a:t>2. Inverted Residuals, Linear Bottleneck</a:t>
            </a:r>
          </a:p>
          <a:p>
            <a:r>
              <a:rPr lang="en-US" altLang="ko-KR" dirty="0"/>
              <a:t>3. Swish</a:t>
            </a:r>
            <a:r>
              <a:rPr lang="ko-KR" altLang="en-US" dirty="0"/>
              <a:t> 기법</a:t>
            </a:r>
            <a:r>
              <a:rPr lang="en-US" altLang="ko-KR" dirty="0"/>
              <a:t>(</a:t>
            </a:r>
            <a:r>
              <a:rPr lang="ko-KR" altLang="en-US" dirty="0" err="1"/>
              <a:t>경량화된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en-US" altLang="ko-KR" dirty="0"/>
              <a:t>CNN, Resnet </a:t>
            </a:r>
            <a:r>
              <a:rPr lang="ko-KR" altLang="en-US" dirty="0"/>
              <a:t>과 다르게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넓이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해상도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))</a:t>
            </a:r>
            <a:r>
              <a:rPr lang="ko-KR" altLang="en-US"/>
              <a:t>를 조절함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30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7429-3125-549D-F515-A5BCC104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컴파운드</a:t>
            </a:r>
            <a:r>
              <a:rPr lang="ko-KR" altLang="en-US" dirty="0"/>
              <a:t> 스케일링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DAF5D7-B0B9-BFCA-4DEF-FC42436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5" y="1701112"/>
            <a:ext cx="8898348" cy="4118919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468654B-00D3-7F1A-43D3-6A531C385A36}"/>
              </a:ext>
            </a:extLst>
          </p:cNvPr>
          <p:cNvSpPr txBox="1">
            <a:spLocks/>
          </p:cNvSpPr>
          <p:nvPr/>
        </p:nvSpPr>
        <p:spPr>
          <a:xfrm>
            <a:off x="5659394" y="5820031"/>
            <a:ext cx="5227380" cy="84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컴파운드</a:t>
            </a:r>
            <a:r>
              <a:rPr lang="ko-KR" altLang="en-US" dirty="0"/>
              <a:t> 스케일링 </a:t>
            </a:r>
            <a:r>
              <a:rPr lang="en-US" altLang="ko-KR" dirty="0"/>
              <a:t>: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넓이</a:t>
            </a:r>
            <a:r>
              <a:rPr lang="en-US" altLang="ko-KR" dirty="0"/>
              <a:t>, </a:t>
            </a:r>
            <a:r>
              <a:rPr lang="ko-KR" altLang="en-US" dirty="0"/>
              <a:t>해상도 </a:t>
            </a:r>
            <a:r>
              <a:rPr lang="en-US" altLang="ko-KR" dirty="0"/>
              <a:t>3</a:t>
            </a:r>
            <a:r>
              <a:rPr lang="ko-KR" altLang="en-US" dirty="0"/>
              <a:t>개의 최적조합을 </a:t>
            </a:r>
            <a:r>
              <a:rPr lang="en-US" altLang="ko-KR" dirty="0" err="1"/>
              <a:t>AutoML</a:t>
            </a:r>
            <a:r>
              <a:rPr lang="en-US" altLang="ko-KR" dirty="0"/>
              <a:t> </a:t>
            </a:r>
            <a:r>
              <a:rPr lang="ko-KR" altLang="en-US" dirty="0"/>
              <a:t>방식으로 찾는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5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ACB9E-9B15-19A1-D9E4-0D3D273C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A82C-F0CE-969B-EED2-77A82031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192" y="2133600"/>
            <a:ext cx="2916666" cy="3777622"/>
          </a:xfrm>
        </p:spPr>
        <p:txBody>
          <a:bodyPr/>
          <a:lstStyle/>
          <a:p>
            <a:r>
              <a:rPr lang="en-US" altLang="ko-KR" dirty="0"/>
              <a:t>B1 ~ B7 </a:t>
            </a:r>
            <a:r>
              <a:rPr lang="ko-KR" altLang="en-US" dirty="0"/>
              <a:t>스케일링 크기가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넓이</a:t>
            </a:r>
            <a:r>
              <a:rPr lang="en-US" altLang="ko-KR" dirty="0"/>
              <a:t>, </a:t>
            </a:r>
            <a:r>
              <a:rPr lang="ko-KR" altLang="en-US" dirty="0"/>
              <a:t>해상도</a:t>
            </a:r>
            <a:r>
              <a:rPr lang="en-US" altLang="ko-KR" dirty="0"/>
              <a:t>, </a:t>
            </a:r>
            <a:r>
              <a:rPr lang="ko-KR" altLang="en-US" dirty="0"/>
              <a:t>파라미터 증가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708585-775F-4485-44B6-DAA69A21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16211"/>
            <a:ext cx="6105267" cy="44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7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DE986-5E51-4771-5253-F8A11B9B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Ridisual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7B897-216C-81FD-F0A0-A520976A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Ridisual</a:t>
            </a:r>
            <a:r>
              <a:rPr lang="en-US" altLang="ko-KR" dirty="0"/>
              <a:t> Conv, Skip Conv</a:t>
            </a:r>
          </a:p>
          <a:p>
            <a:endParaRPr lang="en-US" altLang="ko-KR" dirty="0"/>
          </a:p>
          <a:p>
            <a:r>
              <a:rPr lang="en-US" altLang="ko-KR" dirty="0"/>
              <a:t>Inverted </a:t>
            </a:r>
            <a:r>
              <a:rPr lang="en-US" altLang="ko-KR" dirty="0" err="1"/>
              <a:t>Ridisual</a:t>
            </a:r>
            <a:r>
              <a:rPr lang="en-US" altLang="ko-KR" dirty="0"/>
              <a:t> 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입력과 출력의 차원을 증가시키는 방식으로 동작합니다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구체적으로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데이터를 먼저 저차원으로 압축한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 계수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(expansion factor)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사용하여 고차원으로 확장합니다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확장된 고차원 특성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맵을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다시 저차원으로 압축하여 최종 출력을 생성합니다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ResNet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에서는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Ridisual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Block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이라는 개념을 사용한다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15504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450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Gothic Neo</vt:lpstr>
      <vt:lpstr>-apple-system</vt:lpstr>
      <vt:lpstr>Söhne</vt:lpstr>
      <vt:lpstr>Arial</vt:lpstr>
      <vt:lpstr>Century Gothic</vt:lpstr>
      <vt:lpstr>Wingdings 3</vt:lpstr>
      <vt:lpstr>줄기</vt:lpstr>
      <vt:lpstr>HAI 7차시</vt:lpstr>
      <vt:lpstr>PowerPoint 프레젠테이션</vt:lpstr>
      <vt:lpstr>이미지 변환기</vt:lpstr>
      <vt:lpstr>실행 속도에 대한(cpu기준) 라이브러리별 구분표  수치가 속도를 나타낸다.</vt:lpstr>
      <vt:lpstr>Torchvision</vt:lpstr>
      <vt:lpstr>EfficientNet</vt:lpstr>
      <vt:lpstr>1. 컴파운드 스케일링</vt:lpstr>
      <vt:lpstr>PowerPoint 프레젠테이션</vt:lpstr>
      <vt:lpstr>Ridisual 방식</vt:lpstr>
      <vt:lpstr>PowerPoint 프레젠테이션</vt:lpstr>
      <vt:lpstr>PowerPoint 프레젠테이션</vt:lpstr>
      <vt:lpstr>TTA (테스트 단계 데이터 증강)</vt:lpstr>
      <vt:lpstr>TTA 설명</vt:lpstr>
      <vt:lpstr>레이블 스무딩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hsm</dc:creator>
  <cp:lastModifiedBy>hsm</cp:lastModifiedBy>
  <cp:revision>8</cp:revision>
  <dcterms:created xsi:type="dcterms:W3CDTF">2023-05-17T04:43:07Z</dcterms:created>
  <dcterms:modified xsi:type="dcterms:W3CDTF">2023-05-18T10:05:04Z</dcterms:modified>
</cp:coreProperties>
</file>