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63" r:id="rId9"/>
    <p:sldId id="268" r:id="rId10"/>
    <p:sldId id="264" r:id="rId11"/>
    <p:sldId id="265" r:id="rId12"/>
    <p:sldId id="266" r:id="rId13"/>
    <p:sldId id="271" r:id="rId14"/>
    <p:sldId id="269" r:id="rId15"/>
    <p:sldId id="272" r:id="rId16"/>
    <p:sldId id="270" r:id="rId17"/>
    <p:sldId id="274" r:id="rId18"/>
    <p:sldId id="275" r:id="rId19"/>
    <p:sldId id="276" r:id="rId20"/>
    <p:sldId id="277" r:id="rId21"/>
    <p:sldId id="278" r:id="rId22"/>
    <p:sldId id="280" r:id="rId23"/>
    <p:sldId id="27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996A7A-69B6-49B1-BCE1-21E2D0050308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014B3CE-FFA9-42F9-94CC-5838FA13978B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b="1" dirty="0"/>
            <a:t>문제 이해</a:t>
          </a:r>
        </a:p>
      </dgm:t>
    </dgm:pt>
    <dgm:pt modelId="{F92FFF32-E590-4A9C-B0DF-62B5CD025D90}" type="parTrans" cxnId="{A47E9AEE-3D37-49EC-A44F-01367E076C5E}">
      <dgm:prSet/>
      <dgm:spPr/>
      <dgm:t>
        <a:bodyPr/>
        <a:lstStyle/>
        <a:p>
          <a:pPr latinLnBrk="1"/>
          <a:endParaRPr lang="ko-KR" altLang="en-US" b="1"/>
        </a:p>
      </dgm:t>
    </dgm:pt>
    <dgm:pt modelId="{5EFA2CD5-9AD3-48F5-8A2E-CEAD31994992}" type="sibTrans" cxnId="{A47E9AEE-3D37-49EC-A44F-01367E076C5E}">
      <dgm:prSet/>
      <dgm:spPr/>
      <dgm:t>
        <a:bodyPr/>
        <a:lstStyle/>
        <a:p>
          <a:pPr latinLnBrk="1"/>
          <a:endParaRPr lang="ko-KR" altLang="en-US" b="1"/>
        </a:p>
      </dgm:t>
    </dgm:pt>
    <dgm:pt modelId="{754F16C9-A7A6-4726-9ACA-46FA45004D73}">
      <dgm:prSet phldrT="[텍스트]" custT="1"/>
      <dgm:spPr/>
      <dgm:t>
        <a:bodyPr/>
        <a:lstStyle/>
        <a:p>
          <a:pPr latinLnBrk="1"/>
          <a:r>
            <a:rPr lang="en-US" altLang="ko-KR" sz="1050" b="1" dirty="0"/>
            <a:t>Overview</a:t>
          </a:r>
          <a:endParaRPr lang="ko-KR" altLang="en-US" sz="1050" b="1" dirty="0"/>
        </a:p>
      </dgm:t>
    </dgm:pt>
    <dgm:pt modelId="{9DCDD11C-7C0B-4792-B479-1DFAF4A9960F}" type="parTrans" cxnId="{E3FD736D-2FD0-40AE-9F52-7F04CD6B10CB}">
      <dgm:prSet/>
      <dgm:spPr/>
      <dgm:t>
        <a:bodyPr/>
        <a:lstStyle/>
        <a:p>
          <a:pPr latinLnBrk="1"/>
          <a:endParaRPr lang="ko-KR" altLang="en-US" b="1"/>
        </a:p>
      </dgm:t>
    </dgm:pt>
    <dgm:pt modelId="{87F5001E-7AC4-4A6E-94A0-B1FC76FE650C}" type="sibTrans" cxnId="{E3FD736D-2FD0-40AE-9F52-7F04CD6B10CB}">
      <dgm:prSet/>
      <dgm:spPr/>
      <dgm:t>
        <a:bodyPr/>
        <a:lstStyle/>
        <a:p>
          <a:pPr latinLnBrk="1"/>
          <a:endParaRPr lang="ko-KR" altLang="en-US" b="1"/>
        </a:p>
      </dgm:t>
    </dgm:pt>
    <dgm:pt modelId="{12E51B4C-F7A3-49F4-B245-54242DB300D2}">
      <dgm:prSet phldrT="[텍스트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b="1" dirty="0"/>
            <a:t>데이터 분석</a:t>
          </a:r>
        </a:p>
      </dgm:t>
    </dgm:pt>
    <dgm:pt modelId="{1DD4BC2A-BC6E-4A31-B69F-0E7C3EF812A6}" type="parTrans" cxnId="{9A3EF219-3913-46F6-A211-425146F758CF}">
      <dgm:prSet/>
      <dgm:spPr/>
      <dgm:t>
        <a:bodyPr/>
        <a:lstStyle/>
        <a:p>
          <a:pPr latinLnBrk="1"/>
          <a:endParaRPr lang="ko-KR" altLang="en-US" b="1"/>
        </a:p>
      </dgm:t>
    </dgm:pt>
    <dgm:pt modelId="{08C32798-ACAB-400A-B752-B6E0DF01DC57}" type="sibTrans" cxnId="{9A3EF219-3913-46F6-A211-425146F758CF}">
      <dgm:prSet/>
      <dgm:spPr/>
      <dgm:t>
        <a:bodyPr/>
        <a:lstStyle/>
        <a:p>
          <a:pPr latinLnBrk="1"/>
          <a:endParaRPr lang="ko-KR" altLang="en-US" b="1"/>
        </a:p>
      </dgm:t>
    </dgm:pt>
    <dgm:pt modelId="{18A102F0-BD03-4273-AE69-658C95A8EBCC}">
      <dgm:prSet phldrT="[텍스트]" custT="1"/>
      <dgm:spPr/>
      <dgm:t>
        <a:bodyPr/>
        <a:lstStyle/>
        <a:p>
          <a:pPr latinLnBrk="1"/>
          <a:r>
            <a:rPr lang="ko-KR" altLang="en-US" sz="1050" b="1" dirty="0"/>
            <a:t>피처 엔지니어링</a:t>
          </a:r>
        </a:p>
      </dgm:t>
    </dgm:pt>
    <dgm:pt modelId="{8E70EDA8-D94B-4286-8286-A5E6A9522658}" type="parTrans" cxnId="{33B954DA-CB64-4856-BD89-2AF48E3C6527}">
      <dgm:prSet/>
      <dgm:spPr/>
      <dgm:t>
        <a:bodyPr/>
        <a:lstStyle/>
        <a:p>
          <a:pPr latinLnBrk="1"/>
          <a:endParaRPr lang="ko-KR" altLang="en-US" b="1"/>
        </a:p>
      </dgm:t>
    </dgm:pt>
    <dgm:pt modelId="{0D920406-268C-4745-BF5A-04DF68D93C08}" type="sibTrans" cxnId="{33B954DA-CB64-4856-BD89-2AF48E3C6527}">
      <dgm:prSet/>
      <dgm:spPr/>
      <dgm:t>
        <a:bodyPr/>
        <a:lstStyle/>
        <a:p>
          <a:pPr latinLnBrk="1"/>
          <a:endParaRPr lang="ko-KR" altLang="en-US" b="1"/>
        </a:p>
      </dgm:t>
    </dgm:pt>
    <dgm:pt modelId="{D40FB138-713D-4147-BE55-364E24A6DA69}">
      <dgm:prSet phldrT="[텍스트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b="1" dirty="0"/>
            <a:t>베이스라인 모델</a:t>
          </a:r>
        </a:p>
      </dgm:t>
    </dgm:pt>
    <dgm:pt modelId="{56D4F1FC-68E4-4C59-A386-EA0D0C429F7C}" type="parTrans" cxnId="{AAB60CC8-62B7-4A50-903C-E3F56F97CADC}">
      <dgm:prSet/>
      <dgm:spPr/>
      <dgm:t>
        <a:bodyPr/>
        <a:lstStyle/>
        <a:p>
          <a:pPr latinLnBrk="1"/>
          <a:endParaRPr lang="ko-KR" altLang="en-US" b="1"/>
        </a:p>
      </dgm:t>
    </dgm:pt>
    <dgm:pt modelId="{FA7C96BB-0DBC-4AFC-9897-1B5A29A48AC6}" type="sibTrans" cxnId="{AAB60CC8-62B7-4A50-903C-E3F56F97CADC}">
      <dgm:prSet/>
      <dgm:spPr/>
      <dgm:t>
        <a:bodyPr/>
        <a:lstStyle/>
        <a:p>
          <a:pPr latinLnBrk="1"/>
          <a:endParaRPr lang="ko-KR" altLang="en-US" b="1"/>
        </a:p>
      </dgm:t>
    </dgm:pt>
    <dgm:pt modelId="{E210DF7E-530E-43C5-B36C-1DCE9F2301C8}">
      <dgm:prSet phldrT="[텍스트]" custT="1"/>
      <dgm:spPr/>
      <dgm:t>
        <a:bodyPr/>
        <a:lstStyle/>
        <a:p>
          <a:pPr latinLnBrk="1"/>
          <a:r>
            <a:rPr lang="ko-KR" altLang="en-US" sz="1050" b="1" dirty="0"/>
            <a:t>평가지표 계산</a:t>
          </a:r>
        </a:p>
      </dgm:t>
    </dgm:pt>
    <dgm:pt modelId="{73F1EEBB-EC43-4427-B45A-BF93C2AEDF22}" type="parTrans" cxnId="{349DE66B-D48C-46BB-9773-26326471B13E}">
      <dgm:prSet/>
      <dgm:spPr/>
      <dgm:t>
        <a:bodyPr/>
        <a:lstStyle/>
        <a:p>
          <a:pPr latinLnBrk="1"/>
          <a:endParaRPr lang="ko-KR" altLang="en-US" b="1"/>
        </a:p>
      </dgm:t>
    </dgm:pt>
    <dgm:pt modelId="{ECB9465D-1E6F-4051-9E96-E7F62BA0960D}" type="sibTrans" cxnId="{349DE66B-D48C-46BB-9773-26326471B13E}">
      <dgm:prSet/>
      <dgm:spPr/>
      <dgm:t>
        <a:bodyPr/>
        <a:lstStyle/>
        <a:p>
          <a:pPr latinLnBrk="1"/>
          <a:endParaRPr lang="ko-KR" altLang="en-US" b="1"/>
        </a:p>
      </dgm:t>
    </dgm:pt>
    <dgm:pt modelId="{C42B93EA-BDE5-4E1D-9E35-9AE3C2A288F1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b="1" dirty="0"/>
            <a:t>성능 개선</a:t>
          </a:r>
        </a:p>
      </dgm:t>
    </dgm:pt>
    <dgm:pt modelId="{CC03C49D-9E83-48DA-9C44-AB67AD1EF6ED}" type="parTrans" cxnId="{9AFF7305-7EA9-4565-8E0A-B8A33B62E66F}">
      <dgm:prSet/>
      <dgm:spPr/>
      <dgm:t>
        <a:bodyPr/>
        <a:lstStyle/>
        <a:p>
          <a:pPr latinLnBrk="1"/>
          <a:endParaRPr lang="ko-KR" altLang="en-US" b="1"/>
        </a:p>
      </dgm:t>
    </dgm:pt>
    <dgm:pt modelId="{1F9BB94A-55A3-4170-9600-D2C213A919B5}" type="sibTrans" cxnId="{9AFF7305-7EA9-4565-8E0A-B8A33B62E66F}">
      <dgm:prSet/>
      <dgm:spPr/>
      <dgm:t>
        <a:bodyPr/>
        <a:lstStyle/>
        <a:p>
          <a:pPr latinLnBrk="1"/>
          <a:endParaRPr lang="ko-KR" altLang="en-US" b="1"/>
        </a:p>
      </dgm:t>
    </dgm:pt>
    <dgm:pt modelId="{61FD15F6-AC0C-471B-8728-2B598E745AAE}">
      <dgm:prSet phldrT="[텍스트]" custT="1"/>
      <dgm:spPr/>
      <dgm:t>
        <a:bodyPr/>
        <a:lstStyle/>
        <a:p>
          <a:pPr latinLnBrk="1"/>
          <a:r>
            <a:rPr lang="ko-KR" altLang="en-US" sz="1050" b="1" dirty="0"/>
            <a:t>평가지표 및 제출 형식</a:t>
          </a:r>
        </a:p>
      </dgm:t>
    </dgm:pt>
    <dgm:pt modelId="{93C781F4-7A9C-485F-BA2B-97EB59AE556D}" type="parTrans" cxnId="{9C94082E-8F6C-43ED-98D4-5B036F371E84}">
      <dgm:prSet/>
      <dgm:spPr/>
      <dgm:t>
        <a:bodyPr/>
        <a:lstStyle/>
        <a:p>
          <a:pPr latinLnBrk="1"/>
          <a:endParaRPr lang="ko-KR" altLang="en-US"/>
        </a:p>
      </dgm:t>
    </dgm:pt>
    <dgm:pt modelId="{54E94214-503A-4B67-A029-8A33A7B6194D}" type="sibTrans" cxnId="{9C94082E-8F6C-43ED-98D4-5B036F371E84}">
      <dgm:prSet/>
      <dgm:spPr/>
      <dgm:t>
        <a:bodyPr/>
        <a:lstStyle/>
        <a:p>
          <a:pPr latinLnBrk="1"/>
          <a:endParaRPr lang="ko-KR" altLang="en-US"/>
        </a:p>
      </dgm:t>
    </dgm:pt>
    <dgm:pt modelId="{4442E8ED-E07C-4639-BA33-206C498B22A0}">
      <dgm:prSet phldrT="[텍스트]" custT="1"/>
      <dgm:spPr/>
      <dgm:t>
        <a:bodyPr/>
        <a:lstStyle/>
        <a:p>
          <a:pPr latinLnBrk="1"/>
          <a:r>
            <a:rPr lang="ko-KR" altLang="en-US" sz="1050" b="1" dirty="0"/>
            <a:t>파생 피처 추가</a:t>
          </a:r>
        </a:p>
      </dgm:t>
    </dgm:pt>
    <dgm:pt modelId="{428A24A6-E48D-46D8-84AB-E84FB01B0400}" type="parTrans" cxnId="{268142A2-0122-4531-AB80-BEA98F9A6095}">
      <dgm:prSet/>
      <dgm:spPr/>
      <dgm:t>
        <a:bodyPr/>
        <a:lstStyle/>
        <a:p>
          <a:pPr latinLnBrk="1"/>
          <a:endParaRPr lang="ko-KR" altLang="en-US"/>
        </a:p>
      </dgm:t>
    </dgm:pt>
    <dgm:pt modelId="{F6308C32-BB04-446A-B2C5-30D0587FCD02}" type="sibTrans" cxnId="{268142A2-0122-4531-AB80-BEA98F9A6095}">
      <dgm:prSet/>
      <dgm:spPr/>
      <dgm:t>
        <a:bodyPr/>
        <a:lstStyle/>
        <a:p>
          <a:pPr latinLnBrk="1"/>
          <a:endParaRPr lang="ko-KR" altLang="en-US"/>
        </a:p>
      </dgm:t>
    </dgm:pt>
    <dgm:pt modelId="{776A153A-F178-4121-AB05-3FAA67841B0A}">
      <dgm:prSet phldrT="[텍스트]" custT="1"/>
      <dgm:spPr/>
      <dgm:t>
        <a:bodyPr/>
        <a:lstStyle/>
        <a:p>
          <a:pPr latinLnBrk="1"/>
          <a:r>
            <a:rPr lang="ko-KR" altLang="en-US" sz="1050" b="1" dirty="0"/>
            <a:t>데이터 시각화</a:t>
          </a:r>
        </a:p>
      </dgm:t>
    </dgm:pt>
    <dgm:pt modelId="{F51CDD81-2704-4CDF-8645-57355CE4916D}" type="parTrans" cxnId="{7B347F0E-6C6F-41BF-8718-606FDEFB05D2}">
      <dgm:prSet/>
      <dgm:spPr/>
      <dgm:t>
        <a:bodyPr/>
        <a:lstStyle/>
        <a:p>
          <a:pPr latinLnBrk="1"/>
          <a:endParaRPr lang="ko-KR" altLang="en-US"/>
        </a:p>
      </dgm:t>
    </dgm:pt>
    <dgm:pt modelId="{29E22F28-A95B-4A32-93E8-320C4A0678C1}" type="sibTrans" cxnId="{7B347F0E-6C6F-41BF-8718-606FDEFB05D2}">
      <dgm:prSet/>
      <dgm:spPr/>
      <dgm:t>
        <a:bodyPr/>
        <a:lstStyle/>
        <a:p>
          <a:pPr latinLnBrk="1"/>
          <a:endParaRPr lang="ko-KR" altLang="en-US"/>
        </a:p>
      </dgm:t>
    </dgm:pt>
    <dgm:pt modelId="{DBC66E70-2616-4927-BC3D-F97BC4B84787}">
      <dgm:prSet phldrT="[텍스트]" custT="1"/>
      <dgm:spPr/>
      <dgm:t>
        <a:bodyPr/>
        <a:lstStyle/>
        <a:p>
          <a:pPr latinLnBrk="1"/>
          <a:r>
            <a:rPr lang="ko-KR" altLang="en-US" sz="1050" b="1" dirty="0"/>
            <a:t>분석 정리</a:t>
          </a:r>
        </a:p>
      </dgm:t>
    </dgm:pt>
    <dgm:pt modelId="{41323F96-ECB7-4B78-BFB8-92782AA8A3BD}" type="parTrans" cxnId="{A010314B-D93B-473C-B4FB-F9CBAEACEE2E}">
      <dgm:prSet/>
      <dgm:spPr/>
      <dgm:t>
        <a:bodyPr/>
        <a:lstStyle/>
        <a:p>
          <a:pPr latinLnBrk="1"/>
          <a:endParaRPr lang="ko-KR" altLang="en-US"/>
        </a:p>
      </dgm:t>
    </dgm:pt>
    <dgm:pt modelId="{32A20BFD-767D-4586-90AF-0072D9E53342}" type="sibTrans" cxnId="{A010314B-D93B-473C-B4FB-F9CBAEACEE2E}">
      <dgm:prSet/>
      <dgm:spPr/>
      <dgm:t>
        <a:bodyPr/>
        <a:lstStyle/>
        <a:p>
          <a:pPr latinLnBrk="1"/>
          <a:endParaRPr lang="ko-KR" altLang="en-US"/>
        </a:p>
      </dgm:t>
    </dgm:pt>
    <dgm:pt modelId="{7618A6BB-BF57-4448-AC6C-6EBF45855C75}">
      <dgm:prSet phldrT="[텍스트]" custT="1"/>
      <dgm:spPr/>
      <dgm:t>
        <a:bodyPr/>
        <a:lstStyle/>
        <a:p>
          <a:pPr latinLnBrk="1"/>
          <a:r>
            <a:rPr lang="ko-KR" altLang="en-US" sz="1050" b="1" dirty="0"/>
            <a:t>선형 회귀</a:t>
          </a:r>
        </a:p>
      </dgm:t>
    </dgm:pt>
    <dgm:pt modelId="{B0C779E2-EE31-43C5-8E26-E300394AC593}" type="parTrans" cxnId="{958D1CC8-689C-4313-BF7A-FAFA7856F827}">
      <dgm:prSet/>
      <dgm:spPr/>
      <dgm:t>
        <a:bodyPr/>
        <a:lstStyle/>
        <a:p>
          <a:pPr latinLnBrk="1"/>
          <a:endParaRPr lang="ko-KR" altLang="en-US"/>
        </a:p>
      </dgm:t>
    </dgm:pt>
    <dgm:pt modelId="{710484DE-8B9A-48E3-81CA-73EB92B506A8}" type="sibTrans" cxnId="{958D1CC8-689C-4313-BF7A-FAFA7856F827}">
      <dgm:prSet/>
      <dgm:spPr/>
      <dgm:t>
        <a:bodyPr/>
        <a:lstStyle/>
        <a:p>
          <a:pPr latinLnBrk="1"/>
          <a:endParaRPr lang="ko-KR" altLang="en-US"/>
        </a:p>
      </dgm:t>
    </dgm:pt>
    <dgm:pt modelId="{A69F4D56-4749-4280-829F-A377C1C77A51}">
      <dgm:prSet custT="1"/>
      <dgm:spPr/>
      <dgm:t>
        <a:bodyPr/>
        <a:lstStyle/>
        <a:p>
          <a:pPr latinLnBrk="1"/>
          <a:r>
            <a:rPr lang="ko-KR" altLang="en-US" sz="1050" b="1" dirty="0" err="1"/>
            <a:t>릿지</a:t>
          </a:r>
          <a:r>
            <a:rPr lang="ko-KR" altLang="en-US" sz="1050" b="1" dirty="0"/>
            <a:t> 회귀</a:t>
          </a:r>
        </a:p>
      </dgm:t>
    </dgm:pt>
    <dgm:pt modelId="{959D8B74-C184-404B-B596-831294AB45F1}" type="parTrans" cxnId="{B9847474-8D92-4FC2-96FB-0EFB8BCC4FF0}">
      <dgm:prSet/>
      <dgm:spPr/>
      <dgm:t>
        <a:bodyPr/>
        <a:lstStyle/>
        <a:p>
          <a:pPr latinLnBrk="1"/>
          <a:endParaRPr lang="ko-KR" altLang="en-US"/>
        </a:p>
      </dgm:t>
    </dgm:pt>
    <dgm:pt modelId="{98179A9D-0142-48CA-AB1A-5BD7481D203E}" type="sibTrans" cxnId="{B9847474-8D92-4FC2-96FB-0EFB8BCC4FF0}">
      <dgm:prSet/>
      <dgm:spPr/>
      <dgm:t>
        <a:bodyPr/>
        <a:lstStyle/>
        <a:p>
          <a:pPr latinLnBrk="1"/>
          <a:endParaRPr lang="ko-KR" altLang="en-US"/>
        </a:p>
      </dgm:t>
    </dgm:pt>
    <dgm:pt modelId="{AAC27174-3EE9-4A56-88F1-991CF99C4519}">
      <dgm:prSet custT="1"/>
      <dgm:spPr/>
      <dgm:t>
        <a:bodyPr/>
        <a:lstStyle/>
        <a:p>
          <a:pPr latinLnBrk="1"/>
          <a:r>
            <a:rPr lang="ko-KR" altLang="en-US" sz="1050" b="1" dirty="0" err="1"/>
            <a:t>라쏘</a:t>
          </a:r>
          <a:r>
            <a:rPr lang="ko-KR" altLang="en-US" sz="1050" b="1" dirty="0"/>
            <a:t> 회귀</a:t>
          </a:r>
        </a:p>
      </dgm:t>
    </dgm:pt>
    <dgm:pt modelId="{7BCE99ED-C1C6-4EEA-9BDE-5F9D173759A5}" type="parTrans" cxnId="{54AAFD9B-BE4B-4335-8DFE-BF7DE02F8D18}">
      <dgm:prSet/>
      <dgm:spPr/>
      <dgm:t>
        <a:bodyPr/>
        <a:lstStyle/>
        <a:p>
          <a:pPr latinLnBrk="1"/>
          <a:endParaRPr lang="ko-KR" altLang="en-US"/>
        </a:p>
      </dgm:t>
    </dgm:pt>
    <dgm:pt modelId="{6DA7917B-7CD9-4036-83CD-706468383F2A}" type="sibTrans" cxnId="{54AAFD9B-BE4B-4335-8DFE-BF7DE02F8D18}">
      <dgm:prSet/>
      <dgm:spPr/>
      <dgm:t>
        <a:bodyPr/>
        <a:lstStyle/>
        <a:p>
          <a:pPr latinLnBrk="1"/>
          <a:endParaRPr lang="ko-KR" altLang="en-US"/>
        </a:p>
      </dgm:t>
    </dgm:pt>
    <dgm:pt modelId="{30F98D0F-38BF-4CA2-AE50-AD98E11BAECB}">
      <dgm:prSet custT="1"/>
      <dgm:spPr/>
      <dgm:t>
        <a:bodyPr/>
        <a:lstStyle/>
        <a:p>
          <a:pPr latinLnBrk="1"/>
          <a:r>
            <a:rPr lang="ko-KR" altLang="en-US" sz="1050" b="1" dirty="0"/>
            <a:t>랜덤 포레스트 회귀</a:t>
          </a:r>
        </a:p>
      </dgm:t>
    </dgm:pt>
    <dgm:pt modelId="{AC1A4729-F597-4D7F-9339-69CB7F2009C5}" type="parTrans" cxnId="{4C307A43-1860-4942-A1AC-5E349A14523C}">
      <dgm:prSet/>
      <dgm:spPr/>
      <dgm:t>
        <a:bodyPr/>
        <a:lstStyle/>
        <a:p>
          <a:pPr latinLnBrk="1"/>
          <a:endParaRPr lang="ko-KR" altLang="en-US"/>
        </a:p>
      </dgm:t>
    </dgm:pt>
    <dgm:pt modelId="{B0FCA06D-5647-44A3-8455-763C7DBA864B}" type="sibTrans" cxnId="{4C307A43-1860-4942-A1AC-5E349A14523C}">
      <dgm:prSet/>
      <dgm:spPr/>
      <dgm:t>
        <a:bodyPr/>
        <a:lstStyle/>
        <a:p>
          <a:pPr latinLnBrk="1"/>
          <a:endParaRPr lang="ko-KR" altLang="en-US"/>
        </a:p>
      </dgm:t>
    </dgm:pt>
    <dgm:pt modelId="{D9A8EEC3-FB4A-442C-99CB-545D41CA29B2}" type="pres">
      <dgm:prSet presAssocID="{15996A7A-69B6-49B1-BCE1-21E2D0050308}" presName="rootnode" presStyleCnt="0">
        <dgm:presLayoutVars>
          <dgm:chMax/>
          <dgm:chPref/>
          <dgm:dir/>
          <dgm:animLvl val="lvl"/>
        </dgm:presLayoutVars>
      </dgm:prSet>
      <dgm:spPr/>
    </dgm:pt>
    <dgm:pt modelId="{11A7A074-F1D2-44D0-B8A1-EE55703B2A23}" type="pres">
      <dgm:prSet presAssocID="{3014B3CE-FFA9-42F9-94CC-5838FA13978B}" presName="composite" presStyleCnt="0"/>
      <dgm:spPr/>
    </dgm:pt>
    <dgm:pt modelId="{5824F374-E0AC-4250-824E-73D713CDFD6B}" type="pres">
      <dgm:prSet presAssocID="{3014B3CE-FFA9-42F9-94CC-5838FA13978B}" presName="bentUpArrow1" presStyleLbl="alignImgPlace1" presStyleIdx="0" presStyleCnt="3"/>
      <dgm:spPr/>
    </dgm:pt>
    <dgm:pt modelId="{EC4CDF2A-BA6D-4E81-BD93-292B7BC8E66E}" type="pres">
      <dgm:prSet presAssocID="{3014B3CE-FFA9-42F9-94CC-5838FA13978B}" presName="ParentText" presStyleLbl="node1" presStyleIdx="0" presStyleCnt="4" custScaleX="94202">
        <dgm:presLayoutVars>
          <dgm:chMax val="1"/>
          <dgm:chPref val="1"/>
          <dgm:bulletEnabled val="1"/>
        </dgm:presLayoutVars>
      </dgm:prSet>
      <dgm:spPr/>
    </dgm:pt>
    <dgm:pt modelId="{7020C8CB-CDB1-4283-885D-726D8D2CDF78}" type="pres">
      <dgm:prSet presAssocID="{3014B3CE-FFA9-42F9-94CC-5838FA13978B}" presName="ChildText" presStyleLbl="revTx" presStyleIdx="0" presStyleCnt="4" custLinFactNeighborX="9032">
        <dgm:presLayoutVars>
          <dgm:chMax val="0"/>
          <dgm:chPref val="0"/>
          <dgm:bulletEnabled val="1"/>
        </dgm:presLayoutVars>
      </dgm:prSet>
      <dgm:spPr/>
    </dgm:pt>
    <dgm:pt modelId="{117B15B8-E9EF-4482-91E6-7D5FBF8A0027}" type="pres">
      <dgm:prSet presAssocID="{5EFA2CD5-9AD3-48F5-8A2E-CEAD31994992}" presName="sibTrans" presStyleCnt="0"/>
      <dgm:spPr/>
    </dgm:pt>
    <dgm:pt modelId="{9C8914B0-A504-4B27-89C4-308FA1A61EAD}" type="pres">
      <dgm:prSet presAssocID="{12E51B4C-F7A3-49F4-B245-54242DB300D2}" presName="composite" presStyleCnt="0"/>
      <dgm:spPr/>
    </dgm:pt>
    <dgm:pt modelId="{781DDCF5-A716-4275-B405-464D637C76D5}" type="pres">
      <dgm:prSet presAssocID="{12E51B4C-F7A3-49F4-B245-54242DB300D2}" presName="bentUpArrow1" presStyleLbl="alignImgPlace1" presStyleIdx="1" presStyleCnt="3"/>
      <dgm:spPr/>
    </dgm:pt>
    <dgm:pt modelId="{1D4813B7-7EB3-4009-8C77-D412C15B8EC6}" type="pres">
      <dgm:prSet presAssocID="{12E51B4C-F7A3-49F4-B245-54242DB300D2}" presName="ParentText" presStyleLbl="node1" presStyleIdx="1" presStyleCnt="4" custScaleX="135303">
        <dgm:presLayoutVars>
          <dgm:chMax val="1"/>
          <dgm:chPref val="1"/>
          <dgm:bulletEnabled val="1"/>
        </dgm:presLayoutVars>
      </dgm:prSet>
      <dgm:spPr/>
    </dgm:pt>
    <dgm:pt modelId="{32478742-DEC5-44BC-987D-BEA2848D71DE}" type="pres">
      <dgm:prSet presAssocID="{12E51B4C-F7A3-49F4-B245-54242DB300D2}" presName="ChildText" presStyleLbl="revTx" presStyleIdx="1" presStyleCnt="4" custLinFactNeighborX="40876" custLinFactNeighborY="-2389">
        <dgm:presLayoutVars>
          <dgm:chMax val="0"/>
          <dgm:chPref val="0"/>
          <dgm:bulletEnabled val="1"/>
        </dgm:presLayoutVars>
      </dgm:prSet>
      <dgm:spPr/>
    </dgm:pt>
    <dgm:pt modelId="{D113FC20-BC98-498F-B113-7D7B9792A8C8}" type="pres">
      <dgm:prSet presAssocID="{08C32798-ACAB-400A-B752-B6E0DF01DC57}" presName="sibTrans" presStyleCnt="0"/>
      <dgm:spPr/>
    </dgm:pt>
    <dgm:pt modelId="{2BFCB63E-4E02-4FEF-9703-9CB9D1B3D0ED}" type="pres">
      <dgm:prSet presAssocID="{D40FB138-713D-4147-BE55-364E24A6DA69}" presName="composite" presStyleCnt="0"/>
      <dgm:spPr/>
    </dgm:pt>
    <dgm:pt modelId="{E4BE8D02-5B0A-4BB4-AEEE-079022A7A46E}" type="pres">
      <dgm:prSet presAssocID="{D40FB138-713D-4147-BE55-364E24A6DA69}" presName="bentUpArrow1" presStyleLbl="alignImgPlace1" presStyleIdx="2" presStyleCnt="3"/>
      <dgm:spPr/>
    </dgm:pt>
    <dgm:pt modelId="{26BF2FAC-4693-45E4-A526-242AA04FC7A1}" type="pres">
      <dgm:prSet presAssocID="{D40FB138-713D-4147-BE55-364E24A6DA69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9508FCB3-3B9E-4C37-AF50-D268E16970FC}" type="pres">
      <dgm:prSet presAssocID="{D40FB138-713D-4147-BE55-364E24A6DA69}" presName="ChildText" presStyleLbl="revTx" presStyleIdx="2" presStyleCnt="4" custLinFactNeighborX="11291" custLinFactNeighborY="-1451">
        <dgm:presLayoutVars>
          <dgm:chMax val="0"/>
          <dgm:chPref val="0"/>
          <dgm:bulletEnabled val="1"/>
        </dgm:presLayoutVars>
      </dgm:prSet>
      <dgm:spPr/>
    </dgm:pt>
    <dgm:pt modelId="{5A911FB0-C1E9-446C-ABCC-CDD3566B25B0}" type="pres">
      <dgm:prSet presAssocID="{FA7C96BB-0DBC-4AFC-9897-1B5A29A48AC6}" presName="sibTrans" presStyleCnt="0"/>
      <dgm:spPr/>
    </dgm:pt>
    <dgm:pt modelId="{61F9D90A-38D3-4A44-AA12-6058A8B25176}" type="pres">
      <dgm:prSet presAssocID="{C42B93EA-BDE5-4E1D-9E35-9AE3C2A288F1}" presName="composite" presStyleCnt="0"/>
      <dgm:spPr/>
    </dgm:pt>
    <dgm:pt modelId="{ED027B9B-06E2-40E7-98F0-4DA3C08E1C26}" type="pres">
      <dgm:prSet presAssocID="{C42B93EA-BDE5-4E1D-9E35-9AE3C2A288F1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A38F37B6-78A8-4FB6-AEEF-430C2EADAC2B}" type="pres">
      <dgm:prSet presAssocID="{C42B93EA-BDE5-4E1D-9E35-9AE3C2A288F1}" presName="FinalChildText" presStyleLbl="revTx" presStyleIdx="3" presStyleCnt="4" custLinFactNeighborX="14678" custLinFactNeighborY="1451">
        <dgm:presLayoutVars>
          <dgm:chMax val="0"/>
          <dgm:chPref val="0"/>
          <dgm:bulletEnabled val="1"/>
        </dgm:presLayoutVars>
      </dgm:prSet>
      <dgm:spPr/>
    </dgm:pt>
  </dgm:ptLst>
  <dgm:cxnLst>
    <dgm:cxn modelId="{9AFF7305-7EA9-4565-8E0A-B8A33B62E66F}" srcId="{15996A7A-69B6-49B1-BCE1-21E2D0050308}" destId="{C42B93EA-BDE5-4E1D-9E35-9AE3C2A288F1}" srcOrd="3" destOrd="0" parTransId="{CC03C49D-9E83-48DA-9C44-AB67AD1EF6ED}" sibTransId="{1F9BB94A-55A3-4170-9600-D2C213A919B5}"/>
    <dgm:cxn modelId="{7B347F0E-6C6F-41BF-8718-606FDEFB05D2}" srcId="{12E51B4C-F7A3-49F4-B245-54242DB300D2}" destId="{776A153A-F178-4121-AB05-3FAA67841B0A}" srcOrd="1" destOrd="0" parTransId="{F51CDD81-2704-4CDF-8645-57355CE4916D}" sibTransId="{29E22F28-A95B-4A32-93E8-320C4A0678C1}"/>
    <dgm:cxn modelId="{9F1D7113-9DC8-4E18-BC7A-E7DFC4A652A6}" type="presOf" srcId="{3014B3CE-FFA9-42F9-94CC-5838FA13978B}" destId="{EC4CDF2A-BA6D-4E81-BD93-292B7BC8E66E}" srcOrd="0" destOrd="0" presId="urn:microsoft.com/office/officeart/2005/8/layout/StepDownProcess"/>
    <dgm:cxn modelId="{29BF0917-6021-484E-8143-063456958A31}" type="presOf" srcId="{18A102F0-BD03-4273-AE69-658C95A8EBCC}" destId="{32478742-DEC5-44BC-987D-BEA2848D71DE}" srcOrd="0" destOrd="0" presId="urn:microsoft.com/office/officeart/2005/8/layout/StepDownProcess"/>
    <dgm:cxn modelId="{9A3EF219-3913-46F6-A211-425146F758CF}" srcId="{15996A7A-69B6-49B1-BCE1-21E2D0050308}" destId="{12E51B4C-F7A3-49F4-B245-54242DB300D2}" srcOrd="1" destOrd="0" parTransId="{1DD4BC2A-BC6E-4A31-B69F-0E7C3EF812A6}" sibTransId="{08C32798-ACAB-400A-B752-B6E0DF01DC57}"/>
    <dgm:cxn modelId="{E0C8B31C-0FA2-40CB-9B37-E5BF6DFCE182}" type="presOf" srcId="{4442E8ED-E07C-4639-BA33-206C498B22A0}" destId="{32478742-DEC5-44BC-987D-BEA2848D71DE}" srcOrd="0" destOrd="1" presId="urn:microsoft.com/office/officeart/2005/8/layout/StepDownProcess"/>
    <dgm:cxn modelId="{9C94082E-8F6C-43ED-98D4-5B036F371E84}" srcId="{3014B3CE-FFA9-42F9-94CC-5838FA13978B}" destId="{61FD15F6-AC0C-471B-8728-2B598E745AAE}" srcOrd="1" destOrd="0" parTransId="{93C781F4-7A9C-485F-BA2B-97EB59AE556D}" sibTransId="{54E94214-503A-4B67-A029-8A33A7B6194D}"/>
    <dgm:cxn modelId="{4C307A43-1860-4942-A1AC-5E349A14523C}" srcId="{C42B93EA-BDE5-4E1D-9E35-9AE3C2A288F1}" destId="{30F98D0F-38BF-4CA2-AE50-AD98E11BAECB}" srcOrd="2" destOrd="0" parTransId="{AC1A4729-F597-4D7F-9339-69CB7F2009C5}" sibTransId="{B0FCA06D-5647-44A3-8455-763C7DBA864B}"/>
    <dgm:cxn modelId="{7281F167-F2B8-498E-8194-9D68157A0C5B}" type="presOf" srcId="{754F16C9-A7A6-4726-9ACA-46FA45004D73}" destId="{7020C8CB-CDB1-4283-885D-726D8D2CDF78}" srcOrd="0" destOrd="0" presId="urn:microsoft.com/office/officeart/2005/8/layout/StepDownProcess"/>
    <dgm:cxn modelId="{8B82C368-C371-4E98-BF7C-21458DEAEEE6}" type="presOf" srcId="{15996A7A-69B6-49B1-BCE1-21E2D0050308}" destId="{D9A8EEC3-FB4A-442C-99CB-545D41CA29B2}" srcOrd="0" destOrd="0" presId="urn:microsoft.com/office/officeart/2005/8/layout/StepDownProcess"/>
    <dgm:cxn modelId="{A010314B-D93B-473C-B4FB-F9CBAEACEE2E}" srcId="{12E51B4C-F7A3-49F4-B245-54242DB300D2}" destId="{DBC66E70-2616-4927-BC3D-F97BC4B84787}" srcOrd="2" destOrd="0" parTransId="{41323F96-ECB7-4B78-BFB8-92782AA8A3BD}" sibTransId="{32A20BFD-767D-4586-90AF-0072D9E53342}"/>
    <dgm:cxn modelId="{349DE66B-D48C-46BB-9773-26326471B13E}" srcId="{D40FB138-713D-4147-BE55-364E24A6DA69}" destId="{E210DF7E-530E-43C5-B36C-1DCE9F2301C8}" srcOrd="0" destOrd="0" parTransId="{73F1EEBB-EC43-4427-B45A-BF93C2AEDF22}" sibTransId="{ECB9465D-1E6F-4051-9E96-E7F62BA0960D}"/>
    <dgm:cxn modelId="{E3FD736D-2FD0-40AE-9F52-7F04CD6B10CB}" srcId="{3014B3CE-FFA9-42F9-94CC-5838FA13978B}" destId="{754F16C9-A7A6-4726-9ACA-46FA45004D73}" srcOrd="0" destOrd="0" parTransId="{9DCDD11C-7C0B-4792-B479-1DFAF4A9960F}" sibTransId="{87F5001E-7AC4-4A6E-94A0-B1FC76FE650C}"/>
    <dgm:cxn modelId="{01244E72-7F9C-4179-970A-AEA1B3214007}" type="presOf" srcId="{776A153A-F178-4121-AB05-3FAA67841B0A}" destId="{32478742-DEC5-44BC-987D-BEA2848D71DE}" srcOrd="0" destOrd="2" presId="urn:microsoft.com/office/officeart/2005/8/layout/StepDownProcess"/>
    <dgm:cxn modelId="{B9847474-8D92-4FC2-96FB-0EFB8BCC4FF0}" srcId="{C42B93EA-BDE5-4E1D-9E35-9AE3C2A288F1}" destId="{A69F4D56-4749-4280-829F-A377C1C77A51}" srcOrd="0" destOrd="0" parTransId="{959D8B74-C184-404B-B596-831294AB45F1}" sibTransId="{98179A9D-0142-48CA-AB1A-5BD7481D203E}"/>
    <dgm:cxn modelId="{27622576-32D0-4E95-97C7-76DD95C17BAF}" type="presOf" srcId="{7618A6BB-BF57-4448-AC6C-6EBF45855C75}" destId="{9508FCB3-3B9E-4C37-AF50-D268E16970FC}" srcOrd="0" destOrd="1" presId="urn:microsoft.com/office/officeart/2005/8/layout/StepDownProcess"/>
    <dgm:cxn modelId="{C5B42C89-D985-4FA4-A0BF-116B6F0D397C}" type="presOf" srcId="{AAC27174-3EE9-4A56-88F1-991CF99C4519}" destId="{A38F37B6-78A8-4FB6-AEEF-430C2EADAC2B}" srcOrd="0" destOrd="1" presId="urn:microsoft.com/office/officeart/2005/8/layout/StepDownProcess"/>
    <dgm:cxn modelId="{2BA4E28F-1F4F-4674-872F-95E8D272AD67}" type="presOf" srcId="{E210DF7E-530E-43C5-B36C-1DCE9F2301C8}" destId="{9508FCB3-3B9E-4C37-AF50-D268E16970FC}" srcOrd="0" destOrd="0" presId="urn:microsoft.com/office/officeart/2005/8/layout/StepDownProcess"/>
    <dgm:cxn modelId="{85BF6492-CD13-4C15-A992-FFA107A87B44}" type="presOf" srcId="{D40FB138-713D-4147-BE55-364E24A6DA69}" destId="{26BF2FAC-4693-45E4-A526-242AA04FC7A1}" srcOrd="0" destOrd="0" presId="urn:microsoft.com/office/officeart/2005/8/layout/StepDownProcess"/>
    <dgm:cxn modelId="{54AAFD9B-BE4B-4335-8DFE-BF7DE02F8D18}" srcId="{C42B93EA-BDE5-4E1D-9E35-9AE3C2A288F1}" destId="{AAC27174-3EE9-4A56-88F1-991CF99C4519}" srcOrd="1" destOrd="0" parTransId="{7BCE99ED-C1C6-4EEA-9BDE-5F9D173759A5}" sibTransId="{6DA7917B-7CD9-4036-83CD-706468383F2A}"/>
    <dgm:cxn modelId="{268142A2-0122-4531-AB80-BEA98F9A6095}" srcId="{18A102F0-BD03-4273-AE69-658C95A8EBCC}" destId="{4442E8ED-E07C-4639-BA33-206C498B22A0}" srcOrd="0" destOrd="0" parTransId="{428A24A6-E48D-46D8-84AB-E84FB01B0400}" sibTransId="{F6308C32-BB04-446A-B2C5-30D0587FCD02}"/>
    <dgm:cxn modelId="{B8E97EBC-594D-48A8-AEAE-37DEF7A18B01}" type="presOf" srcId="{A69F4D56-4749-4280-829F-A377C1C77A51}" destId="{A38F37B6-78A8-4FB6-AEEF-430C2EADAC2B}" srcOrd="0" destOrd="0" presId="urn:microsoft.com/office/officeart/2005/8/layout/StepDownProcess"/>
    <dgm:cxn modelId="{325E55C3-2DA9-453B-9D04-0AF992926760}" type="presOf" srcId="{30F98D0F-38BF-4CA2-AE50-AD98E11BAECB}" destId="{A38F37B6-78A8-4FB6-AEEF-430C2EADAC2B}" srcOrd="0" destOrd="2" presId="urn:microsoft.com/office/officeart/2005/8/layout/StepDownProcess"/>
    <dgm:cxn modelId="{4F7992C4-E9A9-498F-A353-F2E055574802}" type="presOf" srcId="{61FD15F6-AC0C-471B-8728-2B598E745AAE}" destId="{7020C8CB-CDB1-4283-885D-726D8D2CDF78}" srcOrd="0" destOrd="1" presId="urn:microsoft.com/office/officeart/2005/8/layout/StepDownProcess"/>
    <dgm:cxn modelId="{AAB60CC8-62B7-4A50-903C-E3F56F97CADC}" srcId="{15996A7A-69B6-49B1-BCE1-21E2D0050308}" destId="{D40FB138-713D-4147-BE55-364E24A6DA69}" srcOrd="2" destOrd="0" parTransId="{56D4F1FC-68E4-4C59-A386-EA0D0C429F7C}" sibTransId="{FA7C96BB-0DBC-4AFC-9897-1B5A29A48AC6}"/>
    <dgm:cxn modelId="{958D1CC8-689C-4313-BF7A-FAFA7856F827}" srcId="{D40FB138-713D-4147-BE55-364E24A6DA69}" destId="{7618A6BB-BF57-4448-AC6C-6EBF45855C75}" srcOrd="1" destOrd="0" parTransId="{B0C779E2-EE31-43C5-8E26-E300394AC593}" sibTransId="{710484DE-8B9A-48E3-81CA-73EB92B506A8}"/>
    <dgm:cxn modelId="{33B954DA-CB64-4856-BD89-2AF48E3C6527}" srcId="{12E51B4C-F7A3-49F4-B245-54242DB300D2}" destId="{18A102F0-BD03-4273-AE69-658C95A8EBCC}" srcOrd="0" destOrd="0" parTransId="{8E70EDA8-D94B-4286-8286-A5E6A9522658}" sibTransId="{0D920406-268C-4745-BF5A-04DF68D93C08}"/>
    <dgm:cxn modelId="{7224C6DC-AB41-4831-AFC9-B39A2D271B63}" type="presOf" srcId="{12E51B4C-F7A3-49F4-B245-54242DB300D2}" destId="{1D4813B7-7EB3-4009-8C77-D412C15B8EC6}" srcOrd="0" destOrd="0" presId="urn:microsoft.com/office/officeart/2005/8/layout/StepDownProcess"/>
    <dgm:cxn modelId="{90B951EB-D420-4C17-AD1D-D8F725BFAEE5}" type="presOf" srcId="{DBC66E70-2616-4927-BC3D-F97BC4B84787}" destId="{32478742-DEC5-44BC-987D-BEA2848D71DE}" srcOrd="0" destOrd="3" presId="urn:microsoft.com/office/officeart/2005/8/layout/StepDownProcess"/>
    <dgm:cxn modelId="{FE7798EB-969E-4205-B590-EEF013015268}" type="presOf" srcId="{C42B93EA-BDE5-4E1D-9E35-9AE3C2A288F1}" destId="{ED027B9B-06E2-40E7-98F0-4DA3C08E1C26}" srcOrd="0" destOrd="0" presId="urn:microsoft.com/office/officeart/2005/8/layout/StepDownProcess"/>
    <dgm:cxn modelId="{A47E9AEE-3D37-49EC-A44F-01367E076C5E}" srcId="{15996A7A-69B6-49B1-BCE1-21E2D0050308}" destId="{3014B3CE-FFA9-42F9-94CC-5838FA13978B}" srcOrd="0" destOrd="0" parTransId="{F92FFF32-E590-4A9C-B0DF-62B5CD025D90}" sibTransId="{5EFA2CD5-9AD3-48F5-8A2E-CEAD31994992}"/>
    <dgm:cxn modelId="{40866E06-DD53-44B2-BF61-0C8ED980066E}" type="presParOf" srcId="{D9A8EEC3-FB4A-442C-99CB-545D41CA29B2}" destId="{11A7A074-F1D2-44D0-B8A1-EE55703B2A23}" srcOrd="0" destOrd="0" presId="urn:microsoft.com/office/officeart/2005/8/layout/StepDownProcess"/>
    <dgm:cxn modelId="{29433DEB-DC64-4A51-AFC2-6ADC55A9AB41}" type="presParOf" srcId="{11A7A074-F1D2-44D0-B8A1-EE55703B2A23}" destId="{5824F374-E0AC-4250-824E-73D713CDFD6B}" srcOrd="0" destOrd="0" presId="urn:microsoft.com/office/officeart/2005/8/layout/StepDownProcess"/>
    <dgm:cxn modelId="{4B60A790-0A05-44DD-BF6F-4F42AB3A9552}" type="presParOf" srcId="{11A7A074-F1D2-44D0-B8A1-EE55703B2A23}" destId="{EC4CDF2A-BA6D-4E81-BD93-292B7BC8E66E}" srcOrd="1" destOrd="0" presId="urn:microsoft.com/office/officeart/2005/8/layout/StepDownProcess"/>
    <dgm:cxn modelId="{EFFF8299-7C1C-4896-AFEA-D6660A2BB371}" type="presParOf" srcId="{11A7A074-F1D2-44D0-B8A1-EE55703B2A23}" destId="{7020C8CB-CDB1-4283-885D-726D8D2CDF78}" srcOrd="2" destOrd="0" presId="urn:microsoft.com/office/officeart/2005/8/layout/StepDownProcess"/>
    <dgm:cxn modelId="{7ECCF51F-FBA1-4082-807B-08ED06802DAE}" type="presParOf" srcId="{D9A8EEC3-FB4A-442C-99CB-545D41CA29B2}" destId="{117B15B8-E9EF-4482-91E6-7D5FBF8A0027}" srcOrd="1" destOrd="0" presId="urn:microsoft.com/office/officeart/2005/8/layout/StepDownProcess"/>
    <dgm:cxn modelId="{63BF0A8B-2405-4760-A001-FE0B21167EE3}" type="presParOf" srcId="{D9A8EEC3-FB4A-442C-99CB-545D41CA29B2}" destId="{9C8914B0-A504-4B27-89C4-308FA1A61EAD}" srcOrd="2" destOrd="0" presId="urn:microsoft.com/office/officeart/2005/8/layout/StepDownProcess"/>
    <dgm:cxn modelId="{77168C33-A5BD-440C-9D5F-A62449BB17C7}" type="presParOf" srcId="{9C8914B0-A504-4B27-89C4-308FA1A61EAD}" destId="{781DDCF5-A716-4275-B405-464D637C76D5}" srcOrd="0" destOrd="0" presId="urn:microsoft.com/office/officeart/2005/8/layout/StepDownProcess"/>
    <dgm:cxn modelId="{9A7DB68D-DC2A-43AD-9A7D-BD300F854BCC}" type="presParOf" srcId="{9C8914B0-A504-4B27-89C4-308FA1A61EAD}" destId="{1D4813B7-7EB3-4009-8C77-D412C15B8EC6}" srcOrd="1" destOrd="0" presId="urn:microsoft.com/office/officeart/2005/8/layout/StepDownProcess"/>
    <dgm:cxn modelId="{9BB06EC3-9F93-475C-962B-25A83EE98BDD}" type="presParOf" srcId="{9C8914B0-A504-4B27-89C4-308FA1A61EAD}" destId="{32478742-DEC5-44BC-987D-BEA2848D71DE}" srcOrd="2" destOrd="0" presId="urn:microsoft.com/office/officeart/2005/8/layout/StepDownProcess"/>
    <dgm:cxn modelId="{2D27D2B1-EAD1-4645-B636-9248F1E767A5}" type="presParOf" srcId="{D9A8EEC3-FB4A-442C-99CB-545D41CA29B2}" destId="{D113FC20-BC98-498F-B113-7D7B9792A8C8}" srcOrd="3" destOrd="0" presId="urn:microsoft.com/office/officeart/2005/8/layout/StepDownProcess"/>
    <dgm:cxn modelId="{20C744B1-558F-46B9-94AB-B537C1EABCB3}" type="presParOf" srcId="{D9A8EEC3-FB4A-442C-99CB-545D41CA29B2}" destId="{2BFCB63E-4E02-4FEF-9703-9CB9D1B3D0ED}" srcOrd="4" destOrd="0" presId="urn:microsoft.com/office/officeart/2005/8/layout/StepDownProcess"/>
    <dgm:cxn modelId="{65BC974C-8A4C-44AF-9FC6-AF2549B24DDA}" type="presParOf" srcId="{2BFCB63E-4E02-4FEF-9703-9CB9D1B3D0ED}" destId="{E4BE8D02-5B0A-4BB4-AEEE-079022A7A46E}" srcOrd="0" destOrd="0" presId="urn:microsoft.com/office/officeart/2005/8/layout/StepDownProcess"/>
    <dgm:cxn modelId="{D7A58E29-92C6-40F1-B3C6-34BAA4D64CAE}" type="presParOf" srcId="{2BFCB63E-4E02-4FEF-9703-9CB9D1B3D0ED}" destId="{26BF2FAC-4693-45E4-A526-242AA04FC7A1}" srcOrd="1" destOrd="0" presId="urn:microsoft.com/office/officeart/2005/8/layout/StepDownProcess"/>
    <dgm:cxn modelId="{07B1452B-528F-42BB-BC79-8DBE5C26C53E}" type="presParOf" srcId="{2BFCB63E-4E02-4FEF-9703-9CB9D1B3D0ED}" destId="{9508FCB3-3B9E-4C37-AF50-D268E16970FC}" srcOrd="2" destOrd="0" presId="urn:microsoft.com/office/officeart/2005/8/layout/StepDownProcess"/>
    <dgm:cxn modelId="{2EDEC064-4AEE-4296-AB72-61E06D383974}" type="presParOf" srcId="{D9A8EEC3-FB4A-442C-99CB-545D41CA29B2}" destId="{5A911FB0-C1E9-446C-ABCC-CDD3566B25B0}" srcOrd="5" destOrd="0" presId="urn:microsoft.com/office/officeart/2005/8/layout/StepDownProcess"/>
    <dgm:cxn modelId="{6CF7B3E0-E7FE-4239-A801-1AF8A0752154}" type="presParOf" srcId="{D9A8EEC3-FB4A-442C-99CB-545D41CA29B2}" destId="{61F9D90A-38D3-4A44-AA12-6058A8B25176}" srcOrd="6" destOrd="0" presId="urn:microsoft.com/office/officeart/2005/8/layout/StepDownProcess"/>
    <dgm:cxn modelId="{AB9D66CF-7AAB-4F7D-AAC7-44E832E2834E}" type="presParOf" srcId="{61F9D90A-38D3-4A44-AA12-6058A8B25176}" destId="{ED027B9B-06E2-40E7-98F0-4DA3C08E1C26}" srcOrd="0" destOrd="0" presId="urn:microsoft.com/office/officeart/2005/8/layout/StepDownProcess"/>
    <dgm:cxn modelId="{E41BB887-305B-4170-9BEA-187CFA39DBD6}" type="presParOf" srcId="{61F9D90A-38D3-4A44-AA12-6058A8B25176}" destId="{A38F37B6-78A8-4FB6-AEEF-430C2EADAC2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4F374-E0AC-4250-824E-73D713CDFD6B}">
      <dsp:nvSpPr>
        <dsp:cNvPr id="0" name=""/>
        <dsp:cNvSpPr/>
      </dsp:nvSpPr>
      <dsp:spPr>
        <a:xfrm rot="5400000">
          <a:off x="2417306" y="1076011"/>
          <a:ext cx="944971" cy="107581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C4CDF2A-BA6D-4E81-BD93-292B7BC8E66E}">
      <dsp:nvSpPr>
        <dsp:cNvPr id="0" name=""/>
        <dsp:cNvSpPr/>
      </dsp:nvSpPr>
      <dsp:spPr>
        <a:xfrm>
          <a:off x="2213063" y="28491"/>
          <a:ext cx="1498542" cy="1113491"/>
        </a:xfrm>
        <a:prstGeom prst="roundRect">
          <a:avLst>
            <a:gd name="adj" fmla="val 1667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b="1" kern="1200" dirty="0"/>
            <a:t>문제 이해</a:t>
          </a:r>
        </a:p>
      </dsp:txBody>
      <dsp:txXfrm>
        <a:off x="2267429" y="82857"/>
        <a:ext cx="1389810" cy="1004759"/>
      </dsp:txXfrm>
    </dsp:sp>
    <dsp:sp modelId="{7020C8CB-CDB1-4283-885D-726D8D2CDF78}">
      <dsp:nvSpPr>
        <dsp:cNvPr id="0" name=""/>
        <dsp:cNvSpPr/>
      </dsp:nvSpPr>
      <dsp:spPr>
        <a:xfrm>
          <a:off x="3862220" y="134687"/>
          <a:ext cx="1156978" cy="89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050" b="1" kern="1200" dirty="0"/>
            <a:t>Overview</a:t>
          </a:r>
          <a:endParaRPr lang="ko-KR" altLang="en-US" sz="1050" b="1" kern="1200" dirty="0"/>
        </a:p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b="1" kern="1200" dirty="0"/>
            <a:t>평가지표 및 제출 형식</a:t>
          </a:r>
        </a:p>
      </dsp:txBody>
      <dsp:txXfrm>
        <a:off x="3862220" y="134687"/>
        <a:ext cx="1156978" cy="899972"/>
      </dsp:txXfrm>
    </dsp:sp>
    <dsp:sp modelId="{781DDCF5-A716-4275-B405-464D637C76D5}">
      <dsp:nvSpPr>
        <dsp:cNvPr id="0" name=""/>
        <dsp:cNvSpPr/>
      </dsp:nvSpPr>
      <dsp:spPr>
        <a:xfrm rot="5400000">
          <a:off x="4041005" y="2326829"/>
          <a:ext cx="944971" cy="107581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D4813B7-7EB3-4009-8C77-D412C15B8EC6}">
      <dsp:nvSpPr>
        <dsp:cNvPr id="0" name=""/>
        <dsp:cNvSpPr/>
      </dsp:nvSpPr>
      <dsp:spPr>
        <a:xfrm>
          <a:off x="3509849" y="1279309"/>
          <a:ext cx="2152367" cy="1113491"/>
        </a:xfrm>
        <a:prstGeom prst="roundRect">
          <a:avLst>
            <a:gd name="adj" fmla="val 1667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b="1" kern="1200" dirty="0"/>
            <a:t>데이터 분석</a:t>
          </a:r>
        </a:p>
      </dsp:txBody>
      <dsp:txXfrm>
        <a:off x="3564215" y="1333675"/>
        <a:ext cx="2043635" cy="1004759"/>
      </dsp:txXfrm>
    </dsp:sp>
    <dsp:sp modelId="{32478742-DEC5-44BC-987D-BEA2848D71DE}">
      <dsp:nvSpPr>
        <dsp:cNvPr id="0" name=""/>
        <dsp:cNvSpPr/>
      </dsp:nvSpPr>
      <dsp:spPr>
        <a:xfrm>
          <a:off x="5854347" y="1364005"/>
          <a:ext cx="1156978" cy="89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b="1" kern="1200" dirty="0"/>
            <a:t>피처 엔지니어링</a:t>
          </a:r>
        </a:p>
        <a:p>
          <a:pPr marL="114300" lvl="2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b="1" kern="1200" dirty="0"/>
            <a:t>파생 피처 추가</a:t>
          </a:r>
        </a:p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b="1" kern="1200" dirty="0"/>
            <a:t>데이터 시각화</a:t>
          </a:r>
        </a:p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b="1" kern="1200" dirty="0"/>
            <a:t>분석 정리</a:t>
          </a:r>
        </a:p>
      </dsp:txBody>
      <dsp:txXfrm>
        <a:off x="5854347" y="1364005"/>
        <a:ext cx="1156978" cy="899972"/>
      </dsp:txXfrm>
    </dsp:sp>
    <dsp:sp modelId="{E4BE8D02-5B0A-4BB4-AEEE-079022A7A46E}">
      <dsp:nvSpPr>
        <dsp:cNvPr id="0" name=""/>
        <dsp:cNvSpPr/>
      </dsp:nvSpPr>
      <dsp:spPr>
        <a:xfrm rot="5400000">
          <a:off x="5056995" y="3577647"/>
          <a:ext cx="944971" cy="107581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6BF2FAC-4693-45E4-A526-242AA04FC7A1}">
      <dsp:nvSpPr>
        <dsp:cNvPr id="0" name=""/>
        <dsp:cNvSpPr/>
      </dsp:nvSpPr>
      <dsp:spPr>
        <a:xfrm>
          <a:off x="4806635" y="2530127"/>
          <a:ext cx="1590775" cy="1113491"/>
        </a:xfrm>
        <a:prstGeom prst="roundRect">
          <a:avLst>
            <a:gd name="adj" fmla="val 1667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b="1" kern="1200" dirty="0"/>
            <a:t>베이스라인 모델</a:t>
          </a:r>
        </a:p>
      </dsp:txBody>
      <dsp:txXfrm>
        <a:off x="4861001" y="2584493"/>
        <a:ext cx="1482043" cy="1004759"/>
      </dsp:txXfrm>
    </dsp:sp>
    <dsp:sp modelId="{9508FCB3-3B9E-4C37-AF50-D268E16970FC}">
      <dsp:nvSpPr>
        <dsp:cNvPr id="0" name=""/>
        <dsp:cNvSpPr/>
      </dsp:nvSpPr>
      <dsp:spPr>
        <a:xfrm>
          <a:off x="6528046" y="2623266"/>
          <a:ext cx="1156978" cy="89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b="1" kern="1200" dirty="0"/>
            <a:t>평가지표 계산</a:t>
          </a:r>
        </a:p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b="1" kern="1200" dirty="0"/>
            <a:t>선형 회귀</a:t>
          </a:r>
        </a:p>
      </dsp:txBody>
      <dsp:txXfrm>
        <a:off x="6528046" y="2623266"/>
        <a:ext cx="1156978" cy="899972"/>
      </dsp:txXfrm>
    </dsp:sp>
    <dsp:sp modelId="{ED027B9B-06E2-40E7-98F0-4DA3C08E1C26}">
      <dsp:nvSpPr>
        <dsp:cNvPr id="0" name=""/>
        <dsp:cNvSpPr/>
      </dsp:nvSpPr>
      <dsp:spPr>
        <a:xfrm>
          <a:off x="6103422" y="3780946"/>
          <a:ext cx="1590775" cy="1113491"/>
        </a:xfrm>
        <a:prstGeom prst="roundRect">
          <a:avLst>
            <a:gd name="adj" fmla="val 1667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b="1" kern="1200" dirty="0"/>
            <a:t>성능 개선</a:t>
          </a:r>
        </a:p>
      </dsp:txBody>
      <dsp:txXfrm>
        <a:off x="6157788" y="3835312"/>
        <a:ext cx="1482043" cy="1004759"/>
      </dsp:txXfrm>
    </dsp:sp>
    <dsp:sp modelId="{A38F37B6-78A8-4FB6-AEEF-430C2EADAC2B}">
      <dsp:nvSpPr>
        <dsp:cNvPr id="0" name=""/>
        <dsp:cNvSpPr/>
      </dsp:nvSpPr>
      <dsp:spPr>
        <a:xfrm>
          <a:off x="7864019" y="3900201"/>
          <a:ext cx="1156978" cy="89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b="1" kern="1200" dirty="0" err="1"/>
            <a:t>릿지</a:t>
          </a:r>
          <a:r>
            <a:rPr lang="ko-KR" altLang="en-US" sz="1050" b="1" kern="1200" dirty="0"/>
            <a:t> 회귀</a:t>
          </a:r>
        </a:p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b="1" kern="1200" dirty="0" err="1"/>
            <a:t>라쏘</a:t>
          </a:r>
          <a:r>
            <a:rPr lang="ko-KR" altLang="en-US" sz="1050" b="1" kern="1200" dirty="0"/>
            <a:t> 회귀</a:t>
          </a:r>
        </a:p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b="1" kern="1200" dirty="0"/>
            <a:t>랜덤 포레스트 회귀</a:t>
          </a:r>
        </a:p>
      </dsp:txBody>
      <dsp:txXfrm>
        <a:off x="7864019" y="3900201"/>
        <a:ext cx="1156978" cy="899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D690C-52A4-17CA-A62F-69A7F98A8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34712C-9993-54FB-FB72-184C3A6CA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CADB8-AD9D-2333-9F64-4ACC9A8D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7C0C-7557-4A17-8D45-7303A591E059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9138E-6157-0A01-AC2A-05C0A9C2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C4814-B75D-E9C3-547C-E36EF623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72C8-BABF-44DC-9395-4ED0982B4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16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BCE17-BEA8-BF8B-5123-F0ECCDD8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C5688-1712-3F61-E185-D2F98CC21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45DB3-4DD0-8EC2-BC84-54F15CA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7C0C-7557-4A17-8D45-7303A591E059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7C266-1AEE-80AA-FF07-B4B148EC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BC4281-A7CC-4568-436E-6E996836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72C8-BABF-44DC-9395-4ED0982B4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39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A716EC-5DBE-1705-1F0A-52F97721E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8B35A5-9514-72DF-B120-D77472640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C3F1C-368C-3890-3A9E-823C459F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7C0C-7557-4A17-8D45-7303A591E059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391C5-37E1-FDB9-C6DC-D5671DE0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758B4-40B6-295C-3170-3E3BB535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72C8-BABF-44DC-9395-4ED0982B4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7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F8E22-014D-109E-9126-AE15AD9B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9E924-E010-336C-7983-B5DA1846D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FEB0C2-4796-E242-D09F-72E42166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7C0C-7557-4A17-8D45-7303A591E059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875D5-ACD5-5B27-98A6-A66D9A24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D4394A-5DF2-555B-C2E7-B59C5137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72C8-BABF-44DC-9395-4ED0982B4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13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9A76C-0441-B8F5-C06C-3CE65342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A365B7-8FDF-FA1D-1780-6A6FE7EED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34B7A-099E-3720-A3C9-8867851F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7C0C-7557-4A17-8D45-7303A591E059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069E6-029E-8E7D-D894-B1B1B908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8BFD9-CA4F-BB5B-0B75-31079956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72C8-BABF-44DC-9395-4ED0982B4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62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C37D8-F2EB-550E-674E-7957051B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2F17F0-4F4A-21FD-C39A-A2ABC9F80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BA72B-8384-D3F6-41C9-4CBCF8675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A70ACD-C81F-F8E6-8C0B-AF4BB681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7C0C-7557-4A17-8D45-7303A591E059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038572-217A-499F-46F0-36507754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D2254F-7AC2-CBFC-0063-1A5A1914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72C8-BABF-44DC-9395-4ED0982B4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66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C8599-91B5-B7BC-C9C9-CAB2AB4B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DEAFD3-53F2-D97E-1DC8-80523AB89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1F591-F395-2C26-215B-3C77829ED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800219-A9EB-8AB1-4C8D-BF197B3F8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30B0A5-3924-1CC5-7031-6885B1862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96EC50-CB86-3616-A151-034D3AF7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7C0C-7557-4A17-8D45-7303A591E059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CFFF08-4CFC-FE11-DEA3-BB0F7499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FF5CFE-78B9-BFD5-5F52-8F28C8C9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72C8-BABF-44DC-9395-4ED0982B4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22C95-B074-DAB5-4D06-359D8DA1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065EB4-E859-1B0A-B870-FBD2F7248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7C0C-7557-4A17-8D45-7303A591E059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914752-BD39-9C7B-A113-5E446799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FE93E6-5843-A65B-71BD-19EAD6E4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72C8-BABF-44DC-9395-4ED0982B4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0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25498A-28B7-9304-E209-F591AD03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7C0C-7557-4A17-8D45-7303A591E059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B4CB74-28B7-0861-4202-3089D000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A4DFA7-79B9-3011-6EB5-8A71E7FE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72C8-BABF-44DC-9395-4ED0982B4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86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45343-24E4-0389-B01F-C326A883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34FDC-9019-7FCC-0E33-970276CCD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F94BEC-DAEB-DFA0-D187-001D537FC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03EE6A-8ECE-0064-0223-CFE6F675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7C0C-7557-4A17-8D45-7303A591E059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36C44F-596C-FAC3-3733-A589CCBBD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74548-3890-264D-58E9-3BEF5A48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72C8-BABF-44DC-9395-4ED0982B4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33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84963-2D48-1F6E-EEB8-72DCE6A1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892853-179E-D1C8-4076-63888EAE2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967ED8-ABBD-B8BA-2AC8-F33B9F1C9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55C925-FE98-1094-B376-21288504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7C0C-7557-4A17-8D45-7303A591E059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C0BD75-9CA6-67D3-008A-71F0FDDA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851F6C-D872-7FEC-A353-143C5671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72C8-BABF-44DC-9395-4ED0982B4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57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A79021-D850-671E-3C2A-3541BD53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B1AA4F-41B8-734F-A120-6E5BC8FF5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5D977-7599-4CEA-6FF8-5C1E49476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F7C0C-7557-4A17-8D45-7303A591E059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004E1-5501-16BA-CB1A-53DD62DDB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4F010-C8C3-C56D-35AC-621278D9C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072C8-BABF-44DC-9395-4ED0982B4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76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7DA55-778D-1702-B0DA-FEDB9D19C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Kaggle 1</a:t>
            </a:r>
            <a:r>
              <a:rPr lang="ko-KR" altLang="en-US" dirty="0"/>
              <a:t>조 </a:t>
            </a:r>
            <a:r>
              <a:rPr lang="en-US" altLang="ko-KR" dirty="0"/>
              <a:t>2</a:t>
            </a:r>
            <a:r>
              <a:rPr lang="ko-KR" altLang="en-US" dirty="0"/>
              <a:t>주차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A1B0FA-5692-B607-7F6C-3F5E999EE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자전거 대여 수요 예측</a:t>
            </a:r>
            <a:endParaRPr lang="en-US" altLang="ko-KR" dirty="0"/>
          </a:p>
          <a:p>
            <a:r>
              <a:rPr lang="en-US" altLang="ko-KR" dirty="0"/>
              <a:t>Bike Sharing Demand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59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8C036-4A12-2525-4976-2104466D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22" y="285226"/>
            <a:ext cx="10515600" cy="1325563"/>
          </a:xfrm>
        </p:spPr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40B1-4630-8315-C0F4-2A0C0C21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7831" y="804693"/>
            <a:ext cx="6450367" cy="491447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데이터 시각화</a:t>
            </a:r>
            <a:r>
              <a:rPr lang="en-US" altLang="ko-KR" dirty="0"/>
              <a:t>(</a:t>
            </a:r>
            <a:r>
              <a:rPr lang="ko-KR" altLang="en-US" dirty="0"/>
              <a:t>범주형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시간정보별 </a:t>
            </a:r>
            <a:r>
              <a:rPr lang="ko-KR" altLang="en-US" dirty="0" err="1"/>
              <a:t>대여량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90DDD0-DD5D-DD40-F150-11429506F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166" y="168105"/>
            <a:ext cx="6843412" cy="652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3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8C036-4A12-2525-4976-2104466D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22" y="285226"/>
            <a:ext cx="10515600" cy="1325563"/>
          </a:xfrm>
        </p:spPr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40B1-4630-8315-C0F4-2A0C0C21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7831" y="804693"/>
            <a:ext cx="5866705" cy="491447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데이터 시각화 </a:t>
            </a:r>
            <a:r>
              <a:rPr lang="en-US" altLang="ko-KR" dirty="0"/>
              <a:t>(</a:t>
            </a:r>
            <a:r>
              <a:rPr lang="ko-KR" altLang="en-US" dirty="0"/>
              <a:t>범주형</a:t>
            </a:r>
            <a:r>
              <a:rPr lang="en-US" altLang="ko-KR" dirty="0"/>
              <a:t>) 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박스플롯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F15D87-974A-C06F-427F-46928F2AC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4" y="490044"/>
            <a:ext cx="70770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3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8C036-4A12-2525-4976-2104466D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22" y="285226"/>
            <a:ext cx="10515600" cy="1325563"/>
          </a:xfrm>
        </p:spPr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40B1-4630-8315-C0F4-2A0C0C21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7832" y="804693"/>
            <a:ext cx="5571478" cy="491447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데이터 시각화 </a:t>
            </a:r>
            <a:r>
              <a:rPr lang="en-US" altLang="ko-KR" dirty="0"/>
              <a:t>(</a:t>
            </a:r>
            <a:r>
              <a:rPr lang="ko-KR" altLang="en-US" dirty="0"/>
              <a:t>범주형</a:t>
            </a:r>
            <a:r>
              <a:rPr lang="en-US" altLang="ko-KR" dirty="0"/>
              <a:t>) – </a:t>
            </a:r>
            <a:r>
              <a:rPr lang="ko-KR" altLang="en-US" dirty="0"/>
              <a:t>포인트 플롯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3346F2-2C1D-BFB3-4D4D-C270A0F2D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578" y="1672933"/>
            <a:ext cx="6745890" cy="453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1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8C036-4A12-2525-4976-2104466D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22" y="285226"/>
            <a:ext cx="10515600" cy="1325563"/>
          </a:xfrm>
        </p:spPr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40B1-4630-8315-C0F4-2A0C0C21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7831" y="804693"/>
            <a:ext cx="5828929" cy="491447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데이터 시각화 </a:t>
            </a:r>
            <a:r>
              <a:rPr lang="en-US" altLang="ko-KR" dirty="0"/>
              <a:t>(</a:t>
            </a:r>
            <a:r>
              <a:rPr lang="ko-KR" altLang="en-US" dirty="0"/>
              <a:t>범주형</a:t>
            </a:r>
            <a:r>
              <a:rPr lang="en-US" altLang="ko-KR" dirty="0"/>
              <a:t>) – </a:t>
            </a:r>
            <a:r>
              <a:rPr lang="ko-KR" altLang="en-US" dirty="0"/>
              <a:t>포인트 플롯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53AEC3-D5A6-AA9F-D84A-5456F4713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593" y="2130256"/>
            <a:ext cx="7369845" cy="345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36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8C036-4A12-2525-4976-2104466D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22" y="285226"/>
            <a:ext cx="10515600" cy="1325563"/>
          </a:xfrm>
        </p:spPr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40B1-4630-8315-C0F4-2A0C0C21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7831" y="804693"/>
            <a:ext cx="6627919" cy="491447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데이터시각화 </a:t>
            </a:r>
            <a:r>
              <a:rPr lang="en-US" altLang="ko-KR" dirty="0"/>
              <a:t>(</a:t>
            </a:r>
            <a:r>
              <a:rPr lang="ko-KR" altLang="en-US" dirty="0"/>
              <a:t>수치형</a:t>
            </a:r>
            <a:r>
              <a:rPr lang="en-US" altLang="ko-KR" dirty="0"/>
              <a:t>) – </a:t>
            </a:r>
            <a:r>
              <a:rPr lang="ko-KR" altLang="en-US" dirty="0" err="1"/>
              <a:t>산점도</a:t>
            </a:r>
            <a:r>
              <a:rPr lang="ko-KR" altLang="en-US" dirty="0"/>
              <a:t> 및 회귀선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7987D9-C7E9-5D6E-3BD4-924645CE4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988" y="1400748"/>
            <a:ext cx="6352667" cy="49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9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8C036-4A12-2525-4976-2104466D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22" y="285226"/>
            <a:ext cx="10515600" cy="1325563"/>
          </a:xfrm>
        </p:spPr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40B1-4630-8315-C0F4-2A0C0C21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7832" y="804693"/>
            <a:ext cx="5571478" cy="491447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데이터시각화 </a:t>
            </a:r>
            <a:r>
              <a:rPr lang="en-US" altLang="ko-KR" dirty="0"/>
              <a:t>– </a:t>
            </a:r>
            <a:r>
              <a:rPr lang="ko-KR" altLang="en-US" dirty="0" err="1"/>
              <a:t>히트맵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A5119C-D248-7969-5B09-1D9325D79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147" y="228600"/>
            <a:ext cx="5848350" cy="640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E9030-D039-2F13-4F7C-134F0A689068}"/>
              </a:ext>
            </a:extLst>
          </p:cNvPr>
          <p:cNvSpPr txBox="1"/>
          <p:nvPr/>
        </p:nvSpPr>
        <p:spPr>
          <a:xfrm>
            <a:off x="8790024" y="5539665"/>
            <a:ext cx="2989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windspeed </a:t>
            </a:r>
            <a:r>
              <a:rPr lang="ko-KR" altLang="en-US" sz="2000" b="1" dirty="0"/>
              <a:t>피처 제거</a:t>
            </a:r>
          </a:p>
        </p:txBody>
      </p:sp>
    </p:spTree>
    <p:extLst>
      <p:ext uri="{BB962C8B-B14F-4D97-AF65-F5344CB8AC3E}">
        <p14:creationId xmlns:p14="http://schemas.microsoft.com/office/powerpoint/2010/main" val="39919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8C036-4A12-2525-4976-2104466D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22" y="285226"/>
            <a:ext cx="10515600" cy="1325563"/>
          </a:xfrm>
        </p:spPr>
        <p:txBody>
          <a:bodyPr/>
          <a:lstStyle/>
          <a:p>
            <a:r>
              <a:rPr lang="ko-KR" altLang="en-US" dirty="0"/>
              <a:t>베이스라인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40B1-4630-8315-C0F4-2A0C0C21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632" y="795816"/>
            <a:ext cx="5571478" cy="491447"/>
          </a:xfrm>
        </p:spPr>
        <p:txBody>
          <a:bodyPr/>
          <a:lstStyle/>
          <a:p>
            <a:r>
              <a:rPr lang="ko-KR" altLang="en-US" dirty="0"/>
              <a:t>피처 엔지니어링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E1BE67-E3D3-07AF-2936-3DC75AA62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76" y="1429675"/>
            <a:ext cx="4171950" cy="838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0CDACE-D3D5-DDB2-DE2A-E49F844EA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76" y="1262850"/>
            <a:ext cx="88487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7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8C036-4A12-2525-4976-2104466D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22" y="285226"/>
            <a:ext cx="10515600" cy="1325563"/>
          </a:xfrm>
        </p:spPr>
        <p:txBody>
          <a:bodyPr/>
          <a:lstStyle/>
          <a:p>
            <a:r>
              <a:rPr lang="ko-KR" altLang="en-US" dirty="0"/>
              <a:t>베이스라인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40B1-4630-8315-C0F4-2A0C0C21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632" y="795816"/>
            <a:ext cx="5571478" cy="491447"/>
          </a:xfrm>
        </p:spPr>
        <p:txBody>
          <a:bodyPr/>
          <a:lstStyle/>
          <a:p>
            <a:r>
              <a:rPr lang="ko-KR" altLang="en-US" dirty="0"/>
              <a:t>피처 엔지니어링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13837E-F8E1-60A2-B17C-7E3BE1DBA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14" y="1541293"/>
            <a:ext cx="7943850" cy="1733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E4E13B-4027-28D2-6307-6A9D15F85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14" y="3274843"/>
            <a:ext cx="65436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1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DE2CDD4-45F6-2148-92F1-1C250D728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98" y="1453695"/>
            <a:ext cx="5895975" cy="40290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978C036-4A12-2525-4976-2104466D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22" y="285226"/>
            <a:ext cx="10515600" cy="1325563"/>
          </a:xfrm>
        </p:spPr>
        <p:txBody>
          <a:bodyPr/>
          <a:lstStyle/>
          <a:p>
            <a:r>
              <a:rPr lang="ko-KR" altLang="en-US" dirty="0"/>
              <a:t>베이스라인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40B1-4630-8315-C0F4-2A0C0C21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632" y="795816"/>
            <a:ext cx="5571478" cy="491447"/>
          </a:xfrm>
        </p:spPr>
        <p:txBody>
          <a:bodyPr/>
          <a:lstStyle/>
          <a:p>
            <a:r>
              <a:rPr lang="ko-KR" altLang="en-US" dirty="0"/>
              <a:t>제출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E907AF-7201-9F67-AD38-4D57FE5A2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3098"/>
            <a:ext cx="12214249" cy="68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5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8C036-4A12-2525-4976-2104466D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22" y="285226"/>
            <a:ext cx="10515600" cy="1325563"/>
          </a:xfrm>
        </p:spPr>
        <p:txBody>
          <a:bodyPr/>
          <a:lstStyle/>
          <a:p>
            <a:r>
              <a:rPr lang="ko-KR" altLang="en-US" dirty="0"/>
              <a:t>성능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40B1-4630-8315-C0F4-2A0C0C21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9234" y="883783"/>
            <a:ext cx="5571478" cy="491447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err="1"/>
              <a:t>하이퍼파라미터</a:t>
            </a:r>
            <a:r>
              <a:rPr lang="ko-KR" altLang="en-US" dirty="0"/>
              <a:t> 최적화 </a:t>
            </a:r>
            <a:r>
              <a:rPr lang="en-US" altLang="ko-KR" dirty="0"/>
              <a:t>(</a:t>
            </a:r>
            <a:r>
              <a:rPr lang="ko-KR" altLang="en-US" dirty="0" err="1"/>
              <a:t>그리드서치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9066C7-8B9B-239B-1F50-817EC4C72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22" y="1465694"/>
            <a:ext cx="7286625" cy="3305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3DA6FD-792A-1725-6B66-07C061850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22" y="4888367"/>
            <a:ext cx="5114925" cy="1085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1DD87F-1F65-7873-F229-FA6105576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751" y="4940754"/>
            <a:ext cx="50196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5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01284-9879-8397-9044-B18C4865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/>
          <a:lstStyle/>
          <a:p>
            <a:r>
              <a:rPr lang="ko-KR" altLang="en-US" dirty="0"/>
              <a:t>문제 해결 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BF238F4-DB78-D2A2-2792-40A2E9E23C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360021"/>
              </p:ext>
            </p:extLst>
          </p:nvPr>
        </p:nvGraphicFramePr>
        <p:xfrm>
          <a:off x="-104503" y="1293222"/>
          <a:ext cx="11064240" cy="4922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5816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8C036-4A12-2525-4976-2104466D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22" y="285226"/>
            <a:ext cx="10515600" cy="1325563"/>
          </a:xfrm>
        </p:spPr>
        <p:txBody>
          <a:bodyPr/>
          <a:lstStyle/>
          <a:p>
            <a:r>
              <a:rPr lang="ko-KR" altLang="en-US" dirty="0"/>
              <a:t>성능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40B1-4630-8315-C0F4-2A0C0C21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9234" y="883783"/>
            <a:ext cx="5571478" cy="49144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라쏘</a:t>
            </a:r>
            <a:r>
              <a:rPr lang="ko-KR" altLang="en-US" dirty="0"/>
              <a:t> 회귀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379E82-1AC4-6268-BFA0-E1CC238E4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79" y="1610789"/>
            <a:ext cx="58578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48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8C036-4A12-2525-4976-2104466D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22" y="285226"/>
            <a:ext cx="10515600" cy="1325563"/>
          </a:xfrm>
        </p:spPr>
        <p:txBody>
          <a:bodyPr/>
          <a:lstStyle/>
          <a:p>
            <a:r>
              <a:rPr lang="ko-KR" altLang="en-US" dirty="0"/>
              <a:t>성능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40B1-4630-8315-C0F4-2A0C0C21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9234" y="883783"/>
            <a:ext cx="5571478" cy="491447"/>
          </a:xfrm>
        </p:spPr>
        <p:txBody>
          <a:bodyPr>
            <a:normAutofit/>
          </a:bodyPr>
          <a:lstStyle/>
          <a:p>
            <a:r>
              <a:rPr lang="ko-KR" altLang="en-US" dirty="0"/>
              <a:t>랜덤 포레스트 회귀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F343F7-FDBC-BBD5-BD98-DFA44CE4C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22" y="1610789"/>
            <a:ext cx="71818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37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8C036-4A12-2525-4976-2104466D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22" y="285226"/>
            <a:ext cx="10515600" cy="1325563"/>
          </a:xfrm>
        </p:spPr>
        <p:txBody>
          <a:bodyPr/>
          <a:lstStyle/>
          <a:p>
            <a:r>
              <a:rPr lang="ko-KR" altLang="en-US" dirty="0"/>
              <a:t>성능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40B1-4630-8315-C0F4-2A0C0C21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9234" y="883783"/>
            <a:ext cx="5571478" cy="491447"/>
          </a:xfrm>
        </p:spPr>
        <p:txBody>
          <a:bodyPr>
            <a:normAutofit/>
          </a:bodyPr>
          <a:lstStyle/>
          <a:p>
            <a:r>
              <a:rPr lang="ko-KR" altLang="en-US" dirty="0"/>
              <a:t>랜덤 포레스트 회귀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F343F7-FDBC-BBD5-BD98-DFA44CE4C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22" y="1610789"/>
            <a:ext cx="7181850" cy="4124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707D26-72DD-F87A-544A-02BC03028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712" y="1610789"/>
            <a:ext cx="91725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13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5ED56-3683-CBC0-2CF0-50FAF1F5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17BAF-E81F-531C-E195-9C0201A2C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044CD7-E6D0-8063-9F72-B23C62B26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2" y="3429294"/>
            <a:ext cx="11615545" cy="5929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EE2223-156A-6943-84D6-6C4A511EB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85" y="2207103"/>
            <a:ext cx="105441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7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84D76D9-096C-E691-F50D-7B098E011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70" y="1342116"/>
            <a:ext cx="11669459" cy="20434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7AA3AD6-F12B-D843-9D53-A9CE60F49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435"/>
            <a:ext cx="10515600" cy="1325563"/>
          </a:xfrm>
        </p:spPr>
        <p:txBody>
          <a:bodyPr/>
          <a:lstStyle/>
          <a:p>
            <a:r>
              <a:rPr lang="ko-KR" altLang="en-US" dirty="0"/>
              <a:t>문제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8D433D-769B-B7F7-22B0-3F9BCA36F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9636" y="721780"/>
            <a:ext cx="7130144" cy="37229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3D8462-0174-AB58-02FB-368B45255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97" y="3472433"/>
            <a:ext cx="5600700" cy="2962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B9403B-B892-3B61-8EEE-673FD5482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865216"/>
            <a:ext cx="35718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1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A3AD6-F12B-D843-9D53-A9CE60F49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435"/>
            <a:ext cx="10515600" cy="1325563"/>
          </a:xfrm>
        </p:spPr>
        <p:txBody>
          <a:bodyPr/>
          <a:lstStyle/>
          <a:p>
            <a:r>
              <a:rPr lang="ko-KR" altLang="en-US" dirty="0"/>
              <a:t>문제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8D433D-769B-B7F7-22B0-3F9BCA36F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9636" y="721780"/>
            <a:ext cx="7130144" cy="372291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평가지표 및 제출 형식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E1FDF5-0169-E52A-894B-1DE59C1BE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06" y="1624567"/>
            <a:ext cx="10274794" cy="11985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2492741-7178-29FD-9386-E0C2CFE17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860" y="3429000"/>
            <a:ext cx="86582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5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A3AD6-F12B-D843-9D53-A9CE60F49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435"/>
            <a:ext cx="10515600" cy="1325563"/>
          </a:xfrm>
        </p:spPr>
        <p:txBody>
          <a:bodyPr/>
          <a:lstStyle/>
          <a:p>
            <a:r>
              <a:rPr lang="ko-KR" altLang="en-US" dirty="0"/>
              <a:t>문제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8D433D-769B-B7F7-22B0-3F9BCA36F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9636" y="721780"/>
            <a:ext cx="7130144" cy="372291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데이터 둘러보기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B2D676-7B85-E331-87B7-7151C5BEC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42" y="1477993"/>
            <a:ext cx="84201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7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8C036-4A12-2525-4976-2104466D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22" y="285226"/>
            <a:ext cx="10515600" cy="1325563"/>
          </a:xfrm>
        </p:spPr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40B1-4630-8315-C0F4-2A0C0C21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7832" y="804693"/>
            <a:ext cx="5571478" cy="491447"/>
          </a:xfrm>
        </p:spPr>
        <p:txBody>
          <a:bodyPr/>
          <a:lstStyle/>
          <a:p>
            <a:r>
              <a:rPr lang="ko-KR" altLang="en-US" dirty="0"/>
              <a:t>피처 엔지니어링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D09283-D4F8-E3EA-0A3C-69EBCA465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59" y="1389124"/>
            <a:ext cx="71723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7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8C036-4A12-2525-4976-2104466D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22" y="285226"/>
            <a:ext cx="10515600" cy="1325563"/>
          </a:xfrm>
        </p:spPr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40B1-4630-8315-C0F4-2A0C0C21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7832" y="804693"/>
            <a:ext cx="5571478" cy="491447"/>
          </a:xfrm>
        </p:spPr>
        <p:txBody>
          <a:bodyPr/>
          <a:lstStyle/>
          <a:p>
            <a:r>
              <a:rPr lang="ko-KR" altLang="en-US" dirty="0"/>
              <a:t>파생 피처 추가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D09283-D4F8-E3EA-0A3C-69EBCA465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59" y="1389124"/>
            <a:ext cx="7172325" cy="2162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02492D-07B8-B657-028A-E056400F9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59" y="4241815"/>
            <a:ext cx="10382250" cy="1552575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5490CD26-91FA-15DF-3FB0-1C79BE976F7D}"/>
              </a:ext>
            </a:extLst>
          </p:cNvPr>
          <p:cNvSpPr/>
          <p:nvPr/>
        </p:nvSpPr>
        <p:spPr>
          <a:xfrm>
            <a:off x="4785064" y="3551299"/>
            <a:ext cx="443884" cy="57681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813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8C036-4A12-2525-4976-2104466D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22" y="285226"/>
            <a:ext cx="10515600" cy="1325563"/>
          </a:xfrm>
        </p:spPr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40B1-4630-8315-C0F4-2A0C0C21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7832" y="804693"/>
            <a:ext cx="5571478" cy="491447"/>
          </a:xfrm>
        </p:spPr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7D1B67-5229-028F-9043-F56BD5A4A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60" y="1389124"/>
            <a:ext cx="6785084" cy="204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9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8C036-4A12-2525-4976-2104466D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22" y="285226"/>
            <a:ext cx="10515600" cy="1325563"/>
          </a:xfrm>
        </p:spPr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40B1-4630-8315-C0F4-2A0C0C21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7832" y="804693"/>
            <a:ext cx="5571478" cy="491447"/>
          </a:xfrm>
        </p:spPr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7D1B67-5229-028F-9043-F56BD5A4AE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32"/>
          <a:stretch/>
        </p:blipFill>
        <p:spPr>
          <a:xfrm>
            <a:off x="6441424" y="93355"/>
            <a:ext cx="5795771" cy="13255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D456ED-DC40-B819-50AB-0FF3BAB43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67" y="1418918"/>
            <a:ext cx="4752975" cy="5295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D9605D-5DC2-9395-1F8E-0E5B5F5B8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424" y="1418918"/>
            <a:ext cx="46672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169</Words>
  <Application>Microsoft Office PowerPoint</Application>
  <PresentationFormat>와이드스크린</PresentationFormat>
  <Paragraphs>61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Kaggle 1조 2주차 </vt:lpstr>
      <vt:lpstr>문제 해결 과정</vt:lpstr>
      <vt:lpstr>문제 이해</vt:lpstr>
      <vt:lpstr>문제 이해</vt:lpstr>
      <vt:lpstr>문제 이해</vt:lpstr>
      <vt:lpstr>데이터 분석</vt:lpstr>
      <vt:lpstr>데이터 분석</vt:lpstr>
      <vt:lpstr>데이터 분석</vt:lpstr>
      <vt:lpstr>데이터 분석</vt:lpstr>
      <vt:lpstr>데이터 분석</vt:lpstr>
      <vt:lpstr>데이터 분석</vt:lpstr>
      <vt:lpstr>데이터 분석</vt:lpstr>
      <vt:lpstr>데이터 분석</vt:lpstr>
      <vt:lpstr>데이터 분석</vt:lpstr>
      <vt:lpstr>데이터 분석</vt:lpstr>
      <vt:lpstr>베이스라인 모델</vt:lpstr>
      <vt:lpstr>베이스라인 모델</vt:lpstr>
      <vt:lpstr>베이스라인 모델</vt:lpstr>
      <vt:lpstr>성능 개선</vt:lpstr>
      <vt:lpstr>성능 개선</vt:lpstr>
      <vt:lpstr>성능 개선</vt:lpstr>
      <vt:lpstr>성능 개선</vt:lpstr>
      <vt:lpstr>제출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1조 2주차 </dc:title>
  <dc:creator>김 동연</dc:creator>
  <cp:lastModifiedBy>김 동연</cp:lastModifiedBy>
  <cp:revision>1</cp:revision>
  <dcterms:created xsi:type="dcterms:W3CDTF">2023-03-23T09:10:08Z</dcterms:created>
  <dcterms:modified xsi:type="dcterms:W3CDTF">2023-03-23T09:44:15Z</dcterms:modified>
</cp:coreProperties>
</file>