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1" r:id="rId6"/>
    <p:sldId id="283" r:id="rId7"/>
    <p:sldId id="275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76" r:id="rId16"/>
    <p:sldId id="292" r:id="rId17"/>
    <p:sldId id="29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96A7A-69B6-49B1-BCE1-21E2D0050308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4B3CE-FFA9-42F9-94CC-5838FA13978B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b="1" dirty="0"/>
            <a:t>데이터 세트 이해</a:t>
          </a:r>
        </a:p>
      </dgm:t>
    </dgm:pt>
    <dgm:pt modelId="{F92FFF32-E590-4A9C-B0DF-62B5CD025D90}" type="parTrans" cxnId="{A47E9AEE-3D37-49EC-A44F-01367E076C5E}">
      <dgm:prSet/>
      <dgm:spPr/>
      <dgm:t>
        <a:bodyPr/>
        <a:lstStyle/>
        <a:p>
          <a:pPr latinLnBrk="1"/>
          <a:endParaRPr lang="ko-KR" altLang="en-US" b="1"/>
        </a:p>
      </dgm:t>
    </dgm:pt>
    <dgm:pt modelId="{5EFA2CD5-9AD3-48F5-8A2E-CEAD31994992}" type="sibTrans" cxnId="{A47E9AEE-3D37-49EC-A44F-01367E076C5E}">
      <dgm:prSet/>
      <dgm:spPr/>
      <dgm:t>
        <a:bodyPr/>
        <a:lstStyle/>
        <a:p>
          <a:pPr latinLnBrk="1"/>
          <a:endParaRPr lang="ko-KR" altLang="en-US" b="1"/>
        </a:p>
      </dgm:t>
    </dgm:pt>
    <dgm:pt modelId="{754F16C9-A7A6-4726-9ACA-46FA45004D73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뭐할 거 없음</a:t>
          </a:r>
        </a:p>
      </dgm:t>
    </dgm:pt>
    <dgm:pt modelId="{9DCDD11C-7C0B-4792-B479-1DFAF4A9960F}" type="parTrans" cxnId="{E3FD736D-2FD0-40AE-9F52-7F04CD6B10CB}">
      <dgm:prSet/>
      <dgm:spPr/>
      <dgm:t>
        <a:bodyPr/>
        <a:lstStyle/>
        <a:p>
          <a:pPr latinLnBrk="1"/>
          <a:endParaRPr lang="ko-KR" altLang="en-US" b="1"/>
        </a:p>
      </dgm:t>
    </dgm:pt>
    <dgm:pt modelId="{87F5001E-7AC4-4A6E-94A0-B1FC76FE650C}" type="sibTrans" cxnId="{E3FD736D-2FD0-40AE-9F52-7F04CD6B10CB}">
      <dgm:prSet/>
      <dgm:spPr/>
      <dgm:t>
        <a:bodyPr/>
        <a:lstStyle/>
        <a:p>
          <a:pPr latinLnBrk="1"/>
          <a:endParaRPr lang="ko-KR" altLang="en-US" b="1"/>
        </a:p>
      </dgm:t>
    </dgm:pt>
    <dgm:pt modelId="{12E51B4C-F7A3-49F4-B245-54242DB300D2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탐색적 데이터 분석</a:t>
          </a:r>
        </a:p>
      </dgm:t>
    </dgm:pt>
    <dgm:pt modelId="{1DD4BC2A-BC6E-4A31-B69F-0E7C3EF812A6}" type="parTrans" cxnId="{9A3EF219-3913-46F6-A211-425146F758CF}">
      <dgm:prSet/>
      <dgm:spPr/>
      <dgm:t>
        <a:bodyPr/>
        <a:lstStyle/>
        <a:p>
          <a:pPr latinLnBrk="1"/>
          <a:endParaRPr lang="ko-KR" altLang="en-US" b="1"/>
        </a:p>
      </dgm:t>
    </dgm:pt>
    <dgm:pt modelId="{08C32798-ACAB-400A-B752-B6E0DF01DC57}" type="sibTrans" cxnId="{9A3EF219-3913-46F6-A211-425146F758CF}">
      <dgm:prSet/>
      <dgm:spPr/>
      <dgm:t>
        <a:bodyPr/>
        <a:lstStyle/>
        <a:p>
          <a:pPr latinLnBrk="1"/>
          <a:endParaRPr lang="ko-KR" altLang="en-US" b="1"/>
        </a:p>
      </dgm:t>
    </dgm:pt>
    <dgm:pt modelId="{18A102F0-BD03-4273-AE69-658C95A8EBCC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타깃 값 분포</a:t>
          </a:r>
        </a:p>
      </dgm:t>
    </dgm:pt>
    <dgm:pt modelId="{8E70EDA8-D94B-4286-8286-A5E6A9522658}" type="parTrans" cxnId="{33B954DA-CB64-4856-BD89-2AF48E3C6527}">
      <dgm:prSet/>
      <dgm:spPr/>
      <dgm:t>
        <a:bodyPr/>
        <a:lstStyle/>
        <a:p>
          <a:pPr latinLnBrk="1"/>
          <a:endParaRPr lang="ko-KR" altLang="en-US" b="1"/>
        </a:p>
      </dgm:t>
    </dgm:pt>
    <dgm:pt modelId="{0D920406-268C-4745-BF5A-04DF68D93C08}" type="sibTrans" cxnId="{33B954DA-CB64-4856-BD89-2AF48E3C6527}">
      <dgm:prSet/>
      <dgm:spPr/>
      <dgm:t>
        <a:bodyPr/>
        <a:lstStyle/>
        <a:p>
          <a:pPr latinLnBrk="1"/>
          <a:endParaRPr lang="ko-KR" altLang="en-US" b="1"/>
        </a:p>
      </dgm:t>
    </dgm:pt>
    <dgm:pt modelId="{D40FB138-713D-4147-BE55-364E24A6DA69}">
      <dgm:prSet phldrT="[텍스트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베이스라인 모델</a:t>
          </a:r>
          <a:endParaRPr lang="en-US" altLang="ko-KR" b="1" dirty="0"/>
        </a:p>
        <a:p>
          <a:pPr latinLnBrk="1"/>
          <a:r>
            <a:rPr lang="en-US" altLang="ko-KR" b="1" dirty="0"/>
            <a:t>(EfficientNet-B0)</a:t>
          </a:r>
          <a:endParaRPr lang="ko-KR" altLang="en-US" b="1" dirty="0"/>
        </a:p>
      </dgm:t>
    </dgm:pt>
    <dgm:pt modelId="{56D4F1FC-68E4-4C59-A386-EA0D0C429F7C}" type="parTrans" cxnId="{AAB60CC8-62B7-4A50-903C-E3F56F97CADC}">
      <dgm:prSet/>
      <dgm:spPr/>
      <dgm:t>
        <a:bodyPr/>
        <a:lstStyle/>
        <a:p>
          <a:pPr latinLnBrk="1"/>
          <a:endParaRPr lang="ko-KR" altLang="en-US" b="1"/>
        </a:p>
      </dgm:t>
    </dgm:pt>
    <dgm:pt modelId="{FA7C96BB-0DBC-4AFC-9897-1B5A29A48AC6}" type="sibTrans" cxnId="{AAB60CC8-62B7-4A50-903C-E3F56F97CADC}">
      <dgm:prSet/>
      <dgm:spPr/>
      <dgm:t>
        <a:bodyPr/>
        <a:lstStyle/>
        <a:p>
          <a:pPr latinLnBrk="1"/>
          <a:endParaRPr lang="ko-KR" altLang="en-US" b="1"/>
        </a:p>
      </dgm:t>
    </dgm:pt>
    <dgm:pt modelId="{E210DF7E-530E-43C5-B36C-1DCE9F2301C8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변환기 정의</a:t>
          </a:r>
        </a:p>
      </dgm:t>
    </dgm:pt>
    <dgm:pt modelId="{73F1EEBB-EC43-4427-B45A-BF93C2AEDF22}" type="parTrans" cxnId="{349DE66B-D48C-46BB-9773-26326471B13E}">
      <dgm:prSet/>
      <dgm:spPr/>
      <dgm:t>
        <a:bodyPr/>
        <a:lstStyle/>
        <a:p>
          <a:pPr latinLnBrk="1"/>
          <a:endParaRPr lang="ko-KR" altLang="en-US" b="1"/>
        </a:p>
      </dgm:t>
    </dgm:pt>
    <dgm:pt modelId="{ECB9465D-1E6F-4051-9E96-E7F62BA0960D}" type="sibTrans" cxnId="{349DE66B-D48C-46BB-9773-26326471B13E}">
      <dgm:prSet/>
      <dgm:spPr/>
      <dgm:t>
        <a:bodyPr/>
        <a:lstStyle/>
        <a:p>
          <a:pPr latinLnBrk="1"/>
          <a:endParaRPr lang="ko-KR" altLang="en-US" b="1"/>
        </a:p>
      </dgm:t>
    </dgm:pt>
    <dgm:pt modelId="{C42B93EA-BDE5-4E1D-9E35-9AE3C2A288F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성능 개선</a:t>
          </a:r>
          <a:endParaRPr lang="en-US" altLang="ko-KR" b="1" dirty="0"/>
        </a:p>
        <a:p>
          <a:pPr latinLnBrk="1"/>
          <a:r>
            <a:rPr lang="en-US" altLang="ko-KR" b="1" dirty="0"/>
            <a:t>(EfficientNet-B1,B2,B3 </a:t>
          </a:r>
          <a:r>
            <a:rPr lang="ko-KR" altLang="en-US" b="1" dirty="0"/>
            <a:t>앙상블</a:t>
          </a:r>
          <a:r>
            <a:rPr lang="en-US" altLang="ko-KR" b="1" dirty="0"/>
            <a:t>)</a:t>
          </a:r>
          <a:endParaRPr lang="ko-KR" altLang="en-US" b="1" dirty="0"/>
        </a:p>
      </dgm:t>
    </dgm:pt>
    <dgm:pt modelId="{CC03C49D-9E83-48DA-9C44-AB67AD1EF6ED}" type="parTrans" cxnId="{9AFF7305-7EA9-4565-8E0A-B8A33B62E66F}">
      <dgm:prSet/>
      <dgm:spPr/>
      <dgm:t>
        <a:bodyPr/>
        <a:lstStyle/>
        <a:p>
          <a:pPr latinLnBrk="1"/>
          <a:endParaRPr lang="ko-KR" altLang="en-US" b="1"/>
        </a:p>
      </dgm:t>
    </dgm:pt>
    <dgm:pt modelId="{1F9BB94A-55A3-4170-9600-D2C213A919B5}" type="sibTrans" cxnId="{9AFF7305-7EA9-4565-8E0A-B8A33B62E66F}">
      <dgm:prSet/>
      <dgm:spPr/>
      <dgm:t>
        <a:bodyPr/>
        <a:lstStyle/>
        <a:p>
          <a:pPr latinLnBrk="1"/>
          <a:endParaRPr lang="ko-KR" altLang="en-US" b="1"/>
        </a:p>
      </dgm:t>
    </dgm:pt>
    <dgm:pt modelId="{61FD15F6-AC0C-471B-8728-2B598E745AAE}">
      <dgm:prSet phldrT="[텍스트]" custT="1"/>
      <dgm:spPr/>
      <dgm:t>
        <a:bodyPr/>
        <a:lstStyle/>
        <a:p>
          <a:pPr latinLnBrk="1"/>
          <a:endParaRPr lang="ko-KR" altLang="en-US" sz="1050" b="1" dirty="0"/>
        </a:p>
      </dgm:t>
    </dgm:pt>
    <dgm:pt modelId="{93C781F4-7A9C-485F-BA2B-97EB59AE556D}" type="parTrans" cxnId="{9C94082E-8F6C-43ED-98D4-5B036F371E84}">
      <dgm:prSet/>
      <dgm:spPr/>
      <dgm:t>
        <a:bodyPr/>
        <a:lstStyle/>
        <a:p>
          <a:pPr latinLnBrk="1"/>
          <a:endParaRPr lang="ko-KR" altLang="en-US"/>
        </a:p>
      </dgm:t>
    </dgm:pt>
    <dgm:pt modelId="{54E94214-503A-4B67-A029-8A33A7B6194D}" type="sibTrans" cxnId="{9C94082E-8F6C-43ED-98D4-5B036F371E84}">
      <dgm:prSet/>
      <dgm:spPr/>
      <dgm:t>
        <a:bodyPr/>
        <a:lstStyle/>
        <a:p>
          <a:pPr latinLnBrk="1"/>
          <a:endParaRPr lang="ko-KR" altLang="en-US"/>
        </a:p>
      </dgm:t>
    </dgm:pt>
    <dgm:pt modelId="{A69F4D56-4749-4280-829F-A377C1C77A51}">
      <dgm:prSet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 err="1"/>
            <a:t>스케쥴러</a:t>
          </a:r>
          <a:r>
            <a:rPr lang="ko-KR" altLang="en-US" sz="1050" b="1" dirty="0"/>
            <a:t> 설정</a:t>
          </a:r>
        </a:p>
      </dgm:t>
    </dgm:pt>
    <dgm:pt modelId="{959D8B74-C184-404B-B596-831294AB45F1}" type="parTrans" cxnId="{B9847474-8D92-4FC2-96FB-0EFB8BCC4FF0}">
      <dgm:prSet/>
      <dgm:spPr/>
      <dgm:t>
        <a:bodyPr/>
        <a:lstStyle/>
        <a:p>
          <a:pPr latinLnBrk="1"/>
          <a:endParaRPr lang="ko-KR" altLang="en-US"/>
        </a:p>
      </dgm:t>
    </dgm:pt>
    <dgm:pt modelId="{98179A9D-0142-48CA-AB1A-5BD7481D203E}" type="sibTrans" cxnId="{B9847474-8D92-4FC2-96FB-0EFB8BCC4FF0}">
      <dgm:prSet/>
      <dgm:spPr/>
      <dgm:t>
        <a:bodyPr/>
        <a:lstStyle/>
        <a:p>
          <a:pPr latinLnBrk="1"/>
          <a:endParaRPr lang="ko-KR" altLang="en-US"/>
        </a:p>
      </dgm:t>
    </dgm:pt>
    <dgm:pt modelId="{36E456F0-8712-4248-891F-F39DB7C891EF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데이터 이외의 모든 것은 자유</a:t>
          </a:r>
        </a:p>
      </dgm:t>
    </dgm:pt>
    <dgm:pt modelId="{3465BEC7-A611-4FF3-9F0B-1A5A02FA1B8F}" type="parTrans" cxnId="{BE94765B-7FF3-486B-BB7D-6F678605B3F5}">
      <dgm:prSet/>
      <dgm:spPr/>
      <dgm:t>
        <a:bodyPr/>
        <a:lstStyle/>
        <a:p>
          <a:pPr latinLnBrk="1"/>
          <a:endParaRPr lang="ko-KR" altLang="en-US"/>
        </a:p>
      </dgm:t>
    </dgm:pt>
    <dgm:pt modelId="{2EE5F5D2-56C7-44DF-BAB6-B0D05D3C374C}" type="sibTrans" cxnId="{BE94765B-7FF3-486B-BB7D-6F678605B3F5}">
      <dgm:prSet/>
      <dgm:spPr/>
      <dgm:t>
        <a:bodyPr/>
        <a:lstStyle/>
        <a:p>
          <a:pPr latinLnBrk="1"/>
          <a:endParaRPr lang="ko-KR" altLang="en-US"/>
        </a:p>
      </dgm:t>
    </dgm:pt>
    <dgm:pt modelId="{C9CD0842-5FED-44CD-B6E6-B5B0D93B54F2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이미지 크기</a:t>
          </a:r>
        </a:p>
      </dgm:t>
    </dgm:pt>
    <dgm:pt modelId="{CB1EE605-8E74-4A6E-9C99-1AD54ED4EA13}" type="parTrans" cxnId="{EC2B4280-27A5-4E6D-B9D3-798E1AFD471E}">
      <dgm:prSet/>
      <dgm:spPr/>
      <dgm:t>
        <a:bodyPr/>
        <a:lstStyle/>
        <a:p>
          <a:pPr latinLnBrk="1"/>
          <a:endParaRPr lang="ko-KR" altLang="en-US"/>
        </a:p>
      </dgm:t>
    </dgm:pt>
    <dgm:pt modelId="{6DA17350-86C0-45DD-8B00-03BD43B220EB}" type="sibTrans" cxnId="{EC2B4280-27A5-4E6D-B9D3-798E1AFD471E}">
      <dgm:prSet/>
      <dgm:spPr/>
      <dgm:t>
        <a:bodyPr/>
        <a:lstStyle/>
        <a:p>
          <a:pPr latinLnBrk="1"/>
          <a:endParaRPr lang="ko-KR" altLang="en-US"/>
        </a:p>
      </dgm:t>
    </dgm:pt>
    <dgm:pt modelId="{23519CDA-0E87-4CAD-BFD5-C831F4744A90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모델 선정</a:t>
          </a:r>
        </a:p>
      </dgm:t>
    </dgm:pt>
    <dgm:pt modelId="{DCC3C9FC-F9D5-4CAD-9A64-CA5B79293C11}" type="parTrans" cxnId="{5170E2AB-9F0E-4149-BB40-6A1CF995C667}">
      <dgm:prSet/>
      <dgm:spPr/>
      <dgm:t>
        <a:bodyPr/>
        <a:lstStyle/>
        <a:p>
          <a:pPr latinLnBrk="1"/>
          <a:endParaRPr lang="ko-KR" altLang="en-US"/>
        </a:p>
      </dgm:t>
    </dgm:pt>
    <dgm:pt modelId="{4AD1AF2E-1559-4F2F-BA28-8E34D766ACF9}" type="sibTrans" cxnId="{5170E2AB-9F0E-4149-BB40-6A1CF995C667}">
      <dgm:prSet/>
      <dgm:spPr/>
      <dgm:t>
        <a:bodyPr/>
        <a:lstStyle/>
        <a:p>
          <a:pPr latinLnBrk="1"/>
          <a:endParaRPr lang="ko-KR" altLang="en-US"/>
        </a:p>
      </dgm:t>
    </dgm:pt>
    <dgm:pt modelId="{42F26574-C399-4F24-B498-858E79930652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손실함수 및 </a:t>
          </a:r>
          <a:r>
            <a:rPr lang="ko-KR" altLang="en-US" sz="1050" b="1" dirty="0" err="1"/>
            <a:t>옵티마이저</a:t>
          </a:r>
          <a:r>
            <a:rPr lang="ko-KR" altLang="en-US" sz="1050" b="1" dirty="0"/>
            <a:t> 설정</a:t>
          </a:r>
        </a:p>
      </dgm:t>
    </dgm:pt>
    <dgm:pt modelId="{B67DB415-8681-4094-9107-1FABC8C4F3B8}" type="parTrans" cxnId="{DCB900EF-27A6-4F40-9F2F-9A04D2EB0134}">
      <dgm:prSet/>
      <dgm:spPr/>
      <dgm:t>
        <a:bodyPr/>
        <a:lstStyle/>
        <a:p>
          <a:pPr latinLnBrk="1"/>
          <a:endParaRPr lang="ko-KR" altLang="en-US"/>
        </a:p>
      </dgm:t>
    </dgm:pt>
    <dgm:pt modelId="{233C91E3-5ECA-4200-B22C-B4FF8DBF4BED}" type="sibTrans" cxnId="{DCB900EF-27A6-4F40-9F2F-9A04D2EB0134}">
      <dgm:prSet/>
      <dgm:spPr/>
      <dgm:t>
        <a:bodyPr/>
        <a:lstStyle/>
        <a:p>
          <a:pPr latinLnBrk="1"/>
          <a:endParaRPr lang="ko-KR" altLang="en-US"/>
        </a:p>
      </dgm:t>
    </dgm:pt>
    <dgm:pt modelId="{664F144A-1CA4-4C2D-A199-524103B1C6BA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훈련 함수 정의</a:t>
          </a:r>
        </a:p>
      </dgm:t>
    </dgm:pt>
    <dgm:pt modelId="{C61664B2-D756-4419-BB5D-C9893C1E043C}" type="parTrans" cxnId="{E441F37B-F100-4F2D-9DA2-5FA4A01CB161}">
      <dgm:prSet/>
      <dgm:spPr/>
      <dgm:t>
        <a:bodyPr/>
        <a:lstStyle/>
        <a:p>
          <a:pPr latinLnBrk="1"/>
          <a:endParaRPr lang="ko-KR" altLang="en-US"/>
        </a:p>
      </dgm:t>
    </dgm:pt>
    <dgm:pt modelId="{D68EF221-8EA2-4D74-9463-9800414ED892}" type="sibTrans" cxnId="{E441F37B-F100-4F2D-9DA2-5FA4A01CB161}">
      <dgm:prSet/>
      <dgm:spPr/>
      <dgm:t>
        <a:bodyPr/>
        <a:lstStyle/>
        <a:p>
          <a:pPr latinLnBrk="1"/>
          <a:endParaRPr lang="ko-KR" altLang="en-US"/>
        </a:p>
      </dgm:t>
    </dgm:pt>
    <dgm:pt modelId="{11772F5D-9572-4318-A018-53CCFF0E2D69}">
      <dgm:prSet custT="1"/>
      <dgm:spPr/>
      <dgm:t>
        <a:bodyPr/>
        <a:lstStyle/>
        <a:p>
          <a:pPr latinLnBrk="1"/>
          <a:r>
            <a:rPr lang="en-US" altLang="ko-KR" sz="1050" b="1" dirty="0"/>
            <a:t> </a:t>
          </a:r>
          <a:r>
            <a:rPr lang="ko-KR" altLang="en-US" sz="1050" b="1" dirty="0"/>
            <a:t>앙상블</a:t>
          </a:r>
        </a:p>
      </dgm:t>
    </dgm:pt>
    <dgm:pt modelId="{40414341-B159-4525-9348-080B279B1FBA}" type="parTrans" cxnId="{CE86767A-C60F-4C78-B540-67558599775D}">
      <dgm:prSet/>
      <dgm:spPr/>
      <dgm:t>
        <a:bodyPr/>
        <a:lstStyle/>
        <a:p>
          <a:pPr latinLnBrk="1"/>
          <a:endParaRPr lang="ko-KR" altLang="en-US"/>
        </a:p>
      </dgm:t>
    </dgm:pt>
    <dgm:pt modelId="{2B3DD21A-2C9A-442F-A4A7-EEC1FF027C5F}" type="sibTrans" cxnId="{CE86767A-C60F-4C78-B540-67558599775D}">
      <dgm:prSet/>
      <dgm:spPr/>
      <dgm:t>
        <a:bodyPr/>
        <a:lstStyle/>
        <a:p>
          <a:pPr latinLnBrk="1"/>
          <a:endParaRPr lang="ko-KR" altLang="en-US"/>
        </a:p>
      </dgm:t>
    </dgm:pt>
    <dgm:pt modelId="{D9A8EEC3-FB4A-442C-99CB-545D41CA29B2}" type="pres">
      <dgm:prSet presAssocID="{15996A7A-69B6-49B1-BCE1-21E2D0050308}" presName="rootnode" presStyleCnt="0">
        <dgm:presLayoutVars>
          <dgm:chMax/>
          <dgm:chPref/>
          <dgm:dir/>
          <dgm:animLvl val="lvl"/>
        </dgm:presLayoutVars>
      </dgm:prSet>
      <dgm:spPr/>
    </dgm:pt>
    <dgm:pt modelId="{11A7A074-F1D2-44D0-B8A1-EE55703B2A23}" type="pres">
      <dgm:prSet presAssocID="{3014B3CE-FFA9-42F9-94CC-5838FA13978B}" presName="composite" presStyleCnt="0"/>
      <dgm:spPr/>
    </dgm:pt>
    <dgm:pt modelId="{5824F374-E0AC-4250-824E-73D713CDFD6B}" type="pres">
      <dgm:prSet presAssocID="{3014B3CE-FFA9-42F9-94CC-5838FA13978B}" presName="bentUpArrow1" presStyleLbl="alignImgPlace1" presStyleIdx="0" presStyleCnt="3"/>
      <dgm:spPr/>
    </dgm:pt>
    <dgm:pt modelId="{EC4CDF2A-BA6D-4E81-BD93-292B7BC8E66E}" type="pres">
      <dgm:prSet presAssocID="{3014B3CE-FFA9-42F9-94CC-5838FA13978B}" presName="ParentText" presStyleLbl="node1" presStyleIdx="0" presStyleCnt="4" custScaleX="133552" custLinFactNeighborX="-16742">
        <dgm:presLayoutVars>
          <dgm:chMax val="1"/>
          <dgm:chPref val="1"/>
          <dgm:bulletEnabled val="1"/>
        </dgm:presLayoutVars>
      </dgm:prSet>
      <dgm:spPr/>
    </dgm:pt>
    <dgm:pt modelId="{7020C8CB-CDB1-4283-885D-726D8D2CDF78}" type="pres">
      <dgm:prSet presAssocID="{3014B3CE-FFA9-42F9-94CC-5838FA13978B}" presName="ChildText" presStyleLbl="revTx" presStyleIdx="0" presStyleCnt="4" custLinFactNeighborX="9032">
        <dgm:presLayoutVars>
          <dgm:chMax val="0"/>
          <dgm:chPref val="0"/>
          <dgm:bulletEnabled val="1"/>
        </dgm:presLayoutVars>
      </dgm:prSet>
      <dgm:spPr/>
    </dgm:pt>
    <dgm:pt modelId="{117B15B8-E9EF-4482-91E6-7D5FBF8A0027}" type="pres">
      <dgm:prSet presAssocID="{5EFA2CD5-9AD3-48F5-8A2E-CEAD31994992}" presName="sibTrans" presStyleCnt="0"/>
      <dgm:spPr/>
    </dgm:pt>
    <dgm:pt modelId="{9C8914B0-A504-4B27-89C4-308FA1A61EAD}" type="pres">
      <dgm:prSet presAssocID="{12E51B4C-F7A3-49F4-B245-54242DB300D2}" presName="composite" presStyleCnt="0"/>
      <dgm:spPr/>
    </dgm:pt>
    <dgm:pt modelId="{781DDCF5-A716-4275-B405-464D637C76D5}" type="pres">
      <dgm:prSet presAssocID="{12E51B4C-F7A3-49F4-B245-54242DB300D2}" presName="bentUpArrow1" presStyleLbl="alignImgPlace1" presStyleIdx="1" presStyleCnt="3"/>
      <dgm:spPr/>
    </dgm:pt>
    <dgm:pt modelId="{1D4813B7-7EB3-4009-8C77-D412C15B8EC6}" type="pres">
      <dgm:prSet presAssocID="{12E51B4C-F7A3-49F4-B245-54242DB300D2}" presName="ParentText" presStyleLbl="node1" presStyleIdx="1" presStyleCnt="4" custScaleX="151068">
        <dgm:presLayoutVars>
          <dgm:chMax val="1"/>
          <dgm:chPref val="1"/>
          <dgm:bulletEnabled val="1"/>
        </dgm:presLayoutVars>
      </dgm:prSet>
      <dgm:spPr/>
    </dgm:pt>
    <dgm:pt modelId="{32478742-DEC5-44BC-987D-BEA2848D71DE}" type="pres">
      <dgm:prSet presAssocID="{12E51B4C-F7A3-49F4-B245-54242DB300D2}" presName="ChildText" presStyleLbl="revTx" presStyleIdx="1" presStyleCnt="4" custLinFactNeighborX="40876" custLinFactNeighborY="-2389">
        <dgm:presLayoutVars>
          <dgm:chMax val="0"/>
          <dgm:chPref val="0"/>
          <dgm:bulletEnabled val="1"/>
        </dgm:presLayoutVars>
      </dgm:prSet>
      <dgm:spPr/>
    </dgm:pt>
    <dgm:pt modelId="{D113FC20-BC98-498F-B113-7D7B9792A8C8}" type="pres">
      <dgm:prSet presAssocID="{08C32798-ACAB-400A-B752-B6E0DF01DC57}" presName="sibTrans" presStyleCnt="0"/>
      <dgm:spPr/>
    </dgm:pt>
    <dgm:pt modelId="{2BFCB63E-4E02-4FEF-9703-9CB9D1B3D0ED}" type="pres">
      <dgm:prSet presAssocID="{D40FB138-713D-4147-BE55-364E24A6DA69}" presName="composite" presStyleCnt="0"/>
      <dgm:spPr/>
    </dgm:pt>
    <dgm:pt modelId="{E4BE8D02-5B0A-4BB4-AEEE-079022A7A46E}" type="pres">
      <dgm:prSet presAssocID="{D40FB138-713D-4147-BE55-364E24A6DA69}" presName="bentUpArrow1" presStyleLbl="alignImgPlace1" presStyleIdx="2" presStyleCnt="3"/>
      <dgm:spPr/>
    </dgm:pt>
    <dgm:pt modelId="{26BF2FAC-4693-45E4-A526-242AA04FC7A1}" type="pres">
      <dgm:prSet presAssocID="{D40FB138-713D-4147-BE55-364E24A6DA6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508FCB3-3B9E-4C37-AF50-D268E16970FC}" type="pres">
      <dgm:prSet presAssocID="{D40FB138-713D-4147-BE55-364E24A6DA69}" presName="ChildText" presStyleLbl="revTx" presStyleIdx="2" presStyleCnt="4" custScaleX="185406" custLinFactNeighborX="52726" custLinFactNeighborY="-1451">
        <dgm:presLayoutVars>
          <dgm:chMax val="0"/>
          <dgm:chPref val="0"/>
          <dgm:bulletEnabled val="1"/>
        </dgm:presLayoutVars>
      </dgm:prSet>
      <dgm:spPr/>
    </dgm:pt>
    <dgm:pt modelId="{5A911FB0-C1E9-446C-ABCC-CDD3566B25B0}" type="pres">
      <dgm:prSet presAssocID="{FA7C96BB-0DBC-4AFC-9897-1B5A29A48AC6}" presName="sibTrans" presStyleCnt="0"/>
      <dgm:spPr/>
    </dgm:pt>
    <dgm:pt modelId="{61F9D90A-38D3-4A44-AA12-6058A8B25176}" type="pres">
      <dgm:prSet presAssocID="{C42B93EA-BDE5-4E1D-9E35-9AE3C2A288F1}" presName="composite" presStyleCnt="0"/>
      <dgm:spPr/>
    </dgm:pt>
    <dgm:pt modelId="{ED027B9B-06E2-40E7-98F0-4DA3C08E1C26}" type="pres">
      <dgm:prSet presAssocID="{C42B93EA-BDE5-4E1D-9E35-9AE3C2A288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38F37B6-78A8-4FB6-AEEF-430C2EADAC2B}" type="pres">
      <dgm:prSet presAssocID="{C42B93EA-BDE5-4E1D-9E35-9AE3C2A288F1}" presName="FinalChildText" presStyleLbl="revTx" presStyleIdx="3" presStyleCnt="4" custLinFactNeighborX="14678" custLinFactNeighborY="1451">
        <dgm:presLayoutVars>
          <dgm:chMax val="0"/>
          <dgm:chPref val="0"/>
          <dgm:bulletEnabled val="1"/>
        </dgm:presLayoutVars>
      </dgm:prSet>
      <dgm:spPr/>
    </dgm:pt>
  </dgm:ptLst>
  <dgm:cxnLst>
    <dgm:cxn modelId="{9AFF7305-7EA9-4565-8E0A-B8A33B62E66F}" srcId="{15996A7A-69B6-49B1-BCE1-21E2D0050308}" destId="{C42B93EA-BDE5-4E1D-9E35-9AE3C2A288F1}" srcOrd="3" destOrd="0" parTransId="{CC03C49D-9E83-48DA-9C44-AB67AD1EF6ED}" sibTransId="{1F9BB94A-55A3-4170-9600-D2C213A919B5}"/>
    <dgm:cxn modelId="{9F1D7113-9DC8-4E18-BC7A-E7DFC4A652A6}" type="presOf" srcId="{3014B3CE-FFA9-42F9-94CC-5838FA13978B}" destId="{EC4CDF2A-BA6D-4E81-BD93-292B7BC8E66E}" srcOrd="0" destOrd="0" presId="urn:microsoft.com/office/officeart/2005/8/layout/StepDownProcess"/>
    <dgm:cxn modelId="{3241CC13-3188-4593-B755-BD2E01EAA8DF}" type="presOf" srcId="{23519CDA-0E87-4CAD-BFD5-C831F4744A90}" destId="{9508FCB3-3B9E-4C37-AF50-D268E16970FC}" srcOrd="0" destOrd="1" presId="urn:microsoft.com/office/officeart/2005/8/layout/StepDownProcess"/>
    <dgm:cxn modelId="{29BF0917-6021-484E-8143-063456958A31}" type="presOf" srcId="{18A102F0-BD03-4273-AE69-658C95A8EBCC}" destId="{32478742-DEC5-44BC-987D-BEA2848D71DE}" srcOrd="0" destOrd="0" presId="urn:microsoft.com/office/officeart/2005/8/layout/StepDownProcess"/>
    <dgm:cxn modelId="{9A3EF219-3913-46F6-A211-425146F758CF}" srcId="{15996A7A-69B6-49B1-BCE1-21E2D0050308}" destId="{12E51B4C-F7A3-49F4-B245-54242DB300D2}" srcOrd="1" destOrd="0" parTransId="{1DD4BC2A-BC6E-4A31-B69F-0E7C3EF812A6}" sibTransId="{08C32798-ACAB-400A-B752-B6E0DF01DC57}"/>
    <dgm:cxn modelId="{5BFB1120-369C-474C-9788-A425E52C0C62}" type="presOf" srcId="{42F26574-C399-4F24-B498-858E79930652}" destId="{9508FCB3-3B9E-4C37-AF50-D268E16970FC}" srcOrd="0" destOrd="2" presId="urn:microsoft.com/office/officeart/2005/8/layout/StepDownProcess"/>
    <dgm:cxn modelId="{9C94082E-8F6C-43ED-98D4-5B036F371E84}" srcId="{3014B3CE-FFA9-42F9-94CC-5838FA13978B}" destId="{61FD15F6-AC0C-471B-8728-2B598E745AAE}" srcOrd="2" destOrd="0" parTransId="{93C781F4-7A9C-485F-BA2B-97EB59AE556D}" sibTransId="{54E94214-503A-4B67-A029-8A33A7B6194D}"/>
    <dgm:cxn modelId="{BE94765B-7FF3-486B-BB7D-6F678605B3F5}" srcId="{3014B3CE-FFA9-42F9-94CC-5838FA13978B}" destId="{36E456F0-8712-4248-891F-F39DB7C891EF}" srcOrd="1" destOrd="0" parTransId="{3465BEC7-A611-4FF3-9F0B-1A5A02FA1B8F}" sibTransId="{2EE5F5D2-56C7-44DF-BAB6-B0D05D3C374C}"/>
    <dgm:cxn modelId="{E8BDBB5C-DA07-4B61-97A0-5826702FD5AA}" type="presOf" srcId="{36E456F0-8712-4248-891F-F39DB7C891EF}" destId="{7020C8CB-CDB1-4283-885D-726D8D2CDF78}" srcOrd="0" destOrd="1" presId="urn:microsoft.com/office/officeart/2005/8/layout/StepDownProcess"/>
    <dgm:cxn modelId="{7281F167-F2B8-498E-8194-9D68157A0C5B}" type="presOf" srcId="{754F16C9-A7A6-4726-9ACA-46FA45004D73}" destId="{7020C8CB-CDB1-4283-885D-726D8D2CDF78}" srcOrd="0" destOrd="0" presId="urn:microsoft.com/office/officeart/2005/8/layout/StepDownProcess"/>
    <dgm:cxn modelId="{8B82C368-C371-4E98-BF7C-21458DEAEEE6}" type="presOf" srcId="{15996A7A-69B6-49B1-BCE1-21E2D0050308}" destId="{D9A8EEC3-FB4A-442C-99CB-545D41CA29B2}" srcOrd="0" destOrd="0" presId="urn:microsoft.com/office/officeart/2005/8/layout/StepDownProcess"/>
    <dgm:cxn modelId="{349DE66B-D48C-46BB-9773-26326471B13E}" srcId="{D40FB138-713D-4147-BE55-364E24A6DA69}" destId="{E210DF7E-530E-43C5-B36C-1DCE9F2301C8}" srcOrd="0" destOrd="0" parTransId="{73F1EEBB-EC43-4427-B45A-BF93C2AEDF22}" sibTransId="{ECB9465D-1E6F-4051-9E96-E7F62BA0960D}"/>
    <dgm:cxn modelId="{E3FD736D-2FD0-40AE-9F52-7F04CD6B10CB}" srcId="{3014B3CE-FFA9-42F9-94CC-5838FA13978B}" destId="{754F16C9-A7A6-4726-9ACA-46FA45004D73}" srcOrd="0" destOrd="0" parTransId="{9DCDD11C-7C0B-4792-B479-1DFAF4A9960F}" sibTransId="{87F5001E-7AC4-4A6E-94A0-B1FC76FE650C}"/>
    <dgm:cxn modelId="{B9847474-8D92-4FC2-96FB-0EFB8BCC4FF0}" srcId="{C42B93EA-BDE5-4E1D-9E35-9AE3C2A288F1}" destId="{A69F4D56-4749-4280-829F-A377C1C77A51}" srcOrd="0" destOrd="0" parTransId="{959D8B74-C184-404B-B596-831294AB45F1}" sibTransId="{98179A9D-0142-48CA-AB1A-5BD7481D203E}"/>
    <dgm:cxn modelId="{CE86767A-C60F-4C78-B540-67558599775D}" srcId="{C42B93EA-BDE5-4E1D-9E35-9AE3C2A288F1}" destId="{11772F5D-9572-4318-A018-53CCFF0E2D69}" srcOrd="1" destOrd="0" parTransId="{40414341-B159-4525-9348-080B279B1FBA}" sibTransId="{2B3DD21A-2C9A-442F-A4A7-EEC1FF027C5F}"/>
    <dgm:cxn modelId="{E441F37B-F100-4F2D-9DA2-5FA4A01CB161}" srcId="{D40FB138-713D-4147-BE55-364E24A6DA69}" destId="{664F144A-1CA4-4C2D-A199-524103B1C6BA}" srcOrd="3" destOrd="0" parTransId="{C61664B2-D756-4419-BB5D-C9893C1E043C}" sibTransId="{D68EF221-8EA2-4D74-9463-9800414ED892}"/>
    <dgm:cxn modelId="{EC2B4280-27A5-4E6D-B9D3-798E1AFD471E}" srcId="{12E51B4C-F7A3-49F4-B245-54242DB300D2}" destId="{C9CD0842-5FED-44CD-B6E6-B5B0D93B54F2}" srcOrd="1" destOrd="0" parTransId="{CB1EE605-8E74-4A6E-9C99-1AD54ED4EA13}" sibTransId="{6DA17350-86C0-45DD-8B00-03BD43B220EB}"/>
    <dgm:cxn modelId="{2BA4E28F-1F4F-4674-872F-95E8D272AD67}" type="presOf" srcId="{E210DF7E-530E-43C5-B36C-1DCE9F2301C8}" destId="{9508FCB3-3B9E-4C37-AF50-D268E16970FC}" srcOrd="0" destOrd="0" presId="urn:microsoft.com/office/officeart/2005/8/layout/StepDownProcess"/>
    <dgm:cxn modelId="{85BF6492-CD13-4C15-A992-FFA107A87B44}" type="presOf" srcId="{D40FB138-713D-4147-BE55-364E24A6DA69}" destId="{26BF2FAC-4693-45E4-A526-242AA04FC7A1}" srcOrd="0" destOrd="0" presId="urn:microsoft.com/office/officeart/2005/8/layout/StepDownProcess"/>
    <dgm:cxn modelId="{5170E2AB-9F0E-4149-BB40-6A1CF995C667}" srcId="{D40FB138-713D-4147-BE55-364E24A6DA69}" destId="{23519CDA-0E87-4CAD-BFD5-C831F4744A90}" srcOrd="1" destOrd="0" parTransId="{DCC3C9FC-F9D5-4CAD-9A64-CA5B79293C11}" sibTransId="{4AD1AF2E-1559-4F2F-BA28-8E34D766ACF9}"/>
    <dgm:cxn modelId="{B8E97EBC-594D-48A8-AEAE-37DEF7A18B01}" type="presOf" srcId="{A69F4D56-4749-4280-829F-A377C1C77A51}" destId="{A38F37B6-78A8-4FB6-AEEF-430C2EADAC2B}" srcOrd="0" destOrd="0" presId="urn:microsoft.com/office/officeart/2005/8/layout/StepDownProcess"/>
    <dgm:cxn modelId="{51A222C4-014E-42E5-BFDC-17F358CEFFB8}" type="presOf" srcId="{664F144A-1CA4-4C2D-A199-524103B1C6BA}" destId="{9508FCB3-3B9E-4C37-AF50-D268E16970FC}" srcOrd="0" destOrd="3" presId="urn:microsoft.com/office/officeart/2005/8/layout/StepDownProcess"/>
    <dgm:cxn modelId="{4F7992C4-E9A9-498F-A353-F2E055574802}" type="presOf" srcId="{61FD15F6-AC0C-471B-8728-2B598E745AAE}" destId="{7020C8CB-CDB1-4283-885D-726D8D2CDF78}" srcOrd="0" destOrd="2" presId="urn:microsoft.com/office/officeart/2005/8/layout/StepDownProcess"/>
    <dgm:cxn modelId="{AAB60CC8-62B7-4A50-903C-E3F56F97CADC}" srcId="{15996A7A-69B6-49B1-BCE1-21E2D0050308}" destId="{D40FB138-713D-4147-BE55-364E24A6DA69}" srcOrd="2" destOrd="0" parTransId="{56D4F1FC-68E4-4C59-A386-EA0D0C429F7C}" sibTransId="{FA7C96BB-0DBC-4AFC-9897-1B5A29A48AC6}"/>
    <dgm:cxn modelId="{F78D0ACF-4C6A-424B-A17B-DBAC300D1EE9}" type="presOf" srcId="{11772F5D-9572-4318-A018-53CCFF0E2D69}" destId="{A38F37B6-78A8-4FB6-AEEF-430C2EADAC2B}" srcOrd="0" destOrd="1" presId="urn:microsoft.com/office/officeart/2005/8/layout/StepDownProcess"/>
    <dgm:cxn modelId="{33B954DA-CB64-4856-BD89-2AF48E3C6527}" srcId="{12E51B4C-F7A3-49F4-B245-54242DB300D2}" destId="{18A102F0-BD03-4273-AE69-658C95A8EBCC}" srcOrd="0" destOrd="0" parTransId="{8E70EDA8-D94B-4286-8286-A5E6A9522658}" sibTransId="{0D920406-268C-4745-BF5A-04DF68D93C08}"/>
    <dgm:cxn modelId="{7224C6DC-AB41-4831-AFC9-B39A2D271B63}" type="presOf" srcId="{12E51B4C-F7A3-49F4-B245-54242DB300D2}" destId="{1D4813B7-7EB3-4009-8C77-D412C15B8EC6}" srcOrd="0" destOrd="0" presId="urn:microsoft.com/office/officeart/2005/8/layout/StepDownProcess"/>
    <dgm:cxn modelId="{D821DCDE-E35D-4D14-AE3B-D318CAB65913}" type="presOf" srcId="{C9CD0842-5FED-44CD-B6E6-B5B0D93B54F2}" destId="{32478742-DEC5-44BC-987D-BEA2848D71DE}" srcOrd="0" destOrd="1" presId="urn:microsoft.com/office/officeart/2005/8/layout/StepDownProcess"/>
    <dgm:cxn modelId="{FE7798EB-969E-4205-B590-EEF013015268}" type="presOf" srcId="{C42B93EA-BDE5-4E1D-9E35-9AE3C2A288F1}" destId="{ED027B9B-06E2-40E7-98F0-4DA3C08E1C26}" srcOrd="0" destOrd="0" presId="urn:microsoft.com/office/officeart/2005/8/layout/StepDownProcess"/>
    <dgm:cxn modelId="{A47E9AEE-3D37-49EC-A44F-01367E076C5E}" srcId="{15996A7A-69B6-49B1-BCE1-21E2D0050308}" destId="{3014B3CE-FFA9-42F9-94CC-5838FA13978B}" srcOrd="0" destOrd="0" parTransId="{F92FFF32-E590-4A9C-B0DF-62B5CD025D90}" sibTransId="{5EFA2CD5-9AD3-48F5-8A2E-CEAD31994992}"/>
    <dgm:cxn modelId="{DCB900EF-27A6-4F40-9F2F-9A04D2EB0134}" srcId="{D40FB138-713D-4147-BE55-364E24A6DA69}" destId="{42F26574-C399-4F24-B498-858E79930652}" srcOrd="2" destOrd="0" parTransId="{B67DB415-8681-4094-9107-1FABC8C4F3B8}" sibTransId="{233C91E3-5ECA-4200-B22C-B4FF8DBF4BED}"/>
    <dgm:cxn modelId="{40866E06-DD53-44B2-BF61-0C8ED980066E}" type="presParOf" srcId="{D9A8EEC3-FB4A-442C-99CB-545D41CA29B2}" destId="{11A7A074-F1D2-44D0-B8A1-EE55703B2A23}" srcOrd="0" destOrd="0" presId="urn:microsoft.com/office/officeart/2005/8/layout/StepDownProcess"/>
    <dgm:cxn modelId="{29433DEB-DC64-4A51-AFC2-6ADC55A9AB41}" type="presParOf" srcId="{11A7A074-F1D2-44D0-B8A1-EE55703B2A23}" destId="{5824F374-E0AC-4250-824E-73D713CDFD6B}" srcOrd="0" destOrd="0" presId="urn:microsoft.com/office/officeart/2005/8/layout/StepDownProcess"/>
    <dgm:cxn modelId="{4B60A790-0A05-44DD-BF6F-4F42AB3A9552}" type="presParOf" srcId="{11A7A074-F1D2-44D0-B8A1-EE55703B2A23}" destId="{EC4CDF2A-BA6D-4E81-BD93-292B7BC8E66E}" srcOrd="1" destOrd="0" presId="urn:microsoft.com/office/officeart/2005/8/layout/StepDownProcess"/>
    <dgm:cxn modelId="{EFFF8299-7C1C-4896-AFEA-D6660A2BB371}" type="presParOf" srcId="{11A7A074-F1D2-44D0-B8A1-EE55703B2A23}" destId="{7020C8CB-CDB1-4283-885D-726D8D2CDF78}" srcOrd="2" destOrd="0" presId="urn:microsoft.com/office/officeart/2005/8/layout/StepDownProcess"/>
    <dgm:cxn modelId="{7ECCF51F-FBA1-4082-807B-08ED06802DAE}" type="presParOf" srcId="{D9A8EEC3-FB4A-442C-99CB-545D41CA29B2}" destId="{117B15B8-E9EF-4482-91E6-7D5FBF8A0027}" srcOrd="1" destOrd="0" presId="urn:microsoft.com/office/officeart/2005/8/layout/StepDownProcess"/>
    <dgm:cxn modelId="{63BF0A8B-2405-4760-A001-FE0B21167EE3}" type="presParOf" srcId="{D9A8EEC3-FB4A-442C-99CB-545D41CA29B2}" destId="{9C8914B0-A504-4B27-89C4-308FA1A61EAD}" srcOrd="2" destOrd="0" presId="urn:microsoft.com/office/officeart/2005/8/layout/StepDownProcess"/>
    <dgm:cxn modelId="{77168C33-A5BD-440C-9D5F-A62449BB17C7}" type="presParOf" srcId="{9C8914B0-A504-4B27-89C4-308FA1A61EAD}" destId="{781DDCF5-A716-4275-B405-464D637C76D5}" srcOrd="0" destOrd="0" presId="urn:microsoft.com/office/officeart/2005/8/layout/StepDownProcess"/>
    <dgm:cxn modelId="{9A7DB68D-DC2A-43AD-9A7D-BD300F854BCC}" type="presParOf" srcId="{9C8914B0-A504-4B27-89C4-308FA1A61EAD}" destId="{1D4813B7-7EB3-4009-8C77-D412C15B8EC6}" srcOrd="1" destOrd="0" presId="urn:microsoft.com/office/officeart/2005/8/layout/StepDownProcess"/>
    <dgm:cxn modelId="{9BB06EC3-9F93-475C-962B-25A83EE98BDD}" type="presParOf" srcId="{9C8914B0-A504-4B27-89C4-308FA1A61EAD}" destId="{32478742-DEC5-44BC-987D-BEA2848D71DE}" srcOrd="2" destOrd="0" presId="urn:microsoft.com/office/officeart/2005/8/layout/StepDownProcess"/>
    <dgm:cxn modelId="{2D27D2B1-EAD1-4645-B636-9248F1E767A5}" type="presParOf" srcId="{D9A8EEC3-FB4A-442C-99CB-545D41CA29B2}" destId="{D113FC20-BC98-498F-B113-7D7B9792A8C8}" srcOrd="3" destOrd="0" presId="urn:microsoft.com/office/officeart/2005/8/layout/StepDownProcess"/>
    <dgm:cxn modelId="{20C744B1-558F-46B9-94AB-B537C1EABCB3}" type="presParOf" srcId="{D9A8EEC3-FB4A-442C-99CB-545D41CA29B2}" destId="{2BFCB63E-4E02-4FEF-9703-9CB9D1B3D0ED}" srcOrd="4" destOrd="0" presId="urn:microsoft.com/office/officeart/2005/8/layout/StepDownProcess"/>
    <dgm:cxn modelId="{65BC974C-8A4C-44AF-9FC6-AF2549B24DDA}" type="presParOf" srcId="{2BFCB63E-4E02-4FEF-9703-9CB9D1B3D0ED}" destId="{E4BE8D02-5B0A-4BB4-AEEE-079022A7A46E}" srcOrd="0" destOrd="0" presId="urn:microsoft.com/office/officeart/2005/8/layout/StepDownProcess"/>
    <dgm:cxn modelId="{D7A58E29-92C6-40F1-B3C6-34BAA4D64CAE}" type="presParOf" srcId="{2BFCB63E-4E02-4FEF-9703-9CB9D1B3D0ED}" destId="{26BF2FAC-4693-45E4-A526-242AA04FC7A1}" srcOrd="1" destOrd="0" presId="urn:microsoft.com/office/officeart/2005/8/layout/StepDownProcess"/>
    <dgm:cxn modelId="{07B1452B-528F-42BB-BC79-8DBE5C26C53E}" type="presParOf" srcId="{2BFCB63E-4E02-4FEF-9703-9CB9D1B3D0ED}" destId="{9508FCB3-3B9E-4C37-AF50-D268E16970FC}" srcOrd="2" destOrd="0" presId="urn:microsoft.com/office/officeart/2005/8/layout/StepDownProcess"/>
    <dgm:cxn modelId="{2EDEC064-4AEE-4296-AB72-61E06D383974}" type="presParOf" srcId="{D9A8EEC3-FB4A-442C-99CB-545D41CA29B2}" destId="{5A911FB0-C1E9-446C-ABCC-CDD3566B25B0}" srcOrd="5" destOrd="0" presId="urn:microsoft.com/office/officeart/2005/8/layout/StepDownProcess"/>
    <dgm:cxn modelId="{6CF7B3E0-E7FE-4239-A801-1AF8A0752154}" type="presParOf" srcId="{D9A8EEC3-FB4A-442C-99CB-545D41CA29B2}" destId="{61F9D90A-38D3-4A44-AA12-6058A8B25176}" srcOrd="6" destOrd="0" presId="urn:microsoft.com/office/officeart/2005/8/layout/StepDownProcess"/>
    <dgm:cxn modelId="{AB9D66CF-7AAB-4F7D-AAC7-44E832E2834E}" type="presParOf" srcId="{61F9D90A-38D3-4A44-AA12-6058A8B25176}" destId="{ED027B9B-06E2-40E7-98F0-4DA3C08E1C26}" srcOrd="0" destOrd="0" presId="urn:microsoft.com/office/officeart/2005/8/layout/StepDownProcess"/>
    <dgm:cxn modelId="{E41BB887-305B-4170-9BEA-187CFA39DBD6}" type="presParOf" srcId="{61F9D90A-38D3-4A44-AA12-6058A8B25176}" destId="{A38F37B6-78A8-4FB6-AEEF-430C2EADAC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4F374-E0AC-4250-824E-73D713CDFD6B}">
      <dsp:nvSpPr>
        <dsp:cNvPr id="0" name=""/>
        <dsp:cNvSpPr/>
      </dsp:nvSpPr>
      <dsp:spPr>
        <a:xfrm rot="5400000">
          <a:off x="2504942" y="1076011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4CDF2A-BA6D-4E81-BD93-292B7BC8E66E}">
      <dsp:nvSpPr>
        <dsp:cNvPr id="0" name=""/>
        <dsp:cNvSpPr/>
      </dsp:nvSpPr>
      <dsp:spPr>
        <a:xfrm>
          <a:off x="1721386" y="28491"/>
          <a:ext cx="2124513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데이터 세트 이해</a:t>
          </a:r>
        </a:p>
      </dsp:txBody>
      <dsp:txXfrm>
        <a:off x="1775752" y="82857"/>
        <a:ext cx="2015781" cy="1004759"/>
      </dsp:txXfrm>
    </dsp:sp>
    <dsp:sp modelId="{7020C8CB-CDB1-4283-885D-726D8D2CDF78}">
      <dsp:nvSpPr>
        <dsp:cNvPr id="0" name=""/>
        <dsp:cNvSpPr/>
      </dsp:nvSpPr>
      <dsp:spPr>
        <a:xfrm>
          <a:off x="3949856" y="134687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뭐할 거 없음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데이터 이외의 모든 것은 자유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50" b="1" kern="1200" dirty="0"/>
        </a:p>
      </dsp:txBody>
      <dsp:txXfrm>
        <a:off x="3949856" y="134687"/>
        <a:ext cx="1156978" cy="899972"/>
      </dsp:txXfrm>
    </dsp:sp>
    <dsp:sp modelId="{781DDCF5-A716-4275-B405-464D637C76D5}">
      <dsp:nvSpPr>
        <dsp:cNvPr id="0" name=""/>
        <dsp:cNvSpPr/>
      </dsp:nvSpPr>
      <dsp:spPr>
        <a:xfrm rot="5400000">
          <a:off x="4091281" y="2326829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4813B7-7EB3-4009-8C77-D412C15B8EC6}">
      <dsp:nvSpPr>
        <dsp:cNvPr id="0" name=""/>
        <dsp:cNvSpPr/>
      </dsp:nvSpPr>
      <dsp:spPr>
        <a:xfrm>
          <a:off x="3434733" y="1279309"/>
          <a:ext cx="2403153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탐색적 데이터 분석</a:t>
          </a:r>
        </a:p>
      </dsp:txBody>
      <dsp:txXfrm>
        <a:off x="3489099" y="1333675"/>
        <a:ext cx="2294421" cy="1004759"/>
      </dsp:txXfrm>
    </dsp:sp>
    <dsp:sp modelId="{32478742-DEC5-44BC-987D-BEA2848D71DE}">
      <dsp:nvSpPr>
        <dsp:cNvPr id="0" name=""/>
        <dsp:cNvSpPr/>
      </dsp:nvSpPr>
      <dsp:spPr>
        <a:xfrm>
          <a:off x="5904624" y="1364005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타깃 값 분포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이미지 크기</a:t>
          </a:r>
        </a:p>
      </dsp:txBody>
      <dsp:txXfrm>
        <a:off x="5904624" y="1364005"/>
        <a:ext cx="1156978" cy="899972"/>
      </dsp:txXfrm>
    </dsp:sp>
    <dsp:sp modelId="{E4BE8D02-5B0A-4BB4-AEEE-079022A7A46E}">
      <dsp:nvSpPr>
        <dsp:cNvPr id="0" name=""/>
        <dsp:cNvSpPr/>
      </dsp:nvSpPr>
      <dsp:spPr>
        <a:xfrm rot="5400000">
          <a:off x="5132112" y="3577647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BF2FAC-4693-45E4-A526-242AA04FC7A1}">
      <dsp:nvSpPr>
        <dsp:cNvPr id="0" name=""/>
        <dsp:cNvSpPr/>
      </dsp:nvSpPr>
      <dsp:spPr>
        <a:xfrm>
          <a:off x="4881752" y="2530127"/>
          <a:ext cx="1590775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베이스라인 모델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(EfficientNet-B0)</a:t>
          </a:r>
          <a:endParaRPr lang="ko-KR" altLang="en-US" sz="1300" b="1" kern="1200" dirty="0"/>
        </a:p>
      </dsp:txBody>
      <dsp:txXfrm>
        <a:off x="4936118" y="2584493"/>
        <a:ext cx="1482043" cy="1004759"/>
      </dsp:txXfrm>
    </dsp:sp>
    <dsp:sp modelId="{9508FCB3-3B9E-4C37-AF50-D268E16970FC}">
      <dsp:nvSpPr>
        <dsp:cNvPr id="0" name=""/>
        <dsp:cNvSpPr/>
      </dsp:nvSpPr>
      <dsp:spPr>
        <a:xfrm>
          <a:off x="6588492" y="2623266"/>
          <a:ext cx="214510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변환기 정의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모델 선정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손실함수 및 </a:t>
          </a:r>
          <a:r>
            <a:rPr lang="ko-KR" altLang="en-US" sz="1050" b="1" kern="1200" dirty="0" err="1"/>
            <a:t>옵티마이저</a:t>
          </a:r>
          <a:r>
            <a:rPr lang="ko-KR" altLang="en-US" sz="1050" b="1" kern="1200" dirty="0"/>
            <a:t> 설정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훈련 함수 정의</a:t>
          </a:r>
        </a:p>
      </dsp:txBody>
      <dsp:txXfrm>
        <a:off x="6588492" y="2623266"/>
        <a:ext cx="2145108" cy="899972"/>
      </dsp:txXfrm>
    </dsp:sp>
    <dsp:sp modelId="{ED027B9B-06E2-40E7-98F0-4DA3C08E1C26}">
      <dsp:nvSpPr>
        <dsp:cNvPr id="0" name=""/>
        <dsp:cNvSpPr/>
      </dsp:nvSpPr>
      <dsp:spPr>
        <a:xfrm>
          <a:off x="6328771" y="3780946"/>
          <a:ext cx="1590775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성능 개선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(EfficientNet-B1,B2,B3 </a:t>
          </a:r>
          <a:r>
            <a:rPr lang="ko-KR" altLang="en-US" sz="1300" b="1" kern="1200" dirty="0"/>
            <a:t>앙상블</a:t>
          </a:r>
          <a:r>
            <a:rPr lang="en-US" altLang="ko-KR" sz="1300" b="1" kern="1200" dirty="0"/>
            <a:t>)</a:t>
          </a:r>
          <a:endParaRPr lang="ko-KR" altLang="en-US" sz="1300" b="1" kern="1200" dirty="0"/>
        </a:p>
      </dsp:txBody>
      <dsp:txXfrm>
        <a:off x="6383137" y="3835312"/>
        <a:ext cx="1482043" cy="1004759"/>
      </dsp:txXfrm>
    </dsp:sp>
    <dsp:sp modelId="{A38F37B6-78A8-4FB6-AEEF-430C2EADAC2B}">
      <dsp:nvSpPr>
        <dsp:cNvPr id="0" name=""/>
        <dsp:cNvSpPr/>
      </dsp:nvSpPr>
      <dsp:spPr>
        <a:xfrm>
          <a:off x="8089368" y="3900201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 err="1"/>
            <a:t>스케쥴러</a:t>
          </a:r>
          <a:r>
            <a:rPr lang="ko-KR" altLang="en-US" sz="1050" b="1" kern="1200" dirty="0"/>
            <a:t> 설정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 </a:t>
          </a:r>
          <a:r>
            <a:rPr lang="ko-KR" altLang="en-US" sz="1050" b="1" kern="1200" dirty="0"/>
            <a:t>앙상블</a:t>
          </a:r>
        </a:p>
      </dsp:txBody>
      <dsp:txXfrm>
        <a:off x="8089368" y="3900201"/>
        <a:ext cx="1156978" cy="89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690C-52A4-17CA-A62F-69A7F98A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4712C-9993-54FB-FB72-184C3A6CA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CADB8-AD9D-2333-9F64-4ACC9A8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9138E-6157-0A01-AC2A-05C0A9C2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C4814-B75D-E9C3-547C-E36EF623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BCE17-BEA8-BF8B-5123-F0ECCDD8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C5688-1712-3F61-E185-D2F98CC2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45DB3-4DD0-8EC2-BC84-54F15CA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7C266-1AEE-80AA-FF07-B4B148E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C4281-A7CC-4568-436E-6E99683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716EC-5DBE-1705-1F0A-52F97721E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B35A5-9514-72DF-B120-D7747264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3F1C-368C-3890-3A9E-823C459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391C5-37E1-FDB9-C6DC-D5671DE0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758B4-40B6-295C-3170-3E3BB535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8E22-014D-109E-9126-AE15AD9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9E924-E010-336C-7983-B5DA1846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EB0C2-4796-E242-D09F-72E42166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875D5-ACD5-5B27-98A6-A66D9A2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394A-5DF2-555B-C2E7-B59C513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A76C-0441-B8F5-C06C-3CE65342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365B7-8FDF-FA1D-1780-6A6FE7E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34B7A-099E-3720-A3C9-8867851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069E6-029E-8E7D-D894-B1B1B908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8BFD9-CA4F-BB5B-0B75-31079956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2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C37D8-F2EB-550E-674E-7957051B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F17F0-4F4A-21FD-C39A-A2ABC9F8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BA72B-8384-D3F6-41C9-4CBCF867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70ACD-C81F-F8E6-8C0B-AF4BB681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38572-217A-499F-46F0-3650775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2254F-7AC2-CBFC-0063-1A5A1914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C8599-91B5-B7BC-C9C9-CAB2AB4B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EAFD3-53F2-D97E-1DC8-80523AB8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1F591-F395-2C26-215B-3C77829E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00219-A9EB-8AB1-4C8D-BF197B3F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0B0A5-3924-1CC5-7031-6885B186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6EC50-CB86-3616-A151-034D3AF7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FFF08-4CFC-FE11-DEA3-BB0F7499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F5CFE-78B9-BFD5-5F52-8F28C8C9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22C95-B074-DAB5-4D06-359D8DA1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65EB4-E859-1B0A-B870-FBD2F724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14752-BD39-9C7B-A113-5E44679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FE93E6-5843-A65B-71BD-19EAD6E4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5498A-28B7-9304-E209-F591AD03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B4CB74-28B7-0861-4202-3089D000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4DFA7-79B9-3011-6EB5-8A71E7FE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5343-24E4-0389-B01F-C326A883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34FDC-9019-7FCC-0E33-970276CC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94BEC-DAEB-DFA0-D187-001D537F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3EE6A-8ECE-0064-0223-CFE6F675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6C44F-596C-FAC3-3733-A589CCB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74548-3890-264D-58E9-3BEF5A48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4963-2D48-1F6E-EEB8-72DCE6A1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92853-179E-D1C8-4076-63888EAE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67ED8-ABBD-B8BA-2AC8-F33B9F1C9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5C925-FE98-1094-B376-21288504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BD75-9CA6-67D3-008A-71F0FDD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1F6C-D872-7FEC-A353-143C5671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79021-D850-671E-3C2A-3541BD53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1AA4F-41B8-734F-A120-6E5BC8FF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5D977-7599-4CEA-6FF8-5C1E49476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7C0C-7557-4A17-8D45-7303A591E059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004E1-5501-16BA-CB1A-53DD62DDB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4F010-C8C3-C56D-35AC-621278D9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DA55-778D-1702-B0DA-FEDB9D19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Kaggle 1</a:t>
            </a:r>
            <a:r>
              <a:rPr lang="ko-KR" altLang="en-US" dirty="0"/>
              <a:t>조 </a:t>
            </a:r>
            <a:r>
              <a:rPr lang="en-US" altLang="ko-KR" dirty="0"/>
              <a:t>8</a:t>
            </a:r>
            <a:r>
              <a:rPr lang="ko-KR" altLang="en-US" dirty="0"/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1B0FA-5692-B607-7F6C-3F5E999EE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흉부 엑스선 이미지 분석</a:t>
            </a:r>
            <a:endParaRPr lang="en-US" altLang="ko-KR" dirty="0"/>
          </a:p>
          <a:p>
            <a:r>
              <a:rPr lang="en-US" altLang="ko-KR" dirty="0"/>
              <a:t>Chest X-Ray Images(Pneumonia)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9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5" y="786555"/>
            <a:ext cx="5571478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모델 생성 </a:t>
            </a:r>
            <a:r>
              <a:rPr lang="en-US" altLang="ko-KR" dirty="0"/>
              <a:t>(</a:t>
            </a:r>
            <a:r>
              <a:rPr lang="ko-KR" altLang="en-US" dirty="0"/>
              <a:t>손실 함수 및 </a:t>
            </a:r>
            <a:r>
              <a:rPr lang="ko-KR" altLang="en-US" dirty="0" err="1"/>
              <a:t>옵티마이저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CE0E67-6228-3955-A3DD-895C789B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7" y="1768114"/>
            <a:ext cx="4165199" cy="64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0F3596-FB69-556D-6856-64EC9843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7" y="2471185"/>
            <a:ext cx="6153797" cy="12837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47779A-B144-5C67-8D81-31748E33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735" y="1899821"/>
            <a:ext cx="5469710" cy="19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3" y="0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897" y="493590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훈련 함수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4F639-4824-BD55-F9ED-8798C854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3" y="985037"/>
            <a:ext cx="5743970" cy="5872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18374-00F5-027B-9D7B-6EB4C8224F43}"/>
              </a:ext>
            </a:extLst>
          </p:cNvPr>
          <p:cNvSpPr txBox="1"/>
          <p:nvPr/>
        </p:nvSpPr>
        <p:spPr>
          <a:xfrm>
            <a:off x="6773662" y="1748901"/>
            <a:ext cx="153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훈련 파트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스케쥴러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0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3" y="0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897" y="493590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훈련 함수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18374-00F5-027B-9D7B-6EB4C8224F43}"/>
              </a:ext>
            </a:extLst>
          </p:cNvPr>
          <p:cNvSpPr txBox="1"/>
          <p:nvPr/>
        </p:nvSpPr>
        <p:spPr>
          <a:xfrm>
            <a:off x="7157242" y="1643365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/>
              <a:t>검증 파트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손실값이</a:t>
            </a:r>
            <a:r>
              <a:rPr lang="ko-KR" altLang="en-US" dirty="0"/>
              <a:t> 작아질 때 마다 가중치 갱신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torch.max</a:t>
            </a:r>
            <a:r>
              <a:rPr lang="en-US" altLang="ko-KR" dirty="0"/>
              <a:t> :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ko-KR" altLang="en-US" dirty="0" err="1"/>
              <a:t>이산값이</a:t>
            </a:r>
            <a:r>
              <a:rPr lang="ko-KR" altLang="en-US" dirty="0"/>
              <a:t> 아닌 </a:t>
            </a:r>
            <a:r>
              <a:rPr lang="ko-KR" altLang="en-US" dirty="0" err="1"/>
              <a:t>이산값으로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5156F-FF1A-4E10-0039-ECF65ADC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6" y="975390"/>
            <a:ext cx="6902246" cy="58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3" y="0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897" y="493590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훈련 및 검증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0A9E0-7474-651A-91DF-5ED1731B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25563"/>
            <a:ext cx="5429250" cy="1590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C7B197-F86F-BF0F-F4D6-7C1A599B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841964"/>
            <a:ext cx="53721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C31E5F-25BE-0C4A-AC32-017EC3D9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33" y="1577975"/>
            <a:ext cx="4400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3" y="0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897" y="493590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예측 및 평가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FF0E4-ED7F-5AE7-9079-0A330995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5" y="1086251"/>
            <a:ext cx="5557191" cy="50947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BEE82F-A35A-CADC-972A-E0AD0664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0" y="1086251"/>
            <a:ext cx="5324475" cy="1000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4D1097-A2D7-2377-7C7B-E85E1C76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0" y="2243939"/>
            <a:ext cx="5705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en-US" altLang="ko-KR" dirty="0"/>
              <a:t>EfficientNet-b1, b2, b3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17C3A-E74E-D74C-CC34-A0A357D2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3" y="1522349"/>
            <a:ext cx="6232494" cy="3813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9FDE15-01D5-0A89-3B54-8C733FAE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92" y="1610789"/>
            <a:ext cx="5200927" cy="13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스케쥴러</a:t>
            </a:r>
            <a:r>
              <a:rPr lang="ko-KR" altLang="en-US" dirty="0"/>
              <a:t>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F2228-42B7-45BD-DC7A-DCE80889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2" y="1610789"/>
            <a:ext cx="8829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훈련 및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EE05F-D06B-F57C-E51E-E6A51938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1" y="1474016"/>
            <a:ext cx="456247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F7129-7D83-AE18-86AF-60354707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1" y="3952086"/>
            <a:ext cx="2135976" cy="11170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3040E6-9844-2CD5-AFD9-FEC9BB848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120" y="3952086"/>
            <a:ext cx="2373666" cy="12234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8CEB4B-BD93-2F5A-CDB8-2E2F7AEF2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65" y="1474016"/>
            <a:ext cx="4108143" cy="27778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FA7007-DA47-1DAB-7AF5-596C32E30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011" y="4441128"/>
            <a:ext cx="6550611" cy="1256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2DAFD6-787C-AE25-1394-5668AB81B2CB}"/>
              </a:ext>
            </a:extLst>
          </p:cNvPr>
          <p:cNvSpPr txBox="1"/>
          <p:nvPr/>
        </p:nvSpPr>
        <p:spPr>
          <a:xfrm>
            <a:off x="5646198" y="579711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앙상블이 제일 높았다</a:t>
            </a:r>
          </a:p>
        </p:txBody>
      </p:sp>
    </p:spTree>
    <p:extLst>
      <p:ext uri="{BB962C8B-B14F-4D97-AF65-F5344CB8AC3E}">
        <p14:creationId xmlns:p14="http://schemas.microsoft.com/office/powerpoint/2010/main" val="9358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1284-9879-8397-9044-B18C4865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/>
              <a:t>학습 순서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BF238F4-DB78-D2A2-2792-40A2E9E23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12183"/>
              </p:ext>
            </p:extLst>
          </p:nvPr>
        </p:nvGraphicFramePr>
        <p:xfrm>
          <a:off x="-104503" y="1293222"/>
          <a:ext cx="11064240" cy="492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8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3AD6-F12B-D843-9D53-A9CE60F4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3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세트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A5D27-685A-C5DF-07FD-AC9484A7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039"/>
            <a:ext cx="9796833" cy="5334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D41583-6C7B-AF10-3FFA-53600DAA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52" y="1786954"/>
            <a:ext cx="2190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09AD8A-C53E-F4AC-68A1-C44B0E9E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6" y="1535559"/>
            <a:ext cx="6791325" cy="451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55D07-5E30-8CE1-A9B7-9766CE6EC0C8}"/>
              </a:ext>
            </a:extLst>
          </p:cNvPr>
          <p:cNvSpPr txBox="1"/>
          <p:nvPr/>
        </p:nvSpPr>
        <p:spPr>
          <a:xfrm>
            <a:off x="7476431" y="4122112"/>
            <a:ext cx="458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csv </a:t>
            </a:r>
            <a:r>
              <a:rPr lang="ko-KR" altLang="en-US" dirty="0"/>
              <a:t>파일이 아님</a:t>
            </a:r>
            <a:endParaRPr lang="en-US" altLang="ko-KR" dirty="0"/>
          </a:p>
          <a:p>
            <a:r>
              <a:rPr lang="en-US" altLang="ko-KR" dirty="0"/>
              <a:t> 	(glob </a:t>
            </a:r>
            <a:r>
              <a:rPr lang="ko-KR" altLang="en-US" dirty="0"/>
              <a:t>모듈로 경로를 통해 다룬다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데이터가 적다</a:t>
            </a:r>
          </a:p>
        </p:txBody>
      </p:sp>
    </p:spTree>
    <p:extLst>
      <p:ext uri="{BB962C8B-B14F-4D97-AF65-F5344CB8AC3E}">
        <p14:creationId xmlns:p14="http://schemas.microsoft.com/office/powerpoint/2010/main" val="44669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2B954-159E-0083-BB93-C250A3FB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1409621"/>
            <a:ext cx="5808345" cy="33841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612CEC-AE88-21AC-D3CF-4ADD94B5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67" y="773716"/>
            <a:ext cx="5104130" cy="57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88F17-0CFC-B51E-CCFA-9B22A327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2" y="1426576"/>
            <a:ext cx="6070236" cy="4672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77FB9-CE7B-D334-887D-071E2D67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07" y="674676"/>
            <a:ext cx="5746071" cy="2873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94D726-9644-9AB5-DCF0-5B0F73914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88" y="3944121"/>
            <a:ext cx="5420465" cy="2813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8429A-B279-5A52-847A-D520719185C1}"/>
              </a:ext>
            </a:extLst>
          </p:cNvPr>
          <p:cNvSpPr txBox="1"/>
          <p:nvPr/>
        </p:nvSpPr>
        <p:spPr>
          <a:xfrm>
            <a:off x="8273988" y="279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B94C8-DF47-1CD4-5F15-AEC5FC31A757}"/>
              </a:ext>
            </a:extLst>
          </p:cNvPr>
          <p:cNvSpPr txBox="1"/>
          <p:nvPr/>
        </p:nvSpPr>
        <p:spPr>
          <a:xfrm>
            <a:off x="8351307" y="3679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폐렴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9D0D6-F211-2A13-6DDD-63C7D1E431A6}"/>
              </a:ext>
            </a:extLst>
          </p:cNvPr>
          <p:cNvSpPr txBox="1"/>
          <p:nvPr/>
        </p:nvSpPr>
        <p:spPr>
          <a:xfrm>
            <a:off x="3167504" y="1609754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크기가 </a:t>
            </a:r>
            <a:r>
              <a:rPr lang="ko-KR" altLang="en-US" b="1" dirty="0" err="1"/>
              <a:t>제각각이다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-&gt; </a:t>
            </a:r>
            <a:r>
              <a:rPr lang="ko-KR" altLang="en-US" b="1" dirty="0"/>
              <a:t>크기 일치 시켜주기</a:t>
            </a:r>
          </a:p>
        </p:txBody>
      </p:sp>
    </p:spTree>
    <p:extLst>
      <p:ext uri="{BB962C8B-B14F-4D97-AF65-F5344CB8AC3E}">
        <p14:creationId xmlns:p14="http://schemas.microsoft.com/office/powerpoint/2010/main" val="40012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632" y="795816"/>
            <a:ext cx="5571478" cy="491447"/>
          </a:xfrm>
        </p:spPr>
        <p:txBody>
          <a:bodyPr/>
          <a:lstStyle/>
          <a:p>
            <a:r>
              <a:rPr lang="ko-KR" altLang="en-US" dirty="0" err="1"/>
              <a:t>시드값</a:t>
            </a:r>
            <a:r>
              <a:rPr lang="ko-KR" altLang="en-US" dirty="0"/>
              <a:t> 고정 및 </a:t>
            </a:r>
            <a:r>
              <a:rPr lang="en-US" altLang="ko-KR" dirty="0"/>
              <a:t>GPU </a:t>
            </a:r>
            <a:r>
              <a:rPr lang="ko-KR" altLang="en-US" dirty="0"/>
              <a:t>장비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93E10-9D79-70DD-EB4B-595E1D2E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4" y="1533109"/>
            <a:ext cx="4601594" cy="3770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918E4-828E-FEA8-1F68-2A10B48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07" y="1687099"/>
            <a:ext cx="6318728" cy="666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8221D5-F583-68EB-6DDB-FBB0E3F42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7" y="2680379"/>
            <a:ext cx="5857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5" y="786555"/>
            <a:ext cx="5571478" cy="491447"/>
          </a:xfrm>
        </p:spPr>
        <p:txBody>
          <a:bodyPr/>
          <a:lstStyle/>
          <a:p>
            <a:r>
              <a:rPr lang="ko-KR" altLang="en-US" dirty="0"/>
              <a:t>변환기 정의 </a:t>
            </a:r>
            <a:r>
              <a:rPr lang="en-US" altLang="ko-KR" dirty="0"/>
              <a:t>(transforms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9299-5B5D-3FE1-5AE2-D723011195EB}"/>
              </a:ext>
            </a:extLst>
          </p:cNvPr>
          <p:cNvSpPr txBox="1"/>
          <p:nvPr/>
        </p:nvSpPr>
        <p:spPr>
          <a:xfrm>
            <a:off x="5782322" y="1278002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ImageFolder</a:t>
            </a:r>
            <a:r>
              <a:rPr lang="en-US" altLang="ko-KR" dirty="0"/>
              <a:t> </a:t>
            </a:r>
            <a:r>
              <a:rPr lang="ko-KR" altLang="en-US" dirty="0"/>
              <a:t>라는 데이터셋 생성기를 사용하기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D438A8-8841-C729-020A-E865AD76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2" y="1769449"/>
            <a:ext cx="6632359" cy="4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5" y="786555"/>
            <a:ext cx="5571478" cy="491447"/>
          </a:xfrm>
        </p:spPr>
        <p:txBody>
          <a:bodyPr/>
          <a:lstStyle/>
          <a:p>
            <a:r>
              <a:rPr lang="ko-KR" altLang="en-US" dirty="0"/>
              <a:t>데이터셋 및 데이터 </a:t>
            </a:r>
            <a:r>
              <a:rPr lang="ko-KR" altLang="en-US" dirty="0" err="1"/>
              <a:t>로더</a:t>
            </a:r>
            <a:r>
              <a:rPr lang="ko-KR" altLang="en-US" dirty="0"/>
              <a:t>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9299-5B5D-3FE1-5AE2-D723011195EB}"/>
              </a:ext>
            </a:extLst>
          </p:cNvPr>
          <p:cNvSpPr txBox="1"/>
          <p:nvPr/>
        </p:nvSpPr>
        <p:spPr>
          <a:xfrm>
            <a:off x="5782322" y="1278002"/>
            <a:ext cx="612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따로 데이터셋 클래스를 정의하지 않아도 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타깃값이</a:t>
            </a:r>
            <a:r>
              <a:rPr lang="ko-KR" altLang="en-US" dirty="0"/>
              <a:t> 같은 이미지끼리 디렉터리로 구분되어 있을 때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12C22-B308-F4F8-5E92-B7EFCA0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2175584"/>
            <a:ext cx="5855101" cy="3853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3289D9-E816-1A63-B5FA-A782997A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91" y="2175584"/>
            <a:ext cx="5485126" cy="20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227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Kaggle 1조 8주차 </vt:lpstr>
      <vt:lpstr>학습 순서</vt:lpstr>
      <vt:lpstr>데이터 세트</vt:lpstr>
      <vt:lpstr>데이터 분석</vt:lpstr>
      <vt:lpstr>데이터 분석</vt:lpstr>
      <vt:lpstr>데이터 분석</vt:lpstr>
      <vt:lpstr>베이스라인 모델</vt:lpstr>
      <vt:lpstr>베이스라인 모델</vt:lpstr>
      <vt:lpstr>베이스라인 모델</vt:lpstr>
      <vt:lpstr>베이스라인 모델</vt:lpstr>
      <vt:lpstr>베이스라인 모델</vt:lpstr>
      <vt:lpstr>베이스라인 모델</vt:lpstr>
      <vt:lpstr>베이스라인 모델</vt:lpstr>
      <vt:lpstr>베이스라인 모델</vt:lpstr>
      <vt:lpstr>성능 개선</vt:lpstr>
      <vt:lpstr>성능 개선</vt:lpstr>
      <vt:lpstr>성능 개선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1조 2주차 </dc:title>
  <dc:creator>김 동연</dc:creator>
  <cp:lastModifiedBy>김 동연</cp:lastModifiedBy>
  <cp:revision>2</cp:revision>
  <dcterms:created xsi:type="dcterms:W3CDTF">2023-03-23T09:10:08Z</dcterms:created>
  <dcterms:modified xsi:type="dcterms:W3CDTF">2023-06-01T09:25:51Z</dcterms:modified>
</cp:coreProperties>
</file>