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43513-DA1D-4296-9BF3-2AA863829185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541B9-4BB5-4426-AE0F-9670E1184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03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CB9763E-8009-8775-0BDE-B4387E65E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7AA3F02-0223-13AF-375E-2145ED4D3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DC4084F-E257-CAFD-7350-F095DBB39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329F-F681-4B11-A476-ADF24C2FDC7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887EF48-2DF2-BD9B-7D05-B58219D0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4817318-1E79-E3ED-5766-42878977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92B3-4E7B-4592-A7A4-09E6CD57F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60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1C6480D-A1D7-72BF-8530-19857CA7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2D09E3F-1562-A2B5-B22C-7A41FFB47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CA89A8E-EF12-374A-8183-2C8D72DF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329F-F681-4B11-A476-ADF24C2FDC7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18A37DE-69F6-8A1E-BE20-60356E3C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E32A26-465F-E6E4-7BF0-28374EEC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92B3-4E7B-4592-A7A4-09E6CD57F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04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97002AAE-ABD6-5B0D-262C-1AD996B77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B13F4A7-3246-FEFC-6A65-D8284B1FC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BED2C1-276A-E759-8441-C56B1974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329F-F681-4B11-A476-ADF24C2FDC7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8F0E6CD-ADBC-2FEF-A6AE-59476C6F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0799389-2A6F-5D9F-283F-0818C82C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92B3-4E7B-4592-A7A4-09E6CD57F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2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603129-2585-4B7D-DA4D-4AF4621B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F786D3D-CCD1-220A-23DD-4C2476146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1E08801-2CE4-2C33-0E36-1419A0011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329F-F681-4B11-A476-ADF24C2FDC7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147B525-316E-33C2-F20B-2181F17E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D0256C-73F1-D5A0-1176-0823F87E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92B3-4E7B-4592-A7A4-09E6CD57F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75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12D7789-A691-98B4-1F05-69CFD2C6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4931D5D-E357-4A78-EB3E-CA4057E6F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440C9E4-DE1C-DEDE-C74B-926763659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329F-F681-4B11-A476-ADF24C2FDC7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EC56924-56A7-82F7-D854-5F922480F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72162A2-30CD-6370-611F-E16C886F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92B3-4E7B-4592-A7A4-09E6CD57F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95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0806C1-2074-4B6B-282D-2B020EF0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AD3BB8-218B-9473-D149-967CF3E92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93CED12-3DFE-E7D4-8D50-5B518EA01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27384B9-B47C-4C19-D8E6-BB4C2C7F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329F-F681-4B11-A476-ADF24C2FDC7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F09DA08-3B2C-1B33-45EC-C83C40033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0575825-C1B0-60A0-42EF-C8C9C968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92B3-4E7B-4592-A7A4-09E6CD57F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8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2F1B7B-8A06-E91F-6B2D-61C21EB7B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4B6FA79-7904-33F4-A3EB-6E7B79BF2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65FCE15-CE2F-98FC-FAC5-300A86D53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C6905EC-0E4C-CE49-A7BE-7582E5D0C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28F12E8-C7E5-08C6-672E-FC42372BC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67CB370C-1130-BD91-7FCA-8F319345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329F-F681-4B11-A476-ADF24C2FDC7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E7EB6B9B-D72E-12AD-B312-220B96A5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54575005-BFC1-44CC-DF4C-0E8B6687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92B3-4E7B-4592-A7A4-09E6CD57F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28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DCB84F7-726B-FC5C-B7E8-9B25A2FE5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8B570D57-F475-63D8-5AB5-AE05FA145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329F-F681-4B11-A476-ADF24C2FDC7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D2846B17-DCC2-1CC4-6BA6-7E986E4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A1B8058-6B65-D338-ED2C-A90771D4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92B3-4E7B-4592-A7A4-09E6CD57F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21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FE7B2F3-5E5F-6A90-50A1-C83C87AA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329F-F681-4B11-A476-ADF24C2FDC7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A408CE0B-FB95-B7CC-A8CD-92EA394F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C4A0805-60EE-C5A2-8DC9-4C2D0CB5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92B3-4E7B-4592-A7A4-09E6CD57F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56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3C19B4F-58D1-77E8-21E5-CC5DCFE2F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A0BCD-B668-E839-2EF1-BEDB08F8F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D0367F0-0077-A7F4-34DC-7F37C00D1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21F6929-623E-D64B-EF50-4AF4697FF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329F-F681-4B11-A476-ADF24C2FDC7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585CA74-5512-927A-0FA9-50AF5D61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44DE01C-C1BC-96C7-9C6D-64B6C388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92B3-4E7B-4592-A7A4-09E6CD57F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14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E1B1FEB-8B3B-5A4B-0122-17857291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A57808DA-2955-71C7-1289-3E6043DE8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A4AD11C-F248-24B4-4C07-BA4B3D837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1D5C8EB-310E-3CDB-9D7B-55427D6B5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329F-F681-4B11-A476-ADF24C2FDC7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00BE0A9-A3B5-451E-FD3B-A213F860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E536798-6021-7194-9D3D-118EADF1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92B3-4E7B-4592-A7A4-09E6CD57F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43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FA0BE14-AA1C-E9E3-C3BB-5E46584FD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EE5E6D2-36E7-74BF-EB2B-AB01FA07B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401112E-2792-20E1-A3EB-F11578BC1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C329F-F681-4B11-A476-ADF24C2FDC7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3CC29A7-6ED3-A97A-78A1-4FB79B610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D94D0F0-682B-CE40-8D86-7E88BD503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592B3-4E7B-4592-A7A4-09E6CD57F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96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ightning.ai/docs/pytorch/stable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AB8FF7E-2B7D-1324-CF34-F24ABB260911}"/>
              </a:ext>
            </a:extLst>
          </p:cNvPr>
          <p:cNvSpPr/>
          <p:nvPr/>
        </p:nvSpPr>
        <p:spPr>
          <a:xfrm>
            <a:off x="3310458" y="1812873"/>
            <a:ext cx="557107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80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Chapter 12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68BA503-ABBD-209D-C24D-AF271FD602BB}"/>
              </a:ext>
            </a:extLst>
          </p:cNvPr>
          <p:cNvSpPr/>
          <p:nvPr/>
        </p:nvSpPr>
        <p:spPr>
          <a:xfrm>
            <a:off x="2052265" y="3195579"/>
            <a:ext cx="808747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80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병든 잎사귀 식별</a:t>
            </a:r>
            <a:endParaRPr lang="en-US" altLang="ko-KR" sz="80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AADC118-0561-71E2-F3F1-65CEF91AFA48}"/>
              </a:ext>
            </a:extLst>
          </p:cNvPr>
          <p:cNvSpPr txBox="1"/>
          <p:nvPr/>
        </p:nvSpPr>
        <p:spPr>
          <a:xfrm>
            <a:off x="10771418" y="6202029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Kaggle 1</a:t>
            </a:r>
            <a:r>
              <a:rPr lang="ko-KR" altLang="en-US"/>
              <a:t>조 </a:t>
            </a:r>
            <a:endParaRPr lang="en-US" altLang="ko-KR"/>
          </a:p>
          <a:p>
            <a:pPr algn="r"/>
            <a:r>
              <a:rPr lang="ko-KR" altLang="en-US"/>
              <a:t>서현빈</a:t>
            </a:r>
          </a:p>
        </p:txBody>
      </p:sp>
    </p:spTree>
    <p:extLst>
      <p:ext uri="{BB962C8B-B14F-4D97-AF65-F5344CB8AC3E}">
        <p14:creationId xmlns:p14="http://schemas.microsoft.com/office/powerpoint/2010/main" val="4012981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BE5A7CC-C7C9-04DB-4459-9F23B5E35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77" y="2203883"/>
            <a:ext cx="4669763" cy="28809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DD06794-DD82-47DE-E1B4-51C9C7785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621" y="929479"/>
            <a:ext cx="5185741" cy="11984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58E1A09-AEE2-6DA7-4FB7-57615142F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621" y="2316177"/>
            <a:ext cx="5593319" cy="22454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C1A7A40-3155-FABD-BF19-E6DBA4D9CE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7621" y="4938102"/>
            <a:ext cx="5672381" cy="73220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5FA8645-41E2-47AB-2B5F-31DA54479034}"/>
              </a:ext>
            </a:extLst>
          </p:cNvPr>
          <p:cNvSpPr/>
          <p:nvPr/>
        </p:nvSpPr>
        <p:spPr>
          <a:xfrm>
            <a:off x="474177" y="494057"/>
            <a:ext cx="31117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예측 및 제출</a:t>
            </a:r>
            <a:endParaRPr lang="en-US" altLang="ko-KR" sz="4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8053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85" y="1955289"/>
            <a:ext cx="5076825" cy="16097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B5FA8645-41E2-47AB-2B5F-31DA54479034}"/>
              </a:ext>
            </a:extLst>
          </p:cNvPr>
          <p:cNvSpPr/>
          <p:nvPr/>
        </p:nvSpPr>
        <p:spPr>
          <a:xfrm>
            <a:off x="474177" y="494057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성능개선</a:t>
            </a:r>
            <a:endParaRPr lang="en-US" altLang="ko-KR" sz="4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FCEAE9F-E891-5063-81D3-F9EF6B9EA55A}"/>
              </a:ext>
            </a:extLst>
          </p:cNvPr>
          <p:cNvSpPr/>
          <p:nvPr/>
        </p:nvSpPr>
        <p:spPr>
          <a:xfrm>
            <a:off x="498753" y="1378561"/>
            <a:ext cx="181331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스케줄러 설정</a:t>
            </a:r>
            <a:endParaRPr lang="en-US" altLang="ko-K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72" y="3741632"/>
            <a:ext cx="4514850" cy="1228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724" y="283378"/>
            <a:ext cx="4020675" cy="29905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3725" y="3468346"/>
            <a:ext cx="4016584" cy="300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72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66" y="1955289"/>
            <a:ext cx="6019753" cy="299272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B5FA8645-41E2-47AB-2B5F-31DA54479034}"/>
              </a:ext>
            </a:extLst>
          </p:cNvPr>
          <p:cNvSpPr/>
          <p:nvPr/>
        </p:nvSpPr>
        <p:spPr>
          <a:xfrm>
            <a:off x="474177" y="494057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성능개선</a:t>
            </a:r>
            <a:endParaRPr lang="en-US" altLang="ko-KR" sz="4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FCEAE9F-E891-5063-81D3-F9EF6B9EA55A}"/>
              </a:ext>
            </a:extLst>
          </p:cNvPr>
          <p:cNvSpPr/>
          <p:nvPr/>
        </p:nvSpPr>
        <p:spPr>
          <a:xfrm>
            <a:off x="498753" y="1378561"/>
            <a:ext cx="372140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TTA (</a:t>
            </a:r>
            <a:r>
              <a:rPr lang="ko-KR" alt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테스트 단계 데이터 증강</a:t>
            </a:r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FCEAE9F-E891-5063-81D3-F9EF6B9EA55A}"/>
              </a:ext>
            </a:extLst>
          </p:cNvPr>
          <p:cNvSpPr/>
          <p:nvPr/>
        </p:nvSpPr>
        <p:spPr>
          <a:xfrm>
            <a:off x="7600308" y="1378561"/>
            <a:ext cx="18133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레이블 </a:t>
            </a:r>
            <a:r>
              <a:rPr lang="ko-KR" alt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스무딩</a:t>
            </a:r>
            <a:endParaRPr lang="en-US" altLang="ko-KR" sz="2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ko-K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703" y="1955289"/>
            <a:ext cx="2676525" cy="1762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019" y="3810000"/>
            <a:ext cx="4983204" cy="237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0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5FA8645-41E2-47AB-2B5F-31DA54479034}"/>
              </a:ext>
            </a:extLst>
          </p:cNvPr>
          <p:cNvSpPr/>
          <p:nvPr/>
        </p:nvSpPr>
        <p:spPr>
          <a:xfrm>
            <a:off x="474177" y="494057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성능개선</a:t>
            </a:r>
            <a:endParaRPr lang="en-US" altLang="ko-KR" sz="4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77" y="1488657"/>
            <a:ext cx="5265944" cy="366085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FCEAE9F-E891-5063-81D3-F9EF6B9EA55A}"/>
              </a:ext>
            </a:extLst>
          </p:cNvPr>
          <p:cNvSpPr/>
          <p:nvPr/>
        </p:nvSpPr>
        <p:spPr>
          <a:xfrm>
            <a:off x="6674963" y="1970391"/>
            <a:ext cx="441614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3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다른 모델 사용 </a:t>
            </a:r>
            <a:r>
              <a:rPr lang="en-US" altLang="ko-KR" sz="3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en-US" altLang="ko-KR" sz="3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</a:t>
            </a:r>
            <a:endParaRPr lang="en-US" altLang="ko-KR" sz="3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FCEAE9F-E891-5063-81D3-F9EF6B9EA55A}"/>
              </a:ext>
            </a:extLst>
          </p:cNvPr>
          <p:cNvSpPr/>
          <p:nvPr/>
        </p:nvSpPr>
        <p:spPr>
          <a:xfrm>
            <a:off x="7297248" y="2942665"/>
            <a:ext cx="317157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Pytorch</a:t>
            </a:r>
            <a:r>
              <a:rPr lang="en-US" altLang="ko-KR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lightning</a:t>
            </a:r>
            <a:endParaRPr lang="en-US" altLang="ko-KR" sz="3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98881" y="3975183"/>
            <a:ext cx="436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https://lightning.ai/docs/pytorch/stable/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11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3C73653-DD39-DB37-8E72-CF6FCA767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24" y="1634830"/>
            <a:ext cx="3882903" cy="201051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92B84A5-DA54-52E9-5F37-526FAA309337}"/>
              </a:ext>
            </a:extLst>
          </p:cNvPr>
          <p:cNvSpPr/>
          <p:nvPr/>
        </p:nvSpPr>
        <p:spPr>
          <a:xfrm>
            <a:off x="1557966" y="535507"/>
            <a:ext cx="2108269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0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데이터</a:t>
            </a:r>
            <a:endParaRPr lang="en-US" altLang="ko-KR" sz="50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C209CB7-20A6-DBE3-3AAC-6ECCB497AA33}"/>
              </a:ext>
            </a:extLst>
          </p:cNvPr>
          <p:cNvSpPr/>
          <p:nvPr/>
        </p:nvSpPr>
        <p:spPr>
          <a:xfrm>
            <a:off x="7888092" y="1321638"/>
            <a:ext cx="2108269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0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타깃값</a:t>
            </a:r>
            <a:endParaRPr lang="en-US" altLang="ko-KR" sz="50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AC48698-6636-826C-E6DC-F93845888F51}"/>
              </a:ext>
            </a:extLst>
          </p:cNvPr>
          <p:cNvSpPr/>
          <p:nvPr/>
        </p:nvSpPr>
        <p:spPr>
          <a:xfrm>
            <a:off x="453367" y="3882894"/>
            <a:ext cx="5115503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images</a:t>
            </a:r>
            <a:r>
              <a:rPr lang="ko-KR" altLang="en-US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ko-KR" altLang="en-US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훈련</a:t>
            </a:r>
            <a:r>
              <a:rPr lang="en-US" altLang="ko-KR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ko-KR" altLang="en-US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테스트 이미지 폴더</a:t>
            </a:r>
            <a:endParaRPr lang="en-US" altLang="ko-KR" sz="20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ko-KR" sz="20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ko-KR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sample_submission.csv : </a:t>
            </a:r>
            <a:r>
              <a:rPr lang="ko-KR" altLang="en-US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샘플 제출 양식</a:t>
            </a:r>
            <a:endParaRPr lang="en-US" altLang="ko-KR" sz="20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ko-KR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ko-KR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test.csv : </a:t>
            </a:r>
            <a:r>
              <a:rPr lang="ko-KR" altLang="en-US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테스트 이미지 데이터 </a:t>
            </a:r>
            <a:r>
              <a:rPr lang="en-US" altLang="ko-KR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ID(</a:t>
            </a:r>
            <a:r>
              <a:rPr lang="ko-KR" altLang="en-US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파일명</a:t>
            </a:r>
            <a:r>
              <a:rPr lang="en-US" altLang="ko-KR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</a:p>
          <a:p>
            <a:endParaRPr lang="en-US" altLang="ko-KR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ko-KR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train.csv : </a:t>
            </a:r>
            <a:r>
              <a:rPr lang="ko-KR" altLang="en-US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훈련 이미지 데이터 </a:t>
            </a:r>
            <a:r>
              <a:rPr lang="en-US" altLang="ko-KR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ID(</a:t>
            </a:r>
            <a:r>
              <a:rPr lang="ko-KR" altLang="en-US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파일명</a:t>
            </a:r>
            <a:r>
              <a:rPr lang="en-US" altLang="ko-KR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5D9FA466-7BE5-B3B1-D31A-7DBF026B9190}"/>
              </a:ext>
            </a:extLst>
          </p:cNvPr>
          <p:cNvSpPr/>
          <p:nvPr/>
        </p:nvSpPr>
        <p:spPr>
          <a:xfrm>
            <a:off x="6540429" y="2496204"/>
            <a:ext cx="5397631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healthy : </a:t>
            </a:r>
            <a:r>
              <a:rPr lang="ko-KR" altLang="en-US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건강한 잎사귀</a:t>
            </a:r>
            <a:r>
              <a:rPr lang="en-US" altLang="ko-KR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</a:t>
            </a:r>
          </a:p>
          <a:p>
            <a:endParaRPr lang="en-US" altLang="ko-KR" sz="20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ko-KR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multiple_diseasea : </a:t>
            </a:r>
            <a:r>
              <a:rPr lang="ko-KR" altLang="en-US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여러 질병에 걸린 잎사귀</a:t>
            </a:r>
            <a:r>
              <a:rPr lang="en-US" altLang="ko-KR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..</a:t>
            </a:r>
          </a:p>
          <a:p>
            <a:endParaRPr lang="en-US" altLang="ko-KR" sz="20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ko-KR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rust : </a:t>
            </a:r>
            <a:r>
              <a:rPr lang="ko-KR" altLang="en-US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녹병에 걸린 잎사귀</a:t>
            </a:r>
            <a:endParaRPr lang="en-US" altLang="ko-KR" sz="20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ko-KR" sz="20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ko-KR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scab : </a:t>
            </a:r>
            <a:r>
              <a:rPr lang="ko-KR" altLang="en-US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붉은곰파이병에 걸린 잎사귀</a:t>
            </a:r>
            <a:endParaRPr lang="en-US" altLang="ko-KR" sz="20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121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236F567-872B-4A45-5C9C-0B9D1A205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7" y="2195512"/>
            <a:ext cx="3676650" cy="2466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7273168-C3CE-6357-1006-46169AEAB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302" y="2157412"/>
            <a:ext cx="2095500" cy="2543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863B5ED-BEDB-0A7B-1E40-0E4BA1A5F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2323" y="2114577"/>
            <a:ext cx="3867150" cy="25050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9C4A7B5-38BE-F876-92F1-61A267CE7A8A}"/>
              </a:ext>
            </a:extLst>
          </p:cNvPr>
          <p:cNvSpPr/>
          <p:nvPr/>
        </p:nvSpPr>
        <p:spPr>
          <a:xfrm>
            <a:off x="542443" y="647966"/>
            <a:ext cx="39565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데이터</a:t>
            </a:r>
            <a:r>
              <a:rPr lang="en-US" altLang="ko-KR" sz="40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ko-KR" altLang="en-US" sz="40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훑어보기</a:t>
            </a:r>
            <a:endParaRPr lang="en-US" altLang="ko-KR" sz="40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975DEAC-22EF-8378-1385-6C3785F683DB}"/>
              </a:ext>
            </a:extLst>
          </p:cNvPr>
          <p:cNvSpPr/>
          <p:nvPr/>
        </p:nvSpPr>
        <p:spPr>
          <a:xfrm>
            <a:off x="1502434" y="4795599"/>
            <a:ext cx="15568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훈련 데이터</a:t>
            </a:r>
            <a:endParaRPr lang="en-US" altLang="ko-KR" sz="20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725771D-F85A-84E9-5773-1057F6C34955}"/>
              </a:ext>
            </a:extLst>
          </p:cNvPr>
          <p:cNvSpPr/>
          <p:nvPr/>
        </p:nvSpPr>
        <p:spPr>
          <a:xfrm>
            <a:off x="9165720" y="4814377"/>
            <a:ext cx="130035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제출 샘플</a:t>
            </a:r>
            <a:endParaRPr lang="en-US" altLang="ko-KR" sz="20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174DACA5-C1C2-371F-B918-6B08EF8FD413}"/>
              </a:ext>
            </a:extLst>
          </p:cNvPr>
          <p:cNvSpPr/>
          <p:nvPr/>
        </p:nvSpPr>
        <p:spPr>
          <a:xfrm>
            <a:off x="5155485" y="4917781"/>
            <a:ext cx="181331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테스트 데이터</a:t>
            </a:r>
            <a:endParaRPr lang="en-US" altLang="ko-KR" sz="20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415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6F28EC7-B923-A2E9-DB21-E83FF5E95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91" y="2073294"/>
            <a:ext cx="5966278" cy="31156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F5C8385-4DC8-B9FD-C1A6-898AF4F7F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111" y="1643062"/>
            <a:ext cx="3810000" cy="35718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5E33184-0590-3F68-47C0-CC9A1127907C}"/>
              </a:ext>
            </a:extLst>
          </p:cNvPr>
          <p:cNvSpPr/>
          <p:nvPr/>
        </p:nvSpPr>
        <p:spPr>
          <a:xfrm>
            <a:off x="510391" y="638912"/>
            <a:ext cx="41376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0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타깃값 분포 확인</a:t>
            </a:r>
            <a:endParaRPr lang="en-US" altLang="ko-KR" sz="40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08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04CA6AD-8FF0-5E2A-02A6-51066DB63448}"/>
              </a:ext>
            </a:extLst>
          </p:cNvPr>
          <p:cNvSpPr/>
          <p:nvPr/>
        </p:nvSpPr>
        <p:spPr>
          <a:xfrm>
            <a:off x="519444" y="629859"/>
            <a:ext cx="29306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0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이미지 확인</a:t>
            </a:r>
            <a:endParaRPr lang="en-US" altLang="ko-KR" sz="40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51031A0-ACFB-0668-A1B4-5F78AA9F6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53" y="1677474"/>
            <a:ext cx="4251732" cy="47783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57623EC-6FAF-B7E0-E290-CB0D4F20A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42147"/>
            <a:ext cx="4210611" cy="471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B69CA7C-178C-24AD-913D-DDFDB78363B8}"/>
              </a:ext>
            </a:extLst>
          </p:cNvPr>
          <p:cNvSpPr/>
          <p:nvPr/>
        </p:nvSpPr>
        <p:spPr>
          <a:xfrm>
            <a:off x="474177" y="494057"/>
            <a:ext cx="29306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0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데이터 준비</a:t>
            </a:r>
            <a:endParaRPr lang="en-US" altLang="ko-KR" sz="40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D4F45CA-66B6-18FC-6DC1-786F81C2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78" y="1683904"/>
            <a:ext cx="7775270" cy="174509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B8E269E-82BA-133F-A028-A137374C8B26}"/>
              </a:ext>
            </a:extLst>
          </p:cNvPr>
          <p:cNvSpPr/>
          <p:nvPr/>
        </p:nvSpPr>
        <p:spPr>
          <a:xfrm>
            <a:off x="474177" y="3545581"/>
            <a:ext cx="777527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Stratify </a:t>
            </a:r>
            <a:r>
              <a:rPr lang="ko-KR" altLang="en-US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파라미터에 타깃값을 전달하여 타깃값을 고루 분포하게 함</a:t>
            </a:r>
            <a:r>
              <a:rPr lang="en-US" altLang="ko-KR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EADAA9E-F262-6761-F766-F96C07028B46}"/>
              </a:ext>
            </a:extLst>
          </p:cNvPr>
          <p:cNvSpPr/>
          <p:nvPr/>
        </p:nvSpPr>
        <p:spPr>
          <a:xfrm>
            <a:off x="3141552" y="2846030"/>
            <a:ext cx="5033727" cy="2172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3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6D80E53-6B67-CC09-DFE9-D764AD327E07}"/>
              </a:ext>
            </a:extLst>
          </p:cNvPr>
          <p:cNvSpPr/>
          <p:nvPr/>
        </p:nvSpPr>
        <p:spPr>
          <a:xfrm>
            <a:off x="474177" y="494057"/>
            <a:ext cx="29306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0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데이터 준비</a:t>
            </a:r>
            <a:endParaRPr lang="en-US" altLang="ko-KR" sz="40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9A13E31-EF7A-26E3-BB18-260213EEA69B}"/>
              </a:ext>
            </a:extLst>
          </p:cNvPr>
          <p:cNvSpPr/>
          <p:nvPr/>
        </p:nvSpPr>
        <p:spPr>
          <a:xfrm>
            <a:off x="498753" y="1378561"/>
            <a:ext cx="26725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데이터셋 클래스 정의</a:t>
            </a:r>
            <a:endParaRPr lang="en-US" altLang="ko-KR" sz="20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219C278-E766-A01A-1C84-0AD2AFCA3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53" y="1887193"/>
            <a:ext cx="5295900" cy="44767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B2C1F1E-F1C0-9690-F886-7D92EA463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144" y="2656858"/>
            <a:ext cx="6117895" cy="244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7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5FA8645-41E2-47AB-2B5F-31DA54479034}"/>
              </a:ext>
            </a:extLst>
          </p:cNvPr>
          <p:cNvSpPr/>
          <p:nvPr/>
        </p:nvSpPr>
        <p:spPr>
          <a:xfrm>
            <a:off x="474177" y="494057"/>
            <a:ext cx="29306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데이터 준비</a:t>
            </a:r>
            <a:endParaRPr lang="en-US" altLang="ko-KR" sz="4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FCEAE9F-E891-5063-81D3-F9EF6B9EA55A}"/>
              </a:ext>
            </a:extLst>
          </p:cNvPr>
          <p:cNvSpPr/>
          <p:nvPr/>
        </p:nvSpPr>
        <p:spPr>
          <a:xfrm>
            <a:off x="498753" y="1378561"/>
            <a:ext cx="24160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이미지 변환기 정의</a:t>
            </a:r>
            <a:endParaRPr lang="en-US" altLang="ko-K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D4520B58-CD90-8C72-2A09-1B7261A57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77" y="1707064"/>
            <a:ext cx="5451356" cy="36874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53E876A0-AA0C-9302-7E5D-12DA7CC53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53" y="5394485"/>
            <a:ext cx="3149222" cy="14398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453709C6-3332-341B-C784-DF55F991E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125" y="2762020"/>
            <a:ext cx="5211698" cy="217509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8F8881A8-8D08-BB51-D5F1-E99EFE739CD3}"/>
              </a:ext>
            </a:extLst>
          </p:cNvPr>
          <p:cNvSpPr/>
          <p:nvPr/>
        </p:nvSpPr>
        <p:spPr>
          <a:xfrm>
            <a:off x="6541922" y="2191863"/>
            <a:ext cx="215956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데이터 로더 생성</a:t>
            </a:r>
            <a:endParaRPr lang="en-US" altLang="ko-KR" sz="20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9372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5FA8645-41E2-47AB-2B5F-31DA54479034}"/>
              </a:ext>
            </a:extLst>
          </p:cNvPr>
          <p:cNvSpPr/>
          <p:nvPr/>
        </p:nvSpPr>
        <p:spPr>
          <a:xfrm>
            <a:off x="474177" y="494057"/>
            <a:ext cx="431881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모델 훈련 및 검증</a:t>
            </a:r>
            <a:endParaRPr lang="en-US" altLang="ko-KR" sz="4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77" y="1518486"/>
            <a:ext cx="5133975" cy="4286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558" y="614372"/>
            <a:ext cx="4847652" cy="575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04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132</Words>
  <Application>Microsoft Office PowerPoint</Application>
  <PresentationFormat>와이드스크린</PresentationFormat>
  <Paragraphs>44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서현빈</dc:creator>
  <cp:lastModifiedBy>Microsoft 계정</cp:lastModifiedBy>
  <cp:revision>15</cp:revision>
  <dcterms:created xsi:type="dcterms:W3CDTF">2023-05-17T15:14:53Z</dcterms:created>
  <dcterms:modified xsi:type="dcterms:W3CDTF">2023-05-18T09:46:19Z</dcterms:modified>
</cp:coreProperties>
</file>