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92" r:id="rId3"/>
    <p:sldId id="258" r:id="rId4"/>
    <p:sldId id="259" r:id="rId5"/>
    <p:sldId id="261" r:id="rId6"/>
    <p:sldId id="262" r:id="rId7"/>
    <p:sldId id="294" r:id="rId8"/>
    <p:sldId id="295" r:id="rId9"/>
    <p:sldId id="290" r:id="rId10"/>
    <p:sldId id="289" r:id="rId11"/>
    <p:sldId id="293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배달의민족 주아" panose="02020603020101020101" pitchFamily="18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C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5AE55E-78E7-41DA-B3BE-F1512D25D151}" v="57" dt="2020-12-04T19:53:08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8757" autoAdjust="0"/>
  </p:normalViewPr>
  <p:slideViewPr>
    <p:cSldViewPr snapToGrid="0" showGuides="1">
      <p:cViewPr varScale="1">
        <p:scale>
          <a:sx n="61" d="100"/>
          <a:sy n="61" d="100"/>
        </p:scale>
        <p:origin x="432" y="60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018202010@office.kw.ac.kr" userId="380727ee-a996-4326-bf20-932c4ec78f3b" providerId="ADAL" clId="{7B5AE55E-78E7-41DA-B3BE-F1512D25D151}"/>
    <pc:docChg chg="undo custSel addSld delSld modSld">
      <pc:chgData name="2018202010@office.kw.ac.kr" userId="380727ee-a996-4326-bf20-932c4ec78f3b" providerId="ADAL" clId="{7B5AE55E-78E7-41DA-B3BE-F1512D25D151}" dt="2020-12-04T19:53:32.279" v="683" actId="478"/>
      <pc:docMkLst>
        <pc:docMk/>
      </pc:docMkLst>
      <pc:sldChg chg="modSp mod modNotesTx">
        <pc:chgData name="2018202010@office.kw.ac.kr" userId="380727ee-a996-4326-bf20-932c4ec78f3b" providerId="ADAL" clId="{7B5AE55E-78E7-41DA-B3BE-F1512D25D151}" dt="2020-12-04T19:43:14.419" v="264" actId="20577"/>
        <pc:sldMkLst>
          <pc:docMk/>
          <pc:sldMk cId="3990307208" sldId="256"/>
        </pc:sldMkLst>
        <pc:spChg chg="mod">
          <ac:chgData name="2018202010@office.kw.ac.kr" userId="380727ee-a996-4326-bf20-932c4ec78f3b" providerId="ADAL" clId="{7B5AE55E-78E7-41DA-B3BE-F1512D25D151}" dt="2020-12-04T19:42:43.693" v="196" actId="1035"/>
          <ac:spMkLst>
            <pc:docMk/>
            <pc:sldMk cId="3990307208" sldId="256"/>
            <ac:spMk id="7" creationId="{2755F656-1FA2-431E-862C-9933E75B0537}"/>
          </ac:spMkLst>
        </pc:spChg>
        <pc:spChg chg="mod">
          <ac:chgData name="2018202010@office.kw.ac.kr" userId="380727ee-a996-4326-bf20-932c4ec78f3b" providerId="ADAL" clId="{7B5AE55E-78E7-41DA-B3BE-F1512D25D151}" dt="2020-12-04T19:41:16.918" v="132" actId="20577"/>
          <ac:spMkLst>
            <pc:docMk/>
            <pc:sldMk cId="3990307208" sldId="256"/>
            <ac:spMk id="9" creationId="{EBEEF81F-3FFE-4A64-A59C-A4D4A4CB5DF6}"/>
          </ac:spMkLst>
        </pc:spChg>
      </pc:sldChg>
      <pc:sldChg chg="delSp modSp del mod modNotesTx">
        <pc:chgData name="2018202010@office.kw.ac.kr" userId="380727ee-a996-4326-bf20-932c4ec78f3b" providerId="ADAL" clId="{7B5AE55E-78E7-41DA-B3BE-F1512D25D151}" dt="2020-12-04T19:46:10.783" v="421" actId="47"/>
        <pc:sldMkLst>
          <pc:docMk/>
          <pc:sldMk cId="2955181574" sldId="257"/>
        </pc:sldMkLst>
        <pc:spChg chg="del">
          <ac:chgData name="2018202010@office.kw.ac.kr" userId="380727ee-a996-4326-bf20-932c4ec78f3b" providerId="ADAL" clId="{7B5AE55E-78E7-41DA-B3BE-F1512D25D151}" dt="2020-12-04T19:46:01.182" v="417" actId="478"/>
          <ac:spMkLst>
            <pc:docMk/>
            <pc:sldMk cId="2955181574" sldId="257"/>
            <ac:spMk id="2" creationId="{8D5C78C4-EE24-47F2-A88F-1941D098FBB7}"/>
          </ac:spMkLst>
        </pc:spChg>
        <pc:spChg chg="mod">
          <ac:chgData name="2018202010@office.kw.ac.kr" userId="380727ee-a996-4326-bf20-932c4ec78f3b" providerId="ADAL" clId="{7B5AE55E-78E7-41DA-B3BE-F1512D25D151}" dt="2020-12-04T19:45:54.799" v="415" actId="20577"/>
          <ac:spMkLst>
            <pc:docMk/>
            <pc:sldMk cId="2955181574" sldId="257"/>
            <ac:spMk id="9" creationId="{B8547022-51A2-4E98-86A1-0815B445FFFD}"/>
          </ac:spMkLst>
        </pc:spChg>
        <pc:spChg chg="del">
          <ac:chgData name="2018202010@office.kw.ac.kr" userId="380727ee-a996-4326-bf20-932c4ec78f3b" providerId="ADAL" clId="{7B5AE55E-78E7-41DA-B3BE-F1512D25D151}" dt="2020-12-04T19:46:00.209" v="416" actId="478"/>
          <ac:spMkLst>
            <pc:docMk/>
            <pc:sldMk cId="2955181574" sldId="257"/>
            <ac:spMk id="13" creationId="{936FCAE8-AA4D-4E3B-AD8E-989EC3F28B53}"/>
          </ac:spMkLst>
        </pc:spChg>
        <pc:cxnChg chg="del">
          <ac:chgData name="2018202010@office.kw.ac.kr" userId="380727ee-a996-4326-bf20-932c4ec78f3b" providerId="ADAL" clId="{7B5AE55E-78E7-41DA-B3BE-F1512D25D151}" dt="2020-12-04T19:46:02.061" v="418" actId="478"/>
          <ac:cxnSpMkLst>
            <pc:docMk/>
            <pc:sldMk cId="2955181574" sldId="257"/>
            <ac:cxnSpMk id="15" creationId="{A7778CF9-5413-4B18-BF92-D67314448C7A}"/>
          </ac:cxnSpMkLst>
        </pc:cxnChg>
      </pc:sldChg>
      <pc:sldChg chg="delSp modSp mod modNotesTx">
        <pc:chgData name="2018202010@office.kw.ac.kr" userId="380727ee-a996-4326-bf20-932c4ec78f3b" providerId="ADAL" clId="{7B5AE55E-78E7-41DA-B3BE-F1512D25D151}" dt="2020-12-04T19:50:33.109" v="587" actId="20577"/>
        <pc:sldMkLst>
          <pc:docMk/>
          <pc:sldMk cId="3281887421" sldId="258"/>
        </pc:sldMkLst>
        <pc:spChg chg="mod">
          <ac:chgData name="2018202010@office.kw.ac.kr" userId="380727ee-a996-4326-bf20-932c4ec78f3b" providerId="ADAL" clId="{7B5AE55E-78E7-41DA-B3BE-F1512D25D151}" dt="2020-12-04T19:47:29.439" v="487" actId="20577"/>
          <ac:spMkLst>
            <pc:docMk/>
            <pc:sldMk cId="3281887421" sldId="258"/>
            <ac:spMk id="28" creationId="{5C919E32-6647-4E68-BD9E-42FB48D230E8}"/>
          </ac:spMkLst>
        </pc:spChg>
        <pc:spChg chg="del">
          <ac:chgData name="2018202010@office.kw.ac.kr" userId="380727ee-a996-4326-bf20-932c4ec78f3b" providerId="ADAL" clId="{7B5AE55E-78E7-41DA-B3BE-F1512D25D151}" dt="2020-12-04T19:47:39.967" v="488" actId="478"/>
          <ac:spMkLst>
            <pc:docMk/>
            <pc:sldMk cId="3281887421" sldId="258"/>
            <ac:spMk id="30" creationId="{01DC6900-EF3D-41AC-BE95-6EB576945CA1}"/>
          </ac:spMkLst>
        </pc:spChg>
        <pc:spChg chg="mod">
          <ac:chgData name="2018202010@office.kw.ac.kr" userId="380727ee-a996-4326-bf20-932c4ec78f3b" providerId="ADAL" clId="{7B5AE55E-78E7-41DA-B3BE-F1512D25D151}" dt="2020-12-04T19:50:33.109" v="587" actId="20577"/>
          <ac:spMkLst>
            <pc:docMk/>
            <pc:sldMk cId="3281887421" sldId="258"/>
            <ac:spMk id="33" creationId="{8319535C-EC91-4F22-AFDF-10ED05A52222}"/>
          </ac:spMkLst>
        </pc:spChg>
        <pc:spChg chg="mod">
          <ac:chgData name="2018202010@office.kw.ac.kr" userId="380727ee-a996-4326-bf20-932c4ec78f3b" providerId="ADAL" clId="{7B5AE55E-78E7-41DA-B3BE-F1512D25D151}" dt="2020-12-04T19:46:15.849" v="429"/>
          <ac:spMkLst>
            <pc:docMk/>
            <pc:sldMk cId="3281887421" sldId="258"/>
            <ac:spMk id="35" creationId="{B8547022-51A2-4E98-86A1-0815B445FFFD}"/>
          </ac:spMkLst>
        </pc:spChg>
      </pc:sldChg>
      <pc:sldChg chg="modSp mod">
        <pc:chgData name="2018202010@office.kw.ac.kr" userId="380727ee-a996-4326-bf20-932c4ec78f3b" providerId="ADAL" clId="{7B5AE55E-78E7-41DA-B3BE-F1512D25D151}" dt="2020-12-04T19:50:47.407" v="601" actId="20577"/>
        <pc:sldMkLst>
          <pc:docMk/>
          <pc:sldMk cId="2109605783" sldId="259"/>
        </pc:sldMkLst>
        <pc:spChg chg="mod">
          <ac:chgData name="2018202010@office.kw.ac.kr" userId="380727ee-a996-4326-bf20-932c4ec78f3b" providerId="ADAL" clId="{7B5AE55E-78E7-41DA-B3BE-F1512D25D151}" dt="2020-12-04T19:48:49.209" v="585" actId="20577"/>
          <ac:spMkLst>
            <pc:docMk/>
            <pc:sldMk cId="2109605783" sldId="259"/>
            <ac:spMk id="6" creationId="{9366164E-6368-4934-80CB-BFD2F864C874}"/>
          </ac:spMkLst>
        </pc:spChg>
        <pc:spChg chg="mod">
          <ac:chgData name="2018202010@office.kw.ac.kr" userId="380727ee-a996-4326-bf20-932c4ec78f3b" providerId="ADAL" clId="{7B5AE55E-78E7-41DA-B3BE-F1512D25D151}" dt="2020-12-04T19:48:38.279" v="584" actId="20577"/>
          <ac:spMkLst>
            <pc:docMk/>
            <pc:sldMk cId="2109605783" sldId="259"/>
            <ac:spMk id="8" creationId="{0AB96B06-5B14-450F-AACA-33D7330E1F44}"/>
          </ac:spMkLst>
        </pc:spChg>
        <pc:spChg chg="mod">
          <ac:chgData name="2018202010@office.kw.ac.kr" userId="380727ee-a996-4326-bf20-932c4ec78f3b" providerId="ADAL" clId="{7B5AE55E-78E7-41DA-B3BE-F1512D25D151}" dt="2020-12-04T19:50:44.454" v="591" actId="1038"/>
          <ac:spMkLst>
            <pc:docMk/>
            <pc:sldMk cId="2109605783" sldId="259"/>
            <ac:spMk id="16" creationId="{8319535C-EC91-4F22-AFDF-10ED05A52222}"/>
          </ac:spMkLst>
        </pc:spChg>
        <pc:spChg chg="mod">
          <ac:chgData name="2018202010@office.kw.ac.kr" userId="380727ee-a996-4326-bf20-932c4ec78f3b" providerId="ADAL" clId="{7B5AE55E-78E7-41DA-B3BE-F1512D25D151}" dt="2020-12-04T19:50:47.407" v="601" actId="20577"/>
          <ac:spMkLst>
            <pc:docMk/>
            <pc:sldMk cId="2109605783" sldId="259"/>
            <ac:spMk id="19" creationId="{B8547022-51A2-4E98-86A1-0815B445FFFD}"/>
          </ac:spMkLst>
        </pc:spChg>
      </pc:sldChg>
      <pc:sldChg chg="del">
        <pc:chgData name="2018202010@office.kw.ac.kr" userId="380727ee-a996-4326-bf20-932c4ec78f3b" providerId="ADAL" clId="{7B5AE55E-78E7-41DA-B3BE-F1512D25D151}" dt="2020-12-04T19:50:50.411" v="602" actId="47"/>
        <pc:sldMkLst>
          <pc:docMk/>
          <pc:sldMk cId="1622337507" sldId="260"/>
        </pc:sldMkLst>
      </pc:sldChg>
      <pc:sldChg chg="modSp mod">
        <pc:chgData name="2018202010@office.kw.ac.kr" userId="380727ee-a996-4326-bf20-932c4ec78f3b" providerId="ADAL" clId="{7B5AE55E-78E7-41DA-B3BE-F1512D25D151}" dt="2020-12-04T19:51:01.614" v="611"/>
        <pc:sldMkLst>
          <pc:docMk/>
          <pc:sldMk cId="3977929753" sldId="261"/>
        </pc:sldMkLst>
        <pc:spChg chg="mod">
          <ac:chgData name="2018202010@office.kw.ac.kr" userId="380727ee-a996-4326-bf20-932c4ec78f3b" providerId="ADAL" clId="{7B5AE55E-78E7-41DA-B3BE-F1512D25D151}" dt="2020-12-04T19:50:56.005" v="604" actId="20577"/>
          <ac:spMkLst>
            <pc:docMk/>
            <pc:sldMk cId="3977929753" sldId="261"/>
            <ac:spMk id="31" creationId="{8319535C-EC91-4F22-AFDF-10ED05A52222}"/>
          </ac:spMkLst>
        </pc:spChg>
        <pc:spChg chg="mod">
          <ac:chgData name="2018202010@office.kw.ac.kr" userId="380727ee-a996-4326-bf20-932c4ec78f3b" providerId="ADAL" clId="{7B5AE55E-78E7-41DA-B3BE-F1512D25D151}" dt="2020-12-04T19:51:01.614" v="611"/>
          <ac:spMkLst>
            <pc:docMk/>
            <pc:sldMk cId="3977929753" sldId="261"/>
            <ac:spMk id="32" creationId="{B8547022-51A2-4E98-86A1-0815B445FFFD}"/>
          </ac:spMkLst>
        </pc:spChg>
      </pc:sldChg>
      <pc:sldChg chg="modSp add del mod">
        <pc:chgData name="2018202010@office.kw.ac.kr" userId="380727ee-a996-4326-bf20-932c4ec78f3b" providerId="ADAL" clId="{7B5AE55E-78E7-41DA-B3BE-F1512D25D151}" dt="2020-12-04T19:53:03.447" v="679" actId="20577"/>
        <pc:sldMkLst>
          <pc:docMk/>
          <pc:sldMk cId="1509156471" sldId="262"/>
        </pc:sldMkLst>
        <pc:spChg chg="mod">
          <ac:chgData name="2018202010@office.kw.ac.kr" userId="380727ee-a996-4326-bf20-932c4ec78f3b" providerId="ADAL" clId="{7B5AE55E-78E7-41DA-B3BE-F1512D25D151}" dt="2020-12-04T19:52:26.782" v="640" actId="20577"/>
          <ac:spMkLst>
            <pc:docMk/>
            <pc:sldMk cId="1509156471" sldId="262"/>
            <ac:spMk id="18" creationId="{686FDB1F-1803-4D39-AA0A-246A640B45B3}"/>
          </ac:spMkLst>
        </pc:spChg>
        <pc:spChg chg="mod">
          <ac:chgData name="2018202010@office.kw.ac.kr" userId="380727ee-a996-4326-bf20-932c4ec78f3b" providerId="ADAL" clId="{7B5AE55E-78E7-41DA-B3BE-F1512D25D151}" dt="2020-12-04T19:52:44.273" v="655" actId="20577"/>
          <ac:spMkLst>
            <pc:docMk/>
            <pc:sldMk cId="1509156471" sldId="262"/>
            <ac:spMk id="19" creationId="{676CF82E-6832-4020-86D6-D89B31CB7D7E}"/>
          </ac:spMkLst>
        </pc:spChg>
        <pc:spChg chg="mod">
          <ac:chgData name="2018202010@office.kw.ac.kr" userId="380727ee-a996-4326-bf20-932c4ec78f3b" providerId="ADAL" clId="{7B5AE55E-78E7-41DA-B3BE-F1512D25D151}" dt="2020-12-04T19:52:37.115" v="652" actId="20577"/>
          <ac:spMkLst>
            <pc:docMk/>
            <pc:sldMk cId="1509156471" sldId="262"/>
            <ac:spMk id="20" creationId="{7F7B7537-FCB8-4B0C-B240-3AD9798C04A7}"/>
          </ac:spMkLst>
        </pc:spChg>
        <pc:spChg chg="mod">
          <ac:chgData name="2018202010@office.kw.ac.kr" userId="380727ee-a996-4326-bf20-932c4ec78f3b" providerId="ADAL" clId="{7B5AE55E-78E7-41DA-B3BE-F1512D25D151}" dt="2020-12-04T19:53:03.447" v="679" actId="20577"/>
          <ac:spMkLst>
            <pc:docMk/>
            <pc:sldMk cId="1509156471" sldId="262"/>
            <ac:spMk id="27" creationId="{B8547022-51A2-4E98-86A1-0815B445FFFD}"/>
          </ac:spMkLst>
        </pc:spChg>
      </pc:sldChg>
      <pc:sldChg chg="modSp del mod">
        <pc:chgData name="2018202010@office.kw.ac.kr" userId="380727ee-a996-4326-bf20-932c4ec78f3b" providerId="ADAL" clId="{7B5AE55E-78E7-41DA-B3BE-F1512D25D151}" dt="2020-12-04T19:46:09.230" v="420" actId="47"/>
        <pc:sldMkLst>
          <pc:docMk/>
          <pc:sldMk cId="1806515260" sldId="291"/>
        </pc:sldMkLst>
        <pc:spChg chg="mod">
          <ac:chgData name="2018202010@office.kw.ac.kr" userId="380727ee-a996-4326-bf20-932c4ec78f3b" providerId="ADAL" clId="{7B5AE55E-78E7-41DA-B3BE-F1512D25D151}" dt="2020-12-03T08:30:32.562" v="99" actId="20577"/>
          <ac:spMkLst>
            <pc:docMk/>
            <pc:sldMk cId="1806515260" sldId="291"/>
            <ac:spMk id="13" creationId="{936FCAE8-AA4D-4E3B-AD8E-989EC3F28B53}"/>
          </ac:spMkLst>
        </pc:spChg>
      </pc:sldChg>
      <pc:sldChg chg="addSp modSp mod">
        <pc:chgData name="2018202010@office.kw.ac.kr" userId="380727ee-a996-4326-bf20-932c4ec78f3b" providerId="ADAL" clId="{7B5AE55E-78E7-41DA-B3BE-F1512D25D151}" dt="2020-12-04T19:45:41.327" v="407" actId="20577"/>
        <pc:sldMkLst>
          <pc:docMk/>
          <pc:sldMk cId="383941917" sldId="292"/>
        </pc:sldMkLst>
        <pc:spChg chg="mod">
          <ac:chgData name="2018202010@office.kw.ac.kr" userId="380727ee-a996-4326-bf20-932c4ec78f3b" providerId="ADAL" clId="{7B5AE55E-78E7-41DA-B3BE-F1512D25D151}" dt="2020-12-04T19:43:21.968" v="266" actId="1076"/>
          <ac:spMkLst>
            <pc:docMk/>
            <pc:sldMk cId="383941917" sldId="292"/>
            <ac:spMk id="3" creationId="{00000000-0000-0000-0000-000000000000}"/>
          </ac:spMkLst>
        </pc:spChg>
        <pc:spChg chg="add mod">
          <ac:chgData name="2018202010@office.kw.ac.kr" userId="380727ee-a996-4326-bf20-932c4ec78f3b" providerId="ADAL" clId="{7B5AE55E-78E7-41DA-B3BE-F1512D25D151}" dt="2020-12-04T19:43:35.510" v="271" actId="1076"/>
          <ac:spMkLst>
            <pc:docMk/>
            <pc:sldMk cId="383941917" sldId="292"/>
            <ac:spMk id="10" creationId="{F94FA3E5-3826-438D-B9DD-C413315952C4}"/>
          </ac:spMkLst>
        </pc:spChg>
        <pc:spChg chg="mod">
          <ac:chgData name="2018202010@office.kw.ac.kr" userId="380727ee-a996-4326-bf20-932c4ec78f3b" providerId="ADAL" clId="{7B5AE55E-78E7-41DA-B3BE-F1512D25D151}" dt="2020-12-04T19:43:57.374" v="284" actId="1076"/>
          <ac:spMkLst>
            <pc:docMk/>
            <pc:sldMk cId="383941917" sldId="292"/>
            <ac:spMk id="13" creationId="{8319535C-EC91-4F22-AFDF-10ED05A52222}"/>
          </ac:spMkLst>
        </pc:spChg>
        <pc:spChg chg="add mod">
          <ac:chgData name="2018202010@office.kw.ac.kr" userId="380727ee-a996-4326-bf20-932c4ec78f3b" providerId="ADAL" clId="{7B5AE55E-78E7-41DA-B3BE-F1512D25D151}" dt="2020-12-04T19:43:41.167" v="273" actId="1076"/>
          <ac:spMkLst>
            <pc:docMk/>
            <pc:sldMk cId="383941917" sldId="292"/>
            <ac:spMk id="14" creationId="{627E57FD-2B43-4B10-9371-39B0D38B7CF8}"/>
          </ac:spMkLst>
        </pc:spChg>
        <pc:spChg chg="mod">
          <ac:chgData name="2018202010@office.kw.ac.kr" userId="380727ee-a996-4326-bf20-932c4ec78f3b" providerId="ADAL" clId="{7B5AE55E-78E7-41DA-B3BE-F1512D25D151}" dt="2020-12-04T19:44:17.622" v="324" actId="20577"/>
          <ac:spMkLst>
            <pc:docMk/>
            <pc:sldMk cId="383941917" sldId="292"/>
            <ac:spMk id="15" creationId="{8319535C-EC91-4F22-AFDF-10ED05A52222}"/>
          </ac:spMkLst>
        </pc:spChg>
        <pc:spChg chg="mod">
          <ac:chgData name="2018202010@office.kw.ac.kr" userId="380727ee-a996-4326-bf20-932c4ec78f3b" providerId="ADAL" clId="{7B5AE55E-78E7-41DA-B3BE-F1512D25D151}" dt="2020-12-04T19:45:41.327" v="407" actId="20577"/>
          <ac:spMkLst>
            <pc:docMk/>
            <pc:sldMk cId="383941917" sldId="292"/>
            <ac:spMk id="16" creationId="{8319535C-EC91-4F22-AFDF-10ED05A52222}"/>
          </ac:spMkLst>
        </pc:spChg>
      </pc:sldChg>
      <pc:sldChg chg="new del">
        <pc:chgData name="2018202010@office.kw.ac.kr" userId="380727ee-a996-4326-bf20-932c4ec78f3b" providerId="ADAL" clId="{7B5AE55E-78E7-41DA-B3BE-F1512D25D151}" dt="2020-12-04T19:51:25.477" v="614" actId="680"/>
        <pc:sldMkLst>
          <pc:docMk/>
          <pc:sldMk cId="774573016" sldId="294"/>
        </pc:sldMkLst>
      </pc:sldChg>
      <pc:sldChg chg="delSp add mod">
        <pc:chgData name="2018202010@office.kw.ac.kr" userId="380727ee-a996-4326-bf20-932c4ec78f3b" providerId="ADAL" clId="{7B5AE55E-78E7-41DA-B3BE-F1512D25D151}" dt="2020-12-04T19:53:32.279" v="683" actId="478"/>
        <pc:sldMkLst>
          <pc:docMk/>
          <pc:sldMk cId="2829154314" sldId="294"/>
        </pc:sldMkLst>
        <pc:spChg chg="del">
          <ac:chgData name="2018202010@office.kw.ac.kr" userId="380727ee-a996-4326-bf20-932c4ec78f3b" providerId="ADAL" clId="{7B5AE55E-78E7-41DA-B3BE-F1512D25D151}" dt="2020-12-04T19:53:32.279" v="683" actId="478"/>
          <ac:spMkLst>
            <pc:docMk/>
            <pc:sldMk cId="2829154314" sldId="294"/>
            <ac:spMk id="6" creationId="{488E4F4D-E4BB-4B69-8688-A3FAF0D08033}"/>
          </ac:spMkLst>
        </pc:spChg>
        <pc:spChg chg="del">
          <ac:chgData name="2018202010@office.kw.ac.kr" userId="380727ee-a996-4326-bf20-932c4ec78f3b" providerId="ADAL" clId="{7B5AE55E-78E7-41DA-B3BE-F1512D25D151}" dt="2020-12-04T19:53:31.165" v="682" actId="478"/>
          <ac:spMkLst>
            <pc:docMk/>
            <pc:sldMk cId="2829154314" sldId="294"/>
            <ac:spMk id="7" creationId="{1A559FFC-085F-4BFF-92B3-C53455AF706F}"/>
          </ac:spMkLst>
        </pc:spChg>
        <pc:spChg chg="del">
          <ac:chgData name="2018202010@office.kw.ac.kr" userId="380727ee-a996-4326-bf20-932c4ec78f3b" providerId="ADAL" clId="{7B5AE55E-78E7-41DA-B3BE-F1512D25D151}" dt="2020-12-04T19:53:31.165" v="682" actId="478"/>
          <ac:spMkLst>
            <pc:docMk/>
            <pc:sldMk cId="2829154314" sldId="294"/>
            <ac:spMk id="8" creationId="{976BF03B-7B1A-4FA7-9B00-F2605DEA76D3}"/>
          </ac:spMkLst>
        </pc:spChg>
        <pc:spChg chg="del">
          <ac:chgData name="2018202010@office.kw.ac.kr" userId="380727ee-a996-4326-bf20-932c4ec78f3b" providerId="ADAL" clId="{7B5AE55E-78E7-41DA-B3BE-F1512D25D151}" dt="2020-12-04T19:53:31.165" v="682" actId="478"/>
          <ac:spMkLst>
            <pc:docMk/>
            <pc:sldMk cId="2829154314" sldId="294"/>
            <ac:spMk id="9" creationId="{9A17D2CD-013F-42DC-ABFF-506B4BA08058}"/>
          </ac:spMkLst>
        </pc:spChg>
        <pc:spChg chg="del">
          <ac:chgData name="2018202010@office.kw.ac.kr" userId="380727ee-a996-4326-bf20-932c4ec78f3b" providerId="ADAL" clId="{7B5AE55E-78E7-41DA-B3BE-F1512D25D151}" dt="2020-12-04T19:53:31.165" v="682" actId="478"/>
          <ac:spMkLst>
            <pc:docMk/>
            <pc:sldMk cId="2829154314" sldId="294"/>
            <ac:spMk id="10" creationId="{7F3DC178-356A-40CC-962A-DBAD3C982792}"/>
          </ac:spMkLst>
        </pc:spChg>
        <pc:spChg chg="del">
          <ac:chgData name="2018202010@office.kw.ac.kr" userId="380727ee-a996-4326-bf20-932c4ec78f3b" providerId="ADAL" clId="{7B5AE55E-78E7-41DA-B3BE-F1512D25D151}" dt="2020-12-04T19:53:31.165" v="682" actId="478"/>
          <ac:spMkLst>
            <pc:docMk/>
            <pc:sldMk cId="2829154314" sldId="294"/>
            <ac:spMk id="11" creationId="{559CEE51-AE52-4D23-884F-578C8319CCD6}"/>
          </ac:spMkLst>
        </pc:spChg>
        <pc:spChg chg="del">
          <ac:chgData name="2018202010@office.kw.ac.kr" userId="380727ee-a996-4326-bf20-932c4ec78f3b" providerId="ADAL" clId="{7B5AE55E-78E7-41DA-B3BE-F1512D25D151}" dt="2020-12-04T19:53:31.165" v="682" actId="478"/>
          <ac:spMkLst>
            <pc:docMk/>
            <pc:sldMk cId="2829154314" sldId="294"/>
            <ac:spMk id="12" creationId="{CB6D6453-0A4C-43D4-8BDB-0B7420CCD46F}"/>
          </ac:spMkLst>
        </pc:spChg>
        <pc:spChg chg="del">
          <ac:chgData name="2018202010@office.kw.ac.kr" userId="380727ee-a996-4326-bf20-932c4ec78f3b" providerId="ADAL" clId="{7B5AE55E-78E7-41DA-B3BE-F1512D25D151}" dt="2020-12-04T19:53:31.165" v="682" actId="478"/>
          <ac:spMkLst>
            <pc:docMk/>
            <pc:sldMk cId="2829154314" sldId="294"/>
            <ac:spMk id="13" creationId="{37357DB2-32ED-4937-A0C1-1EF4351B51D0}"/>
          </ac:spMkLst>
        </pc:spChg>
        <pc:spChg chg="del">
          <ac:chgData name="2018202010@office.kw.ac.kr" userId="380727ee-a996-4326-bf20-932c4ec78f3b" providerId="ADAL" clId="{7B5AE55E-78E7-41DA-B3BE-F1512D25D151}" dt="2020-12-04T19:53:31.165" v="682" actId="478"/>
          <ac:spMkLst>
            <pc:docMk/>
            <pc:sldMk cId="2829154314" sldId="294"/>
            <ac:spMk id="14" creationId="{52D843CA-E673-45B9-B728-BD580629FF37}"/>
          </ac:spMkLst>
        </pc:spChg>
        <pc:spChg chg="del">
          <ac:chgData name="2018202010@office.kw.ac.kr" userId="380727ee-a996-4326-bf20-932c4ec78f3b" providerId="ADAL" clId="{7B5AE55E-78E7-41DA-B3BE-F1512D25D151}" dt="2020-12-04T19:53:31.165" v="682" actId="478"/>
          <ac:spMkLst>
            <pc:docMk/>
            <pc:sldMk cId="2829154314" sldId="294"/>
            <ac:spMk id="15" creationId="{C8CFED7A-04C3-45B3-955B-8CEAD2C13E9F}"/>
          </ac:spMkLst>
        </pc:spChg>
        <pc:spChg chg="del">
          <ac:chgData name="2018202010@office.kw.ac.kr" userId="380727ee-a996-4326-bf20-932c4ec78f3b" providerId="ADAL" clId="{7B5AE55E-78E7-41DA-B3BE-F1512D25D151}" dt="2020-12-04T19:53:31.165" v="682" actId="478"/>
          <ac:spMkLst>
            <pc:docMk/>
            <pc:sldMk cId="2829154314" sldId="294"/>
            <ac:spMk id="16" creationId="{4A86AC76-AD0E-4E40-9290-0289A96710F3}"/>
          </ac:spMkLst>
        </pc:spChg>
        <pc:spChg chg="del">
          <ac:chgData name="2018202010@office.kw.ac.kr" userId="380727ee-a996-4326-bf20-932c4ec78f3b" providerId="ADAL" clId="{7B5AE55E-78E7-41DA-B3BE-F1512D25D151}" dt="2020-12-04T19:53:31.165" v="682" actId="478"/>
          <ac:spMkLst>
            <pc:docMk/>
            <pc:sldMk cId="2829154314" sldId="294"/>
            <ac:spMk id="17" creationId="{E9847FE1-730D-4055-A2A3-36395080C0F0}"/>
          </ac:spMkLst>
        </pc:spChg>
        <pc:spChg chg="del">
          <ac:chgData name="2018202010@office.kw.ac.kr" userId="380727ee-a996-4326-bf20-932c4ec78f3b" providerId="ADAL" clId="{7B5AE55E-78E7-41DA-B3BE-F1512D25D151}" dt="2020-12-04T19:53:31.165" v="682" actId="478"/>
          <ac:spMkLst>
            <pc:docMk/>
            <pc:sldMk cId="2829154314" sldId="294"/>
            <ac:spMk id="18" creationId="{686FDB1F-1803-4D39-AA0A-246A640B45B3}"/>
          </ac:spMkLst>
        </pc:spChg>
        <pc:spChg chg="del">
          <ac:chgData name="2018202010@office.kw.ac.kr" userId="380727ee-a996-4326-bf20-932c4ec78f3b" providerId="ADAL" clId="{7B5AE55E-78E7-41DA-B3BE-F1512D25D151}" dt="2020-12-04T19:53:31.165" v="682" actId="478"/>
          <ac:spMkLst>
            <pc:docMk/>
            <pc:sldMk cId="2829154314" sldId="294"/>
            <ac:spMk id="19" creationId="{676CF82E-6832-4020-86D6-D89B31CB7D7E}"/>
          </ac:spMkLst>
        </pc:spChg>
        <pc:spChg chg="del">
          <ac:chgData name="2018202010@office.kw.ac.kr" userId="380727ee-a996-4326-bf20-932c4ec78f3b" providerId="ADAL" clId="{7B5AE55E-78E7-41DA-B3BE-F1512D25D151}" dt="2020-12-04T19:53:31.165" v="682" actId="478"/>
          <ac:spMkLst>
            <pc:docMk/>
            <pc:sldMk cId="2829154314" sldId="294"/>
            <ac:spMk id="20" creationId="{7F7B7537-FCB8-4B0C-B240-3AD9798C04A7}"/>
          </ac:spMkLst>
        </pc:spChg>
      </pc:sldChg>
      <pc:sldChg chg="add">
        <pc:chgData name="2018202010@office.kw.ac.kr" userId="380727ee-a996-4326-bf20-932c4ec78f3b" providerId="ADAL" clId="{7B5AE55E-78E7-41DA-B3BE-F1512D25D151}" dt="2020-12-04T19:53:08.836" v="681"/>
        <pc:sldMkLst>
          <pc:docMk/>
          <pc:sldMk cId="695786186" sldId="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E9099-FF16-4A49-A69A-DC6F0BFD9812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F8F03-200E-441D-B766-26845AB98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8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자료구조실습 최종발표를 맡은 심재성입니다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팀은 심재성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김태우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박규태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이방환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이렇게 총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명으로 구성되어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F8F03-200E-441D-B766-26845AB9800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29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 발표는 크게 세 부분으로 이루어져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주제 선정과 관련하여 지금까지 진행해온 과정을 간략하게 소개하고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다음으로는 프로젝트의 소개 및 설명을 할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앞으로의 진행 계획을 말씀드리겠습니다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F8F03-200E-441D-B766-26845AB9800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020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다음으로 저희가 설정한 프로젝트의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 설명을 드리겠습니다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우선 은행의 고객에 해당하는 여러 클라이언트들이 서버프로그램과 통신하면서 입금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회원 등록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탈퇴 등의 기능을 서버에 요청할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서버는 은행 데이터베이스에 직접 접근하여 클라이언트와 관리자를 구별하고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권한에 따라 필요한 정보를 넘겨주는 역할을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관리자는 이제 은행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직원이라고도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볼 수 있는데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서버와 통신하면서 입금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이체의 기능과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 권한을 가지고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데이터를 조회하고 수정을 요청할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F8F03-200E-441D-B766-26845AB980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574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dirty="0"/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프로젝트는 총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프로그램으로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구성되어있습니다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서버는 앞서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설명드린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대로 내부적으로는 데이터베이스를 관리하고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개의 클라이언트나 관리자의 요청을 통제하는 다중접속 통제 기능을 가집니다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외부적으로는 클라이언트와 서버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관리자간의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 전달 기능을 수행하는 프로그램입니다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클라이언트는 고객이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온라인뱅킹을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한다는 입장에서 인터페이스를 구성할 예정이고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입출금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회원 가입이나 삭제를 서버에 요청하는 기능을 수행합니다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관리자는 은행원의 입장에서 인터페이스를 구성할 예정이고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클라이언트의 기능과 더불어 서버에게서 데이터베이스 정보를 받고 수정을 요청할 수 있도록 구현될 계획입니다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F8F03-200E-441D-B766-26845AB980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278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주차별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일정은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인터페이스부터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틀을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잡아놓고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10주차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이후부터는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각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프로그램별로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구현하여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12주차까지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구현을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13주차부터는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머지를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하면서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각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담당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파트의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사양을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조정하고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유지보수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작업을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진행할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F8F03-200E-441D-B766-26845AB980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821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dirty="0"/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저희 프로젝트의 역할 배분입니다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부분은 추후에 변경될 수도 있는데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팀장인 심재성님은 프로젝트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총괄로서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각 파트에 전체적으로 기여하면서 커뮤니케이션이나 프로젝트 사양 조정 등을 진행해 주실 예정입니다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박규태님이랑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저랑 김태우님이 각각 서버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 파트를 분담해서 구현을 할 예정입니다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외에 중간보고서 작성은 김태우님이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도와주셨고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중간 발표는 제가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기말보고서 작성은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박규태님이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맡으실 것이며 마지막으로 최종 발표는 심재성님께서 하실 예정입니다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자료조사는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박규태님과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제가 분담하여 진행할 예정입니다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F8F03-200E-441D-B766-26845AB980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723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dirty="0"/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저희 프로젝트의 역할 배분입니다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부분은 추후에 변경될 수도 있는데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팀장인 심재성님은 프로젝트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총괄로서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각 파트에 전체적으로 기여하면서 커뮤니케이션이나 프로젝트 사양 조정 등을 진행해 주실 예정입니다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박규태님이랑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저랑 김태우님이 각각 서버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 파트를 분담해서 구현을 할 예정입니다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외에 중간보고서 작성은 김태우님이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도와주셨고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중간 발표는 제가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기말보고서 작성은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박규태님이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맡으실 것이며 마지막으로 최종 발표는 심재성님께서 하실 예정입니다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자료조사는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박규태님과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제가 분담하여 진행할 예정입니다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F8F03-200E-441D-B766-26845AB980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196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dirty="0"/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저희 프로젝트의 역할 배분입니다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부분은 추후에 변경될 수도 있는데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팀장인 심재성님은 프로젝트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총괄로서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각 파트에 전체적으로 기여하면서 커뮤니케이션이나 프로젝트 사양 조정 등을 진행해 주실 예정입니다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박규태님이랑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저랑 김태우님이 각각 서버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 파트를 분담해서 구현을 할 예정입니다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외에 중간보고서 작성은 김태우님이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도와주셨고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중간 발표는 제가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기말보고서 작성은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박규태님이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맡으실 것이며 마지막으로 최종 발표는 심재성님께서 하실 예정입니다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자료조사는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박규태님과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제가 분담하여 진행할 예정입니다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F8F03-200E-441D-B766-26845AB980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92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이상 자료구조실습 은행정보시스템 프로젝트에 대한 중간 발표를 마치도록 하겠습니다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들어주셔서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감사합니다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F8F03-200E-441D-B766-26845AB980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77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C8F12-A480-44AE-8C6D-743DE7B8D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B9B615-7150-49EE-87F7-7A0E5C4A8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05647-BD9A-455D-9FCE-E4213B64B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5E21-AB8F-45FB-B080-AD44931AC03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5907C-7157-496E-A40C-130F5B5B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75A130-FBC6-43D5-B63C-521B57B9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4059-AD6E-4BBC-925D-853931B20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60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ADE76-D624-4DB0-8FF3-AF8538E8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7EEDAC-611C-4B36-963D-66F2895B7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BF6770-02BC-44D5-A9E0-39EED874C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5E21-AB8F-45FB-B080-AD44931AC03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F63A9-A1A3-4EA4-A539-7C296CE4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B6C6F-DE5B-484D-BBA2-0938C341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4059-AD6E-4BBC-925D-853931B20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21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9DBD0C-5D06-4652-AB44-0F2FEB8C5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7EBDD4-9822-43A2-8520-BAC1DB537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DB52D8-7536-4308-BFDA-E09B73C8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5E21-AB8F-45FB-B080-AD44931AC03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F4575-C3EC-4B6B-A601-ECAE5B9D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021FF-45B3-490A-99BE-5CE8B074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4059-AD6E-4BBC-925D-853931B20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33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7CE0E-1D51-4560-9BF8-76652DAD6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BD251-FF69-47A4-9649-9AC61FC41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2A7A71-B5C0-47CE-9313-691464CDB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5E21-AB8F-45FB-B080-AD44931AC03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BEC8F4-5EEE-4195-8B8A-7C037ECA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DF9F6-F0D0-495C-8F64-B8BCB9EF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4059-AD6E-4BBC-925D-853931B20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62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30E39-475F-4951-908D-5E8D5690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0A761D-6CB9-4AA1-9872-95342CA6C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48715-3D42-44C6-963E-897E0905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5E21-AB8F-45FB-B080-AD44931AC03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BE9BB-DED1-47A7-8264-EADF7D72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E918B-0B3A-4C38-B531-BF13DFF9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4059-AD6E-4BBC-925D-853931B20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99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7CED9-0BDF-424F-9B34-156ABF22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FCDE7-D52B-4D02-84DF-BD70A69DA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F38607-A61E-42C6-986E-59187181C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37042F-0A6D-4827-B1E2-0895EF84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5E21-AB8F-45FB-B080-AD44931AC03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93837-DF6E-4435-B77F-DF78B97D8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A56323-E9FF-45E9-90A6-A7864F94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4059-AD6E-4BBC-925D-853931B20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83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ADE12-4A01-4973-9D60-DAB1575E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133F59-1BCA-4E80-AC31-A78FA8E89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75E93F-D131-4BF0-A3AA-0A6183FBA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AA692E-37A5-4ECC-B233-FBD39A1A2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6CD6DC-0F8F-4916-A649-6AE81EB83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6F9FF7-099B-435C-9D03-60B89146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5E21-AB8F-45FB-B080-AD44931AC03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A04533-1B4B-4E51-AAF6-3C91604D0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446ACD-836B-459C-B7FD-7C589C55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4059-AD6E-4BBC-925D-853931B20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5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0EC30-54E8-497A-A6C5-80EC2156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CA8382-98D0-4454-A4B4-B5000909C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5E21-AB8F-45FB-B080-AD44931AC03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365D7E-12E6-4DAE-9E0B-6E67C3C7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B9813C-C93A-4412-A8B9-F24542A5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4059-AD6E-4BBC-925D-853931B20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92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B2678C-DF95-456D-9081-F689489B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5E21-AB8F-45FB-B080-AD44931AC03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68B447-D105-4FF5-A335-350BF7DF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97AF86-FCDE-4CF5-8AED-2C291972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4059-AD6E-4BBC-925D-853931B20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57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84395-5AFF-4F73-AC1E-892C7837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060492-4147-4582-8194-536CF5C53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6D467C-050A-402D-BC57-546447FAC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ED82B8-0E26-4BFF-A304-C8B74628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5E21-AB8F-45FB-B080-AD44931AC03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99BE65-05F8-4B12-A527-541B6040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18C1B0-F6D8-480C-8A89-4D01918C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4059-AD6E-4BBC-925D-853931B20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1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9DD4B-3AA9-49A6-A394-33F98BDE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8F4824-4507-4AF3-9F71-C7602CBFD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22255-DD47-454C-9D4E-BD37DE642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B9853A-B12E-4F1D-918B-3B756BD4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5E21-AB8F-45FB-B080-AD44931AC03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A82D1D-BB8B-458F-9403-C85DB7D3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A80FA9-9588-42E2-94DC-1152986D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4059-AD6E-4BBC-925D-853931B20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30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3239F9-4135-4BC3-9A42-52E59987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BDDC06-2F00-4985-B0C2-F298FB139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FB1381-2ED2-4FD8-B900-C4FBF6150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55E21-AB8F-45FB-B080-AD44931AC031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EA0E1-D6FA-4C92-9D93-789B70A18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A3B696-BB83-44FC-B9F2-FCD5BD8FB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A4059-AD6E-4BBC-925D-853931B20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62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hn?blogId=voice45&amp;logNo=221347304941&amp;proxyReferer=https:%2F%2Fwww.google.co.kr%2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9CF4FEAA-8296-4DAC-BF15-3A6808856070}"/>
              </a:ext>
            </a:extLst>
          </p:cNvPr>
          <p:cNvSpPr/>
          <p:nvPr/>
        </p:nvSpPr>
        <p:spPr>
          <a:xfrm>
            <a:off x="2733040" y="1346200"/>
            <a:ext cx="6725920" cy="2082800"/>
          </a:xfrm>
          <a:prstGeom prst="bracketPair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5F656-1FA2-431E-862C-9933E75B0537}"/>
              </a:ext>
            </a:extLst>
          </p:cNvPr>
          <p:cNvSpPr txBox="1"/>
          <p:nvPr/>
        </p:nvSpPr>
        <p:spPr>
          <a:xfrm>
            <a:off x="4143126" y="1438320"/>
            <a:ext cx="38699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자료구조실습</a:t>
            </a:r>
            <a:endParaRPr lang="en-US" altLang="ko-KR" sz="6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6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  종  발  표</a:t>
            </a:r>
            <a:endParaRPr lang="en-US" altLang="ko-KR" sz="6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EEF81F-3FFE-4A64-A59C-A4D4A4CB5DF6}"/>
              </a:ext>
            </a:extLst>
          </p:cNvPr>
          <p:cNvSpPr txBox="1"/>
          <p:nvPr/>
        </p:nvSpPr>
        <p:spPr>
          <a:xfrm>
            <a:off x="7977352" y="4786324"/>
            <a:ext cx="40725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2018202010   </a:t>
            </a:r>
            <a:r>
              <a:rPr lang="ko-KR" altLang="en-US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심재성</a:t>
            </a:r>
            <a:endParaRPr lang="en-US" altLang="ko-KR" sz="3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en-US" altLang="ko-KR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2019603006  </a:t>
            </a:r>
            <a:r>
              <a:rPr lang="ko-KR" altLang="en-US" sz="3000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박규태</a:t>
            </a:r>
            <a:endParaRPr lang="en-US" altLang="ko-KR" sz="3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en-US" altLang="ko-KR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2015508050  </a:t>
            </a:r>
            <a:r>
              <a:rPr lang="ko-KR" altLang="en-US" sz="3000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이방환</a:t>
            </a:r>
            <a:endParaRPr lang="en-US" altLang="ko-KR" sz="3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en-US" altLang="ko-KR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2014722031   </a:t>
            </a:r>
            <a:r>
              <a:rPr lang="ko-KR" altLang="en-US" sz="3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김태우 </a:t>
            </a:r>
            <a:endParaRPr lang="en-US" altLang="ko-KR" sz="3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307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06D8C9B-B51A-4429-ABC4-464D82FEA3B8}"/>
              </a:ext>
            </a:extLst>
          </p:cNvPr>
          <p:cNvSpPr txBox="1"/>
          <p:nvPr/>
        </p:nvSpPr>
        <p:spPr>
          <a:xfrm>
            <a:off x="3986431" y="2767280"/>
            <a:ext cx="46618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  <a:r>
              <a:rPr lang="en-US" altLang="ko-KR" sz="8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8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306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1C8542-B497-4183-BCF4-1C662C5CBF9E}"/>
              </a:ext>
            </a:extLst>
          </p:cNvPr>
          <p:cNvSpPr txBox="1"/>
          <p:nvPr/>
        </p:nvSpPr>
        <p:spPr>
          <a:xfrm>
            <a:off x="1135117" y="772510"/>
            <a:ext cx="99480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중간 발표 영상은</a:t>
            </a:r>
          </a:p>
          <a:p>
            <a:endParaRPr lang="ko-KR" altLang="en-US" dirty="0"/>
          </a:p>
          <a:p>
            <a:r>
              <a:rPr lang="en-US" altLang="ko-KR" dirty="0"/>
              <a:t>https://youtu.be/NWsPzfji8-I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에 담겨있습니다</a:t>
            </a:r>
            <a:r>
              <a:rPr lang="en-US" altLang="ko-KR" dirty="0"/>
              <a:t>! </a:t>
            </a:r>
            <a:r>
              <a:rPr lang="ko-KR" altLang="en-US" dirty="0"/>
              <a:t>혹여나 유투브 문제로 인해 재생이 잘 되지 </a:t>
            </a:r>
            <a:r>
              <a:rPr lang="ko-KR" altLang="en-US" dirty="0" err="1"/>
              <a:t>않으실경우</a:t>
            </a:r>
            <a:r>
              <a:rPr lang="ko-KR" altLang="en-US" dirty="0"/>
              <a:t> </a:t>
            </a:r>
            <a:r>
              <a:rPr lang="en-US" altLang="ko-KR" dirty="0"/>
              <a:t>soraghe@kw.ac.kr </a:t>
            </a:r>
            <a:r>
              <a:rPr lang="ko-KR" altLang="en-US" dirty="0"/>
              <a:t>이나 카톡 </a:t>
            </a:r>
            <a:r>
              <a:rPr lang="en-US" altLang="ko-KR" dirty="0" err="1"/>
              <a:t>raghe</a:t>
            </a:r>
            <a:r>
              <a:rPr lang="ko-KR" altLang="en-US" dirty="0"/>
              <a:t>로 연락 주시면 확인하여 신속히 해결할 수 있게 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09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29D355-3FF0-4546-A1AC-884723159500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257FED2-0866-4B65-93E8-07AB85DA7B0A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319535C-EC91-4F22-AFDF-10ED05A52222}"/>
              </a:ext>
            </a:extLst>
          </p:cNvPr>
          <p:cNvSpPr txBox="1"/>
          <p:nvPr/>
        </p:nvSpPr>
        <p:spPr>
          <a:xfrm>
            <a:off x="388437" y="305526"/>
            <a:ext cx="1407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Contents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999747" y="0"/>
            <a:ext cx="6192254" cy="6858000"/>
          </a:xfrm>
          <a:prstGeom prst="rect">
            <a:avLst/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999747" y="146979"/>
            <a:ext cx="61922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19535C-EC91-4F22-AFDF-10ED05A52222}"/>
              </a:ext>
            </a:extLst>
          </p:cNvPr>
          <p:cNvSpPr txBox="1"/>
          <p:nvPr/>
        </p:nvSpPr>
        <p:spPr>
          <a:xfrm>
            <a:off x="6427611" y="890793"/>
            <a:ext cx="521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Part 1 - </a:t>
            </a:r>
            <a:r>
              <a:rPr lang="ko-KR" altLang="en-US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개요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19535C-EC91-4F22-AFDF-10ED05A52222}"/>
              </a:ext>
            </a:extLst>
          </p:cNvPr>
          <p:cNvSpPr txBox="1"/>
          <p:nvPr/>
        </p:nvSpPr>
        <p:spPr>
          <a:xfrm>
            <a:off x="6408595" y="1840734"/>
            <a:ext cx="5426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Part 2 - </a:t>
            </a:r>
            <a:r>
              <a:rPr lang="ko-KR" altLang="en-US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일정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19535C-EC91-4F22-AFDF-10ED05A52222}"/>
              </a:ext>
            </a:extLst>
          </p:cNvPr>
          <p:cNvSpPr txBox="1"/>
          <p:nvPr/>
        </p:nvSpPr>
        <p:spPr>
          <a:xfrm>
            <a:off x="6427611" y="2785050"/>
            <a:ext cx="538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Part 3 - </a:t>
            </a:r>
            <a:r>
              <a:rPr lang="ko-KR" altLang="en-US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 내용 소개</a:t>
            </a:r>
            <a:endParaRPr lang="en-US" altLang="ko-KR" sz="3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FA3E5-3826-438D-B9DD-C413315952C4}"/>
              </a:ext>
            </a:extLst>
          </p:cNvPr>
          <p:cNvSpPr txBox="1"/>
          <p:nvPr/>
        </p:nvSpPr>
        <p:spPr>
          <a:xfrm>
            <a:off x="6408595" y="3729366"/>
            <a:ext cx="538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Part 3 - </a:t>
            </a:r>
            <a:r>
              <a:rPr lang="ko-KR" altLang="en-US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진행 계획</a:t>
            </a:r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sz="3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7E57FD-2B43-4B10-9371-39B0D38B7CF8}"/>
              </a:ext>
            </a:extLst>
          </p:cNvPr>
          <p:cNvSpPr txBox="1"/>
          <p:nvPr/>
        </p:nvSpPr>
        <p:spPr>
          <a:xfrm>
            <a:off x="6401783" y="4673682"/>
            <a:ext cx="538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Part 3 - </a:t>
            </a:r>
            <a:r>
              <a:rPr lang="ko-KR" altLang="en-US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진행 계획</a:t>
            </a:r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sz="3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94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FDB13EA1-C9A4-4E19-B176-A638C5B14FC0}"/>
              </a:ext>
            </a:extLst>
          </p:cNvPr>
          <p:cNvSpPr/>
          <p:nvPr/>
        </p:nvSpPr>
        <p:spPr>
          <a:xfrm>
            <a:off x="6932401" y="962897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17EA2ED-240B-4A07-ABB2-FFBF9A1E0210}"/>
              </a:ext>
            </a:extLst>
          </p:cNvPr>
          <p:cNvSpPr/>
          <p:nvPr/>
        </p:nvSpPr>
        <p:spPr>
          <a:xfrm>
            <a:off x="1886532" y="4618786"/>
            <a:ext cx="1758766" cy="1758766"/>
          </a:xfrm>
          <a:prstGeom prst="ellipse">
            <a:avLst/>
          </a:prstGeom>
          <a:solidFill>
            <a:schemeClr val="accent5">
              <a:alpha val="98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0CF9774-923F-4E2A-A923-D92F7061D7FA}"/>
              </a:ext>
            </a:extLst>
          </p:cNvPr>
          <p:cNvSpPr/>
          <p:nvPr/>
        </p:nvSpPr>
        <p:spPr>
          <a:xfrm>
            <a:off x="10152536" y="2549617"/>
            <a:ext cx="1758766" cy="1758766"/>
          </a:xfrm>
          <a:prstGeom prst="ellipse">
            <a:avLst/>
          </a:prstGeom>
          <a:solidFill>
            <a:schemeClr val="accent5">
              <a:alpha val="98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B66A3F2-4D0D-4E4C-B205-100D81B44BFC}"/>
              </a:ext>
            </a:extLst>
          </p:cNvPr>
          <p:cNvGrpSpPr/>
          <p:nvPr/>
        </p:nvGrpSpPr>
        <p:grpSpPr>
          <a:xfrm>
            <a:off x="5759057" y="2549617"/>
            <a:ext cx="1758766" cy="1758766"/>
            <a:chOff x="5216617" y="1128403"/>
            <a:chExt cx="1758766" cy="1758766"/>
          </a:xfrm>
          <a:solidFill>
            <a:schemeClr val="accent5">
              <a:alpha val="98000"/>
            </a:schemeClr>
          </a:solidFill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1DA93E6-CBEB-4A88-99E2-C31EDE7A1E38}"/>
                </a:ext>
              </a:extLst>
            </p:cNvPr>
            <p:cNvSpPr/>
            <p:nvPr/>
          </p:nvSpPr>
          <p:spPr>
            <a:xfrm>
              <a:off x="5216617" y="1128403"/>
              <a:ext cx="1758766" cy="1758766"/>
            </a:xfrm>
            <a:prstGeom prst="ellips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86F2D9-8A79-4015-8DA5-B53A7D68710D}"/>
                </a:ext>
              </a:extLst>
            </p:cNvPr>
            <p:cNvSpPr txBox="1"/>
            <p:nvPr/>
          </p:nvSpPr>
          <p:spPr>
            <a:xfrm>
              <a:off x="5632121" y="1647529"/>
              <a:ext cx="915635" cy="938719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50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서버</a:t>
              </a:r>
              <a:endParaRPr lang="en-US" altLang="ko-KR" sz="35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DB</a:t>
              </a:r>
              <a:endParaRPr lang="ko-KR" altLang="en-US" sz="20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8DA884F-6100-4D4E-9FD6-BA1E34481C72}"/>
              </a:ext>
            </a:extLst>
          </p:cNvPr>
          <p:cNvSpPr txBox="1"/>
          <p:nvPr/>
        </p:nvSpPr>
        <p:spPr>
          <a:xfrm>
            <a:off x="2025167" y="5231464"/>
            <a:ext cx="14814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599B08-E0ED-47AD-AB85-673AF3386A59}"/>
              </a:ext>
            </a:extLst>
          </p:cNvPr>
          <p:cNvSpPr txBox="1"/>
          <p:nvPr/>
        </p:nvSpPr>
        <p:spPr>
          <a:xfrm>
            <a:off x="10594949" y="3190473"/>
            <a:ext cx="9669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관리자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784EF27-E973-4F59-B447-123201159717}"/>
              </a:ext>
            </a:extLst>
          </p:cNvPr>
          <p:cNvGrpSpPr/>
          <p:nvPr/>
        </p:nvGrpSpPr>
        <p:grpSpPr>
          <a:xfrm>
            <a:off x="4062353" y="994038"/>
            <a:ext cx="2369444" cy="1249189"/>
            <a:chOff x="281014" y="4406303"/>
            <a:chExt cx="2858426" cy="124918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4C13B4-E628-4715-A963-CCC3570270C9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입금</a:t>
              </a:r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출금 </a:t>
              </a:r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이체 회원 등록</a:t>
              </a:r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</a:t>
              </a:r>
              <a:r>
                <a: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삭제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C8CD9B-CBCB-466A-BD17-7B324755702A}"/>
                </a:ext>
              </a:extLst>
            </p:cNvPr>
            <p:cNvSpPr txBox="1"/>
            <p:nvPr/>
          </p:nvSpPr>
          <p:spPr>
            <a:xfrm>
              <a:off x="403657" y="4406303"/>
              <a:ext cx="2338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클라이언트 </a:t>
              </a:r>
              <a:r>
                <a:rPr lang="en-US" altLang="ko-KR" sz="2000" spc="-15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&lt;-&gt; </a:t>
              </a:r>
              <a:r>
                <a:rPr lang="ko-KR" altLang="en-US" sz="2000" spc="-15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서버</a:t>
              </a:r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B4B8B9A-607F-472C-9570-2BA39C6A05CF}"/>
              </a:ext>
            </a:extLst>
          </p:cNvPr>
          <p:cNvCxnSpPr>
            <a:cxnSpLocks/>
          </p:cNvCxnSpPr>
          <p:nvPr/>
        </p:nvCxnSpPr>
        <p:spPr>
          <a:xfrm flipH="1">
            <a:off x="3735093" y="3967566"/>
            <a:ext cx="1797802" cy="1239864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20CD0CF-233A-4BB7-B418-B71DB765113F}"/>
              </a:ext>
            </a:extLst>
          </p:cNvPr>
          <p:cNvCxnSpPr>
            <a:cxnSpLocks/>
          </p:cNvCxnSpPr>
          <p:nvPr/>
        </p:nvCxnSpPr>
        <p:spPr>
          <a:xfrm flipH="1" flipV="1">
            <a:off x="7826644" y="3429000"/>
            <a:ext cx="2169764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9914A87-9DEB-460E-B5D5-69607633630F}"/>
              </a:ext>
            </a:extLst>
          </p:cNvPr>
          <p:cNvGrpSpPr/>
          <p:nvPr/>
        </p:nvGrpSpPr>
        <p:grpSpPr>
          <a:xfrm>
            <a:off x="675083" y="2859583"/>
            <a:ext cx="1758766" cy="1758766"/>
            <a:chOff x="1821956" y="3197072"/>
            <a:chExt cx="1758766" cy="1758766"/>
          </a:xfrm>
          <a:solidFill>
            <a:schemeClr val="accent5">
              <a:alpha val="98000"/>
            </a:schemeClr>
          </a:solidFill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9608E68-088D-48F9-960F-040AC965A753}"/>
                </a:ext>
              </a:extLst>
            </p:cNvPr>
            <p:cNvSpPr/>
            <p:nvPr/>
          </p:nvSpPr>
          <p:spPr>
            <a:xfrm>
              <a:off x="1821956" y="3197072"/>
              <a:ext cx="1758766" cy="1758766"/>
            </a:xfrm>
            <a:prstGeom prst="ellips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B165E0-5003-411A-8041-DB7E079ACA74}"/>
                </a:ext>
              </a:extLst>
            </p:cNvPr>
            <p:cNvSpPr txBox="1"/>
            <p:nvPr/>
          </p:nvSpPr>
          <p:spPr>
            <a:xfrm>
              <a:off x="1945092" y="3818536"/>
              <a:ext cx="1481495" cy="477054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50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클라이언트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95FAD7-85F4-4D95-9180-C4989FE0AAFD}"/>
              </a:ext>
            </a:extLst>
          </p:cNvPr>
          <p:cNvGrpSpPr/>
          <p:nvPr/>
        </p:nvGrpSpPr>
        <p:grpSpPr>
          <a:xfrm>
            <a:off x="1183942" y="885241"/>
            <a:ext cx="1758766" cy="1758766"/>
            <a:chOff x="1821956" y="3197072"/>
            <a:chExt cx="1758766" cy="1758766"/>
          </a:xfrm>
          <a:solidFill>
            <a:schemeClr val="accent5">
              <a:alpha val="98000"/>
            </a:schemeClr>
          </a:solidFill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77835E8-5B49-4007-8524-53BE29E379EF}"/>
                </a:ext>
              </a:extLst>
            </p:cNvPr>
            <p:cNvSpPr/>
            <p:nvPr/>
          </p:nvSpPr>
          <p:spPr>
            <a:xfrm>
              <a:off x="1821956" y="3197072"/>
              <a:ext cx="1758766" cy="1758766"/>
            </a:xfrm>
            <a:prstGeom prst="ellips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838D61-E191-45EF-BA26-802741B72344}"/>
                </a:ext>
              </a:extLst>
            </p:cNvPr>
            <p:cNvSpPr txBox="1"/>
            <p:nvPr/>
          </p:nvSpPr>
          <p:spPr>
            <a:xfrm>
              <a:off x="1945092" y="3818536"/>
              <a:ext cx="1481495" cy="477054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500" b="1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클라이언트</a:t>
              </a:r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2929602-4307-4F78-872C-FD7F85F8C951}"/>
              </a:ext>
            </a:extLst>
          </p:cNvPr>
          <p:cNvCxnSpPr>
            <a:cxnSpLocks/>
          </p:cNvCxnSpPr>
          <p:nvPr/>
        </p:nvCxnSpPr>
        <p:spPr>
          <a:xfrm flipH="1">
            <a:off x="2588217" y="3429000"/>
            <a:ext cx="2960176" cy="13561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BD238D2-4AEE-4B83-A944-7216D727FE28}"/>
              </a:ext>
            </a:extLst>
          </p:cNvPr>
          <p:cNvCxnSpPr>
            <a:cxnSpLocks/>
          </p:cNvCxnSpPr>
          <p:nvPr/>
        </p:nvCxnSpPr>
        <p:spPr>
          <a:xfrm flipH="1" flipV="1">
            <a:off x="3236564" y="1965703"/>
            <a:ext cx="2311829" cy="870487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E312A0A-4A17-4148-B763-3A0A547F4FBD}"/>
              </a:ext>
            </a:extLst>
          </p:cNvPr>
          <p:cNvGrpSpPr/>
          <p:nvPr/>
        </p:nvGrpSpPr>
        <p:grpSpPr>
          <a:xfrm>
            <a:off x="7639879" y="1812865"/>
            <a:ext cx="2369444" cy="1633910"/>
            <a:chOff x="281014" y="4406303"/>
            <a:chExt cx="2858426" cy="163391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C919E32-6647-4E68-BD9E-42FB48D230E8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고객 정보 조회</a:t>
              </a:r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관리</a:t>
              </a:r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수정</a:t>
              </a:r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추가</a:t>
              </a:r>
              <a:endPara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endPara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3D55AA-4118-4A0B-86DC-5D50885ECF8C}"/>
                </a:ext>
              </a:extLst>
            </p:cNvPr>
            <p:cNvSpPr txBox="1"/>
            <p:nvPr/>
          </p:nvSpPr>
          <p:spPr>
            <a:xfrm>
              <a:off x="628947" y="4406303"/>
              <a:ext cx="188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서버 </a:t>
              </a:r>
              <a:r>
                <a:rPr lang="en-US" altLang="ko-KR" sz="2000" spc="-15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&lt;-&gt; </a:t>
              </a:r>
              <a:r>
                <a:rPr lang="ko-KR" altLang="en-US" sz="2000" spc="-15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관리자</a:t>
              </a: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6E3267D-85F8-4543-8AEA-5AF70468F069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FB74E82-C276-4817-B051-E85DAA885CB0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319535C-EC91-4F22-AFDF-10ED05A52222}"/>
              </a:ext>
            </a:extLst>
          </p:cNvPr>
          <p:cNvSpPr txBox="1"/>
          <p:nvPr/>
        </p:nvSpPr>
        <p:spPr>
          <a:xfrm>
            <a:off x="388437" y="305526"/>
            <a:ext cx="1319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Part 1 - 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" name="テキスト ボックス 3">
            <a:extLst>
              <a:ext uri="{FF2B5EF4-FFF2-40B4-BE49-F238E27FC236}">
                <a16:creationId xmlns:a16="http://schemas.microsoft.com/office/drawing/2014/main" id="{B8547022-51A2-4E98-86A1-0815B445FFFD}"/>
              </a:ext>
            </a:extLst>
          </p:cNvPr>
          <p:cNvSpPr txBox="1"/>
          <p:nvPr/>
        </p:nvSpPr>
        <p:spPr>
          <a:xfrm>
            <a:off x="1621022" y="237070"/>
            <a:ext cx="2270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개요</a:t>
            </a:r>
            <a:endParaRPr kumimoji="1" lang="ja-JP" altLang="en-US" sz="3600" spc="-300" dirty="0">
              <a:latin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188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8A2343E-1E6C-4633-B677-7E3D44E2BDC4}"/>
              </a:ext>
            </a:extLst>
          </p:cNvPr>
          <p:cNvSpPr/>
          <p:nvPr/>
        </p:nvSpPr>
        <p:spPr>
          <a:xfrm>
            <a:off x="4064000" y="0"/>
            <a:ext cx="4064000" cy="6858000"/>
          </a:xfrm>
          <a:prstGeom prst="rect">
            <a:avLst/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1B8998-779A-40BD-9D2A-81F5B7AA21AF}"/>
              </a:ext>
            </a:extLst>
          </p:cNvPr>
          <p:cNvSpPr txBox="1"/>
          <p:nvPr/>
        </p:nvSpPr>
        <p:spPr>
          <a:xfrm flipH="1">
            <a:off x="635340" y="1283431"/>
            <a:ext cx="2572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EB6227-F314-400A-B9A3-37E1173E7BE3}"/>
              </a:ext>
            </a:extLst>
          </p:cNvPr>
          <p:cNvSpPr txBox="1"/>
          <p:nvPr/>
        </p:nvSpPr>
        <p:spPr>
          <a:xfrm flipH="1">
            <a:off x="4543392" y="1453914"/>
            <a:ext cx="31052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DCC8C-16FA-4C60-AD9A-D852D4FFE647}"/>
              </a:ext>
            </a:extLst>
          </p:cNvPr>
          <p:cNvSpPr txBox="1"/>
          <p:nvPr/>
        </p:nvSpPr>
        <p:spPr>
          <a:xfrm>
            <a:off x="330206" y="3429000"/>
            <a:ext cx="339040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DB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관리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회원등록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,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삭제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)</a:t>
            </a:r>
          </a:p>
          <a:p>
            <a:pPr marL="285750" indent="-285750" algn="just">
              <a:buFontTx/>
              <a:buChar char="-"/>
            </a:pP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다중접속 통제</a:t>
            </a: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클라이언트와 서버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서버와 관리자의  데이터 전달 관리기능 </a:t>
            </a: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6164E-6368-4934-80CB-BFD2F864C874}"/>
              </a:ext>
            </a:extLst>
          </p:cNvPr>
          <p:cNvSpPr txBox="1"/>
          <p:nvPr/>
        </p:nvSpPr>
        <p:spPr>
          <a:xfrm>
            <a:off x="4400795" y="3429000"/>
            <a:ext cx="339040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-   </a:t>
            </a:r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입금</a:t>
            </a:r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기능</a:t>
            </a:r>
            <a:endParaRPr lang="en-US" altLang="ko-KR" sz="2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 panose="020B0604020202020204" pitchFamily="34" charset="0"/>
            </a:endParaRPr>
          </a:p>
          <a:p>
            <a:pPr algn="just"/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-   </a:t>
            </a:r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출금 기능</a:t>
            </a:r>
            <a:endParaRPr lang="en-US" altLang="ko-KR" sz="2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 panose="020B0604020202020204" pitchFamily="34" charset="0"/>
            </a:endParaRPr>
          </a:p>
          <a:p>
            <a:pPr marL="342900" indent="-342900" algn="just">
              <a:buFontTx/>
              <a:buChar char="-"/>
            </a:pPr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이체 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C0D8B-F1B1-4F0C-979F-27D3CD0497AA}"/>
              </a:ext>
            </a:extLst>
          </p:cNvPr>
          <p:cNvSpPr txBox="1"/>
          <p:nvPr/>
        </p:nvSpPr>
        <p:spPr>
          <a:xfrm flipH="1">
            <a:off x="8908851" y="1407415"/>
            <a:ext cx="257280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9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96B06-5B14-450F-AACA-33D7330E1F44}"/>
              </a:ext>
            </a:extLst>
          </p:cNvPr>
          <p:cNvSpPr txBox="1"/>
          <p:nvPr/>
        </p:nvSpPr>
        <p:spPr>
          <a:xfrm>
            <a:off x="8433236" y="3429000"/>
            <a:ext cx="339040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고객 정보 조회</a:t>
            </a: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고객 정보 수정</a:t>
            </a: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관리자 추가 </a:t>
            </a: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6CA537-C64E-49E9-865C-665FAEECBED9}"/>
              </a:ext>
            </a:extLst>
          </p:cNvPr>
          <p:cNvSpPr/>
          <p:nvPr/>
        </p:nvSpPr>
        <p:spPr>
          <a:xfrm>
            <a:off x="9438468" y="6648772"/>
            <a:ext cx="2753532" cy="224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B4829B-12EE-4EC6-9F4F-B241FC9CF600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9BCE19-3932-447E-8C91-F6AA7DC5DED9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319535C-EC91-4F22-AFDF-10ED05A52222}"/>
              </a:ext>
            </a:extLst>
          </p:cNvPr>
          <p:cNvSpPr txBox="1"/>
          <p:nvPr/>
        </p:nvSpPr>
        <p:spPr>
          <a:xfrm>
            <a:off x="388437" y="305526"/>
            <a:ext cx="1319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Part 1 - 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050411" y="146979"/>
            <a:ext cx="40775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3">
            <a:extLst>
              <a:ext uri="{FF2B5EF4-FFF2-40B4-BE49-F238E27FC236}">
                <a16:creationId xmlns:a16="http://schemas.microsoft.com/office/drawing/2014/main" id="{B8547022-51A2-4E98-86A1-0815B445FFFD}"/>
              </a:ext>
            </a:extLst>
          </p:cNvPr>
          <p:cNvSpPr txBox="1"/>
          <p:nvPr/>
        </p:nvSpPr>
        <p:spPr>
          <a:xfrm>
            <a:off x="1621022" y="237070"/>
            <a:ext cx="2270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개요</a:t>
            </a:r>
            <a:endParaRPr lang="en-US" altLang="ko-KR" sz="3600" spc="-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960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04ECC4-DF38-48BA-9EE5-84EE3C00FDCE}"/>
              </a:ext>
            </a:extLst>
          </p:cNvPr>
          <p:cNvCxnSpPr/>
          <p:nvPr/>
        </p:nvCxnSpPr>
        <p:spPr>
          <a:xfrm flipV="1">
            <a:off x="2247809" y="3388538"/>
            <a:ext cx="0" cy="71995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0BFDBB-55A2-4B5E-84C2-405A5419B85E}"/>
              </a:ext>
            </a:extLst>
          </p:cNvPr>
          <p:cNvCxnSpPr/>
          <p:nvPr/>
        </p:nvCxnSpPr>
        <p:spPr>
          <a:xfrm flipV="1">
            <a:off x="3916047" y="1930053"/>
            <a:ext cx="0" cy="14400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30EE4E7-D9B9-4A9E-B6EA-4E36156BF616}"/>
              </a:ext>
            </a:extLst>
          </p:cNvPr>
          <p:cNvCxnSpPr/>
          <p:nvPr/>
        </p:nvCxnSpPr>
        <p:spPr>
          <a:xfrm flipV="1">
            <a:off x="5727218" y="3396439"/>
            <a:ext cx="0" cy="75882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503F981-B5F2-431C-8EAB-DC3DFC3E9193}"/>
              </a:ext>
            </a:extLst>
          </p:cNvPr>
          <p:cNvCxnSpPr>
            <a:cxnSpLocks/>
          </p:cNvCxnSpPr>
          <p:nvPr/>
        </p:nvCxnSpPr>
        <p:spPr>
          <a:xfrm flipV="1">
            <a:off x="6976593" y="1989000"/>
            <a:ext cx="0" cy="14400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A42192-9C6A-47B1-B03D-02BCB9A469FA}"/>
              </a:ext>
            </a:extLst>
          </p:cNvPr>
          <p:cNvSpPr txBox="1"/>
          <p:nvPr/>
        </p:nvSpPr>
        <p:spPr>
          <a:xfrm>
            <a:off x="7096489" y="1892711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13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81D5A-A226-4CA8-8D94-92D4044159B0}"/>
              </a:ext>
            </a:extLst>
          </p:cNvPr>
          <p:cNvSpPr txBox="1"/>
          <p:nvPr/>
        </p:nvSpPr>
        <p:spPr>
          <a:xfrm>
            <a:off x="5752618" y="3799039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657F14-60F0-44BC-9023-F51D0C5ABCDB}"/>
              </a:ext>
            </a:extLst>
          </p:cNvPr>
          <p:cNvSpPr txBox="1"/>
          <p:nvPr/>
        </p:nvSpPr>
        <p:spPr>
          <a:xfrm>
            <a:off x="4004948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3BE305-70DC-4E8E-B80E-8C12410AA80B}"/>
              </a:ext>
            </a:extLst>
          </p:cNvPr>
          <p:cNvSpPr txBox="1"/>
          <p:nvPr/>
        </p:nvSpPr>
        <p:spPr>
          <a:xfrm>
            <a:off x="2273209" y="3785928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C61CAF-7FD6-4E79-8395-F3E96CCF164E}"/>
              </a:ext>
            </a:extLst>
          </p:cNvPr>
          <p:cNvSpPr txBox="1"/>
          <p:nvPr/>
        </p:nvSpPr>
        <p:spPr>
          <a:xfrm>
            <a:off x="1028700" y="1892711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EA46447-A286-46B6-A8C6-FE2DC6339E28}"/>
              </a:ext>
            </a:extLst>
          </p:cNvPr>
          <p:cNvCxnSpPr/>
          <p:nvPr/>
        </p:nvCxnSpPr>
        <p:spPr>
          <a:xfrm flipV="1">
            <a:off x="8699114" y="3396438"/>
            <a:ext cx="0" cy="71995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B69CE9B-0FCC-4E84-AB02-A77E0EE68275}"/>
              </a:ext>
            </a:extLst>
          </p:cNvPr>
          <p:cNvCxnSpPr/>
          <p:nvPr/>
        </p:nvCxnSpPr>
        <p:spPr>
          <a:xfrm flipV="1">
            <a:off x="9742549" y="1955220"/>
            <a:ext cx="0" cy="14400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9AD4B9F-8F67-4B75-943B-2D164F84CEF4}"/>
              </a:ext>
            </a:extLst>
          </p:cNvPr>
          <p:cNvSpPr txBox="1"/>
          <p:nvPr/>
        </p:nvSpPr>
        <p:spPr>
          <a:xfrm>
            <a:off x="9806049" y="1892711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15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E4648E-F850-42AB-BB90-27B6A272CA43}"/>
              </a:ext>
            </a:extLst>
          </p:cNvPr>
          <p:cNvSpPr txBox="1"/>
          <p:nvPr/>
        </p:nvSpPr>
        <p:spPr>
          <a:xfrm>
            <a:off x="8724514" y="3773568"/>
            <a:ext cx="867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14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FA63AE8-4E95-4DD9-BC20-ACF98674E5E8}"/>
              </a:ext>
            </a:extLst>
          </p:cNvPr>
          <p:cNvCxnSpPr/>
          <p:nvPr/>
        </p:nvCxnSpPr>
        <p:spPr>
          <a:xfrm>
            <a:off x="914400" y="1930053"/>
            <a:ext cx="0" cy="14400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CA69A99-9F3A-4230-BCBD-55C8AE2738C1}"/>
              </a:ext>
            </a:extLst>
          </p:cNvPr>
          <p:cNvSpPr txBox="1"/>
          <p:nvPr/>
        </p:nvSpPr>
        <p:spPr>
          <a:xfrm>
            <a:off x="1030803" y="2426399"/>
            <a:ext cx="215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및 클라이언트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관리자</a:t>
            </a:r>
            <a:b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인터페이스 구현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DF9905-AD92-4B76-BB6C-EF2C7BA23A82}"/>
              </a:ext>
            </a:extLst>
          </p:cNvPr>
          <p:cNvSpPr txBox="1"/>
          <p:nvPr/>
        </p:nvSpPr>
        <p:spPr>
          <a:xfrm>
            <a:off x="2299081" y="4175124"/>
            <a:ext cx="1813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연동</a:t>
            </a:r>
            <a:b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회원등록 및 삭제 구현</a:t>
            </a:r>
            <a:b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회원정보조회 구현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0738E3-C17A-427F-BD9C-4C3E10279F39}"/>
              </a:ext>
            </a:extLst>
          </p:cNvPr>
          <p:cNvSpPr txBox="1"/>
          <p:nvPr/>
        </p:nvSpPr>
        <p:spPr>
          <a:xfrm>
            <a:off x="4125298" y="2312744"/>
            <a:ext cx="1515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멀티접속 구현</a:t>
            </a:r>
            <a:b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입금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출금 구현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입금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출금 구현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8303CD-77CC-4040-AE6C-BD475E401689}"/>
              </a:ext>
            </a:extLst>
          </p:cNvPr>
          <p:cNvSpPr txBox="1"/>
          <p:nvPr/>
        </p:nvSpPr>
        <p:spPr>
          <a:xfrm>
            <a:off x="5812029" y="4216453"/>
            <a:ext cx="1824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전송기구현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이체 기능 구현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15BE71-A84D-44BA-8060-3801BCB6307B}"/>
              </a:ext>
            </a:extLst>
          </p:cNvPr>
          <p:cNvSpPr txBox="1"/>
          <p:nvPr/>
        </p:nvSpPr>
        <p:spPr>
          <a:xfrm>
            <a:off x="7111303" y="2323077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기능 합치기 및 유지보수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1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64EEC6-40B9-49DF-A857-80DF45009F51}"/>
              </a:ext>
            </a:extLst>
          </p:cNvPr>
          <p:cNvSpPr txBox="1"/>
          <p:nvPr/>
        </p:nvSpPr>
        <p:spPr>
          <a:xfrm>
            <a:off x="8829032" y="4195788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기능 합치기 및 유지보수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2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B60A09-18B4-4BA1-B30F-2FE1A0DCA0C6}"/>
              </a:ext>
            </a:extLst>
          </p:cNvPr>
          <p:cNvSpPr txBox="1"/>
          <p:nvPr/>
        </p:nvSpPr>
        <p:spPr>
          <a:xfrm>
            <a:off x="9833838" y="2302412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기능 합치기 및 유지보수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3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92C5BD-A79D-4CB8-AEDA-A1ED61347E49}"/>
              </a:ext>
            </a:extLst>
          </p:cNvPr>
          <p:cNvSpPr/>
          <p:nvPr/>
        </p:nvSpPr>
        <p:spPr>
          <a:xfrm>
            <a:off x="9438468" y="6648772"/>
            <a:ext cx="2753532" cy="224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F5361F-1713-45CC-A1AC-53956849CBDA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D4EE1AA-4B11-4C64-8FCB-528FA723BAF6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FA626-1D14-44F1-9BBD-A38D21FC3B17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319535C-EC91-4F22-AFDF-10ED05A52222}"/>
              </a:ext>
            </a:extLst>
          </p:cNvPr>
          <p:cNvSpPr txBox="1"/>
          <p:nvPr/>
        </p:nvSpPr>
        <p:spPr>
          <a:xfrm>
            <a:off x="388437" y="305526"/>
            <a:ext cx="1372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Part 2 - 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テキスト ボックス 3">
            <a:extLst>
              <a:ext uri="{FF2B5EF4-FFF2-40B4-BE49-F238E27FC236}">
                <a16:creationId xmlns:a16="http://schemas.microsoft.com/office/drawing/2014/main" id="{B8547022-51A2-4E98-86A1-0815B445FFFD}"/>
              </a:ext>
            </a:extLst>
          </p:cNvPr>
          <p:cNvSpPr txBox="1"/>
          <p:nvPr/>
        </p:nvSpPr>
        <p:spPr>
          <a:xfrm>
            <a:off x="1621022" y="237070"/>
            <a:ext cx="2278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ko-KR" altLang="en-US" sz="3600" spc="-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일정</a:t>
            </a:r>
            <a:endParaRPr kumimoji="1" lang="ja-JP" altLang="en-US" sz="3600" spc="-300" dirty="0">
              <a:latin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7929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DBC7352-6E62-497F-AC85-F687F6EEC811}"/>
              </a:ext>
            </a:extLst>
          </p:cNvPr>
          <p:cNvSpPr/>
          <p:nvPr/>
        </p:nvSpPr>
        <p:spPr>
          <a:xfrm>
            <a:off x="1199037" y="173967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8E4F4D-E4BB-4B69-8688-A3FAF0D08033}"/>
              </a:ext>
            </a:extLst>
          </p:cNvPr>
          <p:cNvSpPr/>
          <p:nvPr/>
        </p:nvSpPr>
        <p:spPr>
          <a:xfrm>
            <a:off x="1199037" y="1739679"/>
            <a:ext cx="2041451" cy="6585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559FFC-085F-4BFF-92B3-C53455AF706F}"/>
              </a:ext>
            </a:extLst>
          </p:cNvPr>
          <p:cNvSpPr/>
          <p:nvPr/>
        </p:nvSpPr>
        <p:spPr>
          <a:xfrm>
            <a:off x="9474712" y="173967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6BF03B-7B1A-4FA7-9B00-F2605DEA76D3}"/>
              </a:ext>
            </a:extLst>
          </p:cNvPr>
          <p:cNvSpPr/>
          <p:nvPr/>
        </p:nvSpPr>
        <p:spPr>
          <a:xfrm>
            <a:off x="3957595" y="173967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17D2CD-013F-42DC-ABFF-506B4BA08058}"/>
              </a:ext>
            </a:extLst>
          </p:cNvPr>
          <p:cNvSpPr/>
          <p:nvPr/>
        </p:nvSpPr>
        <p:spPr>
          <a:xfrm>
            <a:off x="6716153" y="173967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DC178-356A-40CC-962A-DBAD3C982792}"/>
              </a:ext>
            </a:extLst>
          </p:cNvPr>
          <p:cNvSpPr txBox="1"/>
          <p:nvPr/>
        </p:nvSpPr>
        <p:spPr>
          <a:xfrm>
            <a:off x="1677735" y="1833299"/>
            <a:ext cx="1083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심재성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9CEE51-AE52-4D23-884F-578C8319CCD6}"/>
              </a:ext>
            </a:extLst>
          </p:cNvPr>
          <p:cNvSpPr/>
          <p:nvPr/>
        </p:nvSpPr>
        <p:spPr>
          <a:xfrm>
            <a:off x="3957594" y="1739679"/>
            <a:ext cx="2041451" cy="6585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6D6453-0A4C-43D4-8BDB-0B7420CCD46F}"/>
              </a:ext>
            </a:extLst>
          </p:cNvPr>
          <p:cNvSpPr txBox="1"/>
          <p:nvPr/>
        </p:nvSpPr>
        <p:spPr>
          <a:xfrm>
            <a:off x="4440300" y="1833299"/>
            <a:ext cx="11224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박규태</a:t>
            </a:r>
            <a:endParaRPr lang="ko-KR" altLang="en-US" sz="3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357DB2-32ED-4937-A0C1-1EF4351B51D0}"/>
              </a:ext>
            </a:extLst>
          </p:cNvPr>
          <p:cNvSpPr/>
          <p:nvPr/>
        </p:nvSpPr>
        <p:spPr>
          <a:xfrm>
            <a:off x="6716151" y="1739679"/>
            <a:ext cx="2041451" cy="6585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D843CA-E673-45B9-B728-BD580629FF37}"/>
              </a:ext>
            </a:extLst>
          </p:cNvPr>
          <p:cNvSpPr txBox="1"/>
          <p:nvPr/>
        </p:nvSpPr>
        <p:spPr>
          <a:xfrm>
            <a:off x="7191643" y="1833299"/>
            <a:ext cx="11384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이방환</a:t>
            </a:r>
            <a:endParaRPr lang="ko-KR" altLang="en-US" sz="3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8CFED7A-04C3-45B3-955B-8CEAD2C13E9F}"/>
              </a:ext>
            </a:extLst>
          </p:cNvPr>
          <p:cNvSpPr/>
          <p:nvPr/>
        </p:nvSpPr>
        <p:spPr>
          <a:xfrm>
            <a:off x="9474708" y="1739679"/>
            <a:ext cx="2041451" cy="6585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86AC76-AD0E-4E40-9290-0289A96710F3}"/>
              </a:ext>
            </a:extLst>
          </p:cNvPr>
          <p:cNvSpPr txBox="1"/>
          <p:nvPr/>
        </p:nvSpPr>
        <p:spPr>
          <a:xfrm>
            <a:off x="9952392" y="1833299"/>
            <a:ext cx="11176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김태우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847FE1-730D-4055-A2A3-36395080C0F0}"/>
              </a:ext>
            </a:extLst>
          </p:cNvPr>
          <p:cNvSpPr txBox="1"/>
          <p:nvPr/>
        </p:nvSpPr>
        <p:spPr>
          <a:xfrm>
            <a:off x="1368762" y="2982724"/>
            <a:ext cx="168289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총괄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6FDB1F-1803-4D39-AA0A-246A640B45B3}"/>
              </a:ext>
            </a:extLst>
          </p:cNvPr>
          <p:cNvSpPr txBox="1"/>
          <p:nvPr/>
        </p:nvSpPr>
        <p:spPr>
          <a:xfrm>
            <a:off x="4127320" y="2982724"/>
            <a:ext cx="1682895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은행정보 </a:t>
            </a:r>
            <a:b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조사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기능  구현 담당</a:t>
            </a:r>
          </a:p>
          <a:p>
            <a:pPr>
              <a:lnSpc>
                <a:spcPct val="120000"/>
              </a:lnSpc>
            </a:pP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6CF82E-6832-4020-86D6-D89B31CB7D7E}"/>
              </a:ext>
            </a:extLst>
          </p:cNvPr>
          <p:cNvSpPr txBox="1"/>
          <p:nvPr/>
        </p:nvSpPr>
        <p:spPr>
          <a:xfrm>
            <a:off x="6885879" y="3018118"/>
            <a:ext cx="1777674" cy="207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은행정보 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조사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및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   기능  담당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7B7537-FCB8-4B0C-B240-3AD9798C04A7}"/>
              </a:ext>
            </a:extLst>
          </p:cNvPr>
          <p:cNvSpPr txBox="1"/>
          <p:nvPr/>
        </p:nvSpPr>
        <p:spPr>
          <a:xfrm>
            <a:off x="9653985" y="3045787"/>
            <a:ext cx="1682895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관리자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기능 담당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중간보고서작성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F9CF124-31EC-432A-9055-3655C28EECC2}"/>
              </a:ext>
            </a:extLst>
          </p:cNvPr>
          <p:cNvSpPr/>
          <p:nvPr/>
        </p:nvSpPr>
        <p:spPr>
          <a:xfrm>
            <a:off x="9438468" y="6565645"/>
            <a:ext cx="2753532" cy="224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E41567-70E8-4F9D-AFE2-980292F50DE0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3832710-50E7-4DAE-8112-B43829F2C07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319535C-EC91-4F22-AFDF-10ED05A52222}"/>
              </a:ext>
            </a:extLst>
          </p:cNvPr>
          <p:cNvSpPr txBox="1"/>
          <p:nvPr/>
        </p:nvSpPr>
        <p:spPr>
          <a:xfrm>
            <a:off x="388437" y="305526"/>
            <a:ext cx="1362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Part 3 - 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テキスト ボックス 3">
            <a:extLst>
              <a:ext uri="{FF2B5EF4-FFF2-40B4-BE49-F238E27FC236}">
                <a16:creationId xmlns:a16="http://schemas.microsoft.com/office/drawing/2014/main" id="{B8547022-51A2-4E98-86A1-0815B445FFFD}"/>
              </a:ext>
            </a:extLst>
          </p:cNvPr>
          <p:cNvSpPr txBox="1"/>
          <p:nvPr/>
        </p:nvSpPr>
        <p:spPr>
          <a:xfrm>
            <a:off x="1621022" y="237070"/>
            <a:ext cx="2335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 내용 소개</a:t>
            </a:r>
            <a:endParaRPr lang="en-US" altLang="ko-KR" sz="3600" spc="-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915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DBC7352-6E62-497F-AC85-F687F6EEC811}"/>
              </a:ext>
            </a:extLst>
          </p:cNvPr>
          <p:cNvSpPr/>
          <p:nvPr/>
        </p:nvSpPr>
        <p:spPr>
          <a:xfrm>
            <a:off x="1199037" y="173967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F9CF124-31EC-432A-9055-3655C28EECC2}"/>
              </a:ext>
            </a:extLst>
          </p:cNvPr>
          <p:cNvSpPr/>
          <p:nvPr/>
        </p:nvSpPr>
        <p:spPr>
          <a:xfrm>
            <a:off x="9438468" y="6565645"/>
            <a:ext cx="2753532" cy="224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E41567-70E8-4F9D-AFE2-980292F50DE0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3832710-50E7-4DAE-8112-B43829F2C07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319535C-EC91-4F22-AFDF-10ED05A52222}"/>
              </a:ext>
            </a:extLst>
          </p:cNvPr>
          <p:cNvSpPr txBox="1"/>
          <p:nvPr/>
        </p:nvSpPr>
        <p:spPr>
          <a:xfrm>
            <a:off x="388437" y="305526"/>
            <a:ext cx="1362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Part 3 - 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テキスト ボックス 3">
            <a:extLst>
              <a:ext uri="{FF2B5EF4-FFF2-40B4-BE49-F238E27FC236}">
                <a16:creationId xmlns:a16="http://schemas.microsoft.com/office/drawing/2014/main" id="{B8547022-51A2-4E98-86A1-0815B445FFFD}"/>
              </a:ext>
            </a:extLst>
          </p:cNvPr>
          <p:cNvSpPr txBox="1"/>
          <p:nvPr/>
        </p:nvSpPr>
        <p:spPr>
          <a:xfrm>
            <a:off x="1621022" y="237070"/>
            <a:ext cx="2335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 내용 소개</a:t>
            </a:r>
            <a:endParaRPr lang="en-US" altLang="ko-KR" sz="3600" spc="-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9154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DBC7352-6E62-497F-AC85-F687F6EEC811}"/>
              </a:ext>
            </a:extLst>
          </p:cNvPr>
          <p:cNvSpPr/>
          <p:nvPr/>
        </p:nvSpPr>
        <p:spPr>
          <a:xfrm>
            <a:off x="1199037" y="173967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8E4F4D-E4BB-4B69-8688-A3FAF0D08033}"/>
              </a:ext>
            </a:extLst>
          </p:cNvPr>
          <p:cNvSpPr/>
          <p:nvPr/>
        </p:nvSpPr>
        <p:spPr>
          <a:xfrm>
            <a:off x="1199037" y="1739679"/>
            <a:ext cx="2041451" cy="6585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559FFC-085F-4BFF-92B3-C53455AF706F}"/>
              </a:ext>
            </a:extLst>
          </p:cNvPr>
          <p:cNvSpPr/>
          <p:nvPr/>
        </p:nvSpPr>
        <p:spPr>
          <a:xfrm>
            <a:off x="9474712" y="173967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6BF03B-7B1A-4FA7-9B00-F2605DEA76D3}"/>
              </a:ext>
            </a:extLst>
          </p:cNvPr>
          <p:cNvSpPr/>
          <p:nvPr/>
        </p:nvSpPr>
        <p:spPr>
          <a:xfrm>
            <a:off x="3957595" y="173967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17D2CD-013F-42DC-ABFF-506B4BA08058}"/>
              </a:ext>
            </a:extLst>
          </p:cNvPr>
          <p:cNvSpPr/>
          <p:nvPr/>
        </p:nvSpPr>
        <p:spPr>
          <a:xfrm>
            <a:off x="6716153" y="1739679"/>
            <a:ext cx="2041451" cy="4366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DC178-356A-40CC-962A-DBAD3C982792}"/>
              </a:ext>
            </a:extLst>
          </p:cNvPr>
          <p:cNvSpPr txBox="1"/>
          <p:nvPr/>
        </p:nvSpPr>
        <p:spPr>
          <a:xfrm>
            <a:off x="1677735" y="1833299"/>
            <a:ext cx="1083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심재성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9CEE51-AE52-4D23-884F-578C8319CCD6}"/>
              </a:ext>
            </a:extLst>
          </p:cNvPr>
          <p:cNvSpPr/>
          <p:nvPr/>
        </p:nvSpPr>
        <p:spPr>
          <a:xfrm>
            <a:off x="3957594" y="1739679"/>
            <a:ext cx="2041451" cy="6585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6D6453-0A4C-43D4-8BDB-0B7420CCD46F}"/>
              </a:ext>
            </a:extLst>
          </p:cNvPr>
          <p:cNvSpPr txBox="1"/>
          <p:nvPr/>
        </p:nvSpPr>
        <p:spPr>
          <a:xfrm>
            <a:off x="4440300" y="1833299"/>
            <a:ext cx="11224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박규태</a:t>
            </a:r>
            <a:endParaRPr lang="ko-KR" altLang="en-US" sz="3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357DB2-32ED-4937-A0C1-1EF4351B51D0}"/>
              </a:ext>
            </a:extLst>
          </p:cNvPr>
          <p:cNvSpPr/>
          <p:nvPr/>
        </p:nvSpPr>
        <p:spPr>
          <a:xfrm>
            <a:off x="6716151" y="1739679"/>
            <a:ext cx="2041451" cy="6585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D843CA-E673-45B9-B728-BD580629FF37}"/>
              </a:ext>
            </a:extLst>
          </p:cNvPr>
          <p:cNvSpPr txBox="1"/>
          <p:nvPr/>
        </p:nvSpPr>
        <p:spPr>
          <a:xfrm>
            <a:off x="7191643" y="1833299"/>
            <a:ext cx="11384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이방환</a:t>
            </a:r>
            <a:endParaRPr lang="ko-KR" altLang="en-US" sz="3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8CFED7A-04C3-45B3-955B-8CEAD2C13E9F}"/>
              </a:ext>
            </a:extLst>
          </p:cNvPr>
          <p:cNvSpPr/>
          <p:nvPr/>
        </p:nvSpPr>
        <p:spPr>
          <a:xfrm>
            <a:off x="9474708" y="1739679"/>
            <a:ext cx="2041451" cy="6585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86AC76-AD0E-4E40-9290-0289A96710F3}"/>
              </a:ext>
            </a:extLst>
          </p:cNvPr>
          <p:cNvSpPr txBox="1"/>
          <p:nvPr/>
        </p:nvSpPr>
        <p:spPr>
          <a:xfrm>
            <a:off x="9952392" y="1833299"/>
            <a:ext cx="11176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김태우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847FE1-730D-4055-A2A3-36395080C0F0}"/>
              </a:ext>
            </a:extLst>
          </p:cNvPr>
          <p:cNvSpPr txBox="1"/>
          <p:nvPr/>
        </p:nvSpPr>
        <p:spPr>
          <a:xfrm>
            <a:off x="1368762" y="2982724"/>
            <a:ext cx="168289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총괄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6FDB1F-1803-4D39-AA0A-246A640B45B3}"/>
              </a:ext>
            </a:extLst>
          </p:cNvPr>
          <p:cNvSpPr txBox="1"/>
          <p:nvPr/>
        </p:nvSpPr>
        <p:spPr>
          <a:xfrm>
            <a:off x="4127320" y="2982724"/>
            <a:ext cx="1682895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은행정보 </a:t>
            </a:r>
            <a:b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조사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기능  구현 담당</a:t>
            </a:r>
          </a:p>
          <a:p>
            <a:pPr>
              <a:lnSpc>
                <a:spcPct val="120000"/>
              </a:lnSpc>
            </a:pP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6CF82E-6832-4020-86D6-D89B31CB7D7E}"/>
              </a:ext>
            </a:extLst>
          </p:cNvPr>
          <p:cNvSpPr txBox="1"/>
          <p:nvPr/>
        </p:nvSpPr>
        <p:spPr>
          <a:xfrm>
            <a:off x="6885879" y="3018118"/>
            <a:ext cx="1777674" cy="207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은행정보 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조사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및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   기능  담당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7B7537-FCB8-4B0C-B240-3AD9798C04A7}"/>
              </a:ext>
            </a:extLst>
          </p:cNvPr>
          <p:cNvSpPr txBox="1"/>
          <p:nvPr/>
        </p:nvSpPr>
        <p:spPr>
          <a:xfrm>
            <a:off x="9653985" y="3045787"/>
            <a:ext cx="1682895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관리자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기능 담당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중간보고서작성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F9CF124-31EC-432A-9055-3655C28EECC2}"/>
              </a:ext>
            </a:extLst>
          </p:cNvPr>
          <p:cNvSpPr/>
          <p:nvPr/>
        </p:nvSpPr>
        <p:spPr>
          <a:xfrm>
            <a:off x="9438468" y="6565645"/>
            <a:ext cx="2753532" cy="224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E41567-70E8-4F9D-AFE2-980292F50DE0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3832710-50E7-4DAE-8112-B43829F2C07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319535C-EC91-4F22-AFDF-10ED05A52222}"/>
              </a:ext>
            </a:extLst>
          </p:cNvPr>
          <p:cNvSpPr txBox="1"/>
          <p:nvPr/>
        </p:nvSpPr>
        <p:spPr>
          <a:xfrm>
            <a:off x="388437" y="305526"/>
            <a:ext cx="1362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Part 3 - 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テキスト ボックス 3">
            <a:extLst>
              <a:ext uri="{FF2B5EF4-FFF2-40B4-BE49-F238E27FC236}">
                <a16:creationId xmlns:a16="http://schemas.microsoft.com/office/drawing/2014/main" id="{B8547022-51A2-4E98-86A1-0815B445FFFD}"/>
              </a:ext>
            </a:extLst>
          </p:cNvPr>
          <p:cNvSpPr txBox="1"/>
          <p:nvPr/>
        </p:nvSpPr>
        <p:spPr>
          <a:xfrm>
            <a:off x="1621022" y="237070"/>
            <a:ext cx="2335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 내용 소개</a:t>
            </a:r>
            <a:endParaRPr lang="en-US" altLang="ko-KR" sz="3600" spc="-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578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29D355-3FF0-4546-A1AC-884723159500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8547022-51A2-4E98-86A1-0815B445FFFD}"/>
              </a:ext>
            </a:extLst>
          </p:cNvPr>
          <p:cNvSpPr txBox="1"/>
          <p:nvPr/>
        </p:nvSpPr>
        <p:spPr>
          <a:xfrm>
            <a:off x="1059552" y="181540"/>
            <a:ext cx="3038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 참고문헌</a:t>
            </a:r>
            <a:endParaRPr kumimoji="1" lang="ja-JP" altLang="en-US" sz="3600" spc="-300" dirty="0">
              <a:latin typeface="배달의민족 주아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257FED2-0866-4B65-93E8-07AB85DA7B0A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24677CE-82A5-4EC8-A643-9801E4D11CDD}"/>
              </a:ext>
            </a:extLst>
          </p:cNvPr>
          <p:cNvSpPr txBox="1"/>
          <p:nvPr/>
        </p:nvSpPr>
        <p:spPr>
          <a:xfrm>
            <a:off x="471985" y="1091670"/>
            <a:ext cx="111944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금융 전산시스템 구조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https://pololl.tistory.com/14</a:t>
            </a:r>
          </a:p>
          <a:p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은행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구조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정보계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대외계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?)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2"/>
              </a:rPr>
              <a:t>https://m.blog.naver.com/PostView.nhn?blogId=voice45&amp;logNo=221347304941&amp;proxyReferer=https:%2F%2Fwww.google.co.kr%2F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은행의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시스템에 대한 이해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https://www.google.co.kr/amp/s/subokim.wordpress.com/2015/05/11/it_system_of_bank/amp/</a:t>
            </a:r>
          </a:p>
        </p:txBody>
      </p:sp>
    </p:spTree>
    <p:extLst>
      <p:ext uri="{BB962C8B-B14F-4D97-AF65-F5344CB8AC3E}">
        <p14:creationId xmlns:p14="http://schemas.microsoft.com/office/powerpoint/2010/main" val="5466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933</Words>
  <Application>Microsoft Office PowerPoint</Application>
  <PresentationFormat>와이드스크린</PresentationFormat>
  <Paragraphs>133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배달의민족 주아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김태우</dc:creator>
  <cp:lastModifiedBy>재성 심</cp:lastModifiedBy>
  <cp:revision>20</cp:revision>
  <dcterms:created xsi:type="dcterms:W3CDTF">2020-10-21T17:23:31Z</dcterms:created>
  <dcterms:modified xsi:type="dcterms:W3CDTF">2020-12-04T19:53:41Z</dcterms:modified>
</cp:coreProperties>
</file>