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F668150-7838-4229-AB9F-95F4370A374D}">
  <a:tblStyle styleId="{DF668150-7838-4229-AB9F-95F4370A374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California Voting Trends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Reilly, Carlee Price, Sanjay Dorairaj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Analyze California’s election history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Questions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do “Consistent Voters” different demographically from the overall population?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do “New Voters” differ?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was the effect of crossover voters on the most recent elections?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Questions of Interest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are the most/least politically engaged counties and what sets them apart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 any counties stand out as predominantly male/female, old/young, foreign/native-born?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19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Election data made available by the State of California Public Voter Registration Data Request (</a:t>
            </a:r>
            <a:r>
              <a:rPr lang="en"/>
              <a:t>PVRDR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Consists of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PVRDR VRD</a:t>
            </a:r>
            <a:r>
              <a:rPr lang="en"/>
              <a:t> - Voter Registration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PVRDR VPH</a:t>
            </a:r>
            <a:r>
              <a:rPr lang="en"/>
              <a:t> - Voter Participation History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PVRDR PD - Political District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383250" y="341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{DF668150-7838-4229-AB9F-95F4370A374D}</a:tableStyleId>
              </a:tblPr>
              <a:tblGrid>
                <a:gridCol w="825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[root@ip-172-31-50-19 election_results]# ls -latrh 109* | grep ".txt"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-rw-rw-r-- 1 w205 w205 4.0G Mar  6 06:23 109-6704-59-pvrdr-vrd-20170228-0952_NH.txt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-rw-rw-r-- 1 w205 w205  14G Mar  6 06:34 109-6704-59-pvrdr-vph-20170228-0952_NH.txt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-rw-rw-r-- 1 w205 w205  22G Mar  6 06:49 109-6704-59-pvrdr-pd-20170228-0952_NH.txt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access for analysis - HUE/HIVE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5" y="1093849"/>
            <a:ext cx="8446275" cy="35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Entity Relationship diagram (DRAFT)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50" y="999200"/>
            <a:ext cx="6575625" cy="37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97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STATUS - EDA &amp; TRANSFORMATIONS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Extracted 20GB plus voter registration data into individual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Hosted on HDFS on AWS EC2 instance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Platform leverages Hue/Hive for shared access to data and SQL query support.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Primary focus has been extracting, cleaning, organizing, EDA and formulating research questions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07550" y="10393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Incompatible file format of original data extract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Installed evaluation of Winzip to extract zipx file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Large table sizes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Created several downsampled versions of files for analyzes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Sparsely populated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Looked to use gender and race but noticed that columns were sparsely populated. Investigating use of genderize.io to auto-populate Duplicated Data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Duplicated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Method of voting initially considered for analysis but likely to be dropped due to cases where the same individual shows up for  both “voting my mail” and “voting in person”.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Miscellaneous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OpenRefine inability to handle large files sizes.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Issues with Hadoop when restoring AMI on a larger EC2 instance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Proceed with crystallizing/answering research questions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0"/>
            <a:ext cx="2505374" cy="11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